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FBC81A-6685-49D9-B6F0-ECDB35C0A4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1E4009-7808-44B6-ACF8-E1B894E0AE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CEC1AF-9D15-4E25-A654-87A8A8DC11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BB0F17-F7B3-493C-9F1A-C93226851F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5EA728-68D1-42CF-A9D3-C52DDD0BA4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6BB153-39B4-4CE8-A6D8-5EB5AE4F7F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C47C0F-4F23-47CE-849B-F5455557F0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EEF208-0315-438A-965B-8E3C53AA2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8D54D4-72CE-4F02-854A-F53C5EC0AB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B2CEF0-5516-4D29-80CF-7ECF516AD2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5C8129-0DC9-4706-9B69-5DDFC21669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1FEDE6-B2EC-4FBC-8BB4-53A4BF8AD9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4BDCB716-AEE4-4B18-BC94-F96FCFCEDBD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6FAB7CA-9BD2-4AF3-8BE1-9177331DD83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Help:IPA/English" TargetMode="External"/><Relationship Id="rId2" Type="http://schemas.openxmlformats.org/officeDocument/2006/relationships/hyperlink" Target="https://upload.wikimedia.org/wikipedia/commons/b/b5/En-Ubuntu_pronunciation.oga" TargetMode="External"/><Relationship Id="rId3" Type="http://schemas.openxmlformats.org/officeDocument/2006/relationships/hyperlink" Target="https://en.wikipedia.org/wiki/Help:Pronunciation_respelling_key" TargetMode="External"/><Relationship Id="rId4" Type="http://schemas.openxmlformats.org/officeDocument/2006/relationships/hyperlink" Target="https://en.wikipedia.org/wiki/Ubuntu#cite_note-:0-7" TargetMode="External"/><Relationship Id="rId5" Type="http://schemas.openxmlformats.org/officeDocument/2006/relationships/hyperlink" Target="https://en.wikipedia.org/wiki/Linux_distribution" TargetMode="External"/><Relationship Id="rId6" Type="http://schemas.openxmlformats.org/officeDocument/2006/relationships/hyperlink" Target="https://en.wikipedia.org/wiki/Debian" TargetMode="External"/><Relationship Id="rId7" Type="http://schemas.openxmlformats.org/officeDocument/2006/relationships/hyperlink" Target="https://en.wikipedia.org/wiki/Free_and_open-source_software" TargetMode="External"/><Relationship Id="rId8" Type="http://schemas.openxmlformats.org/officeDocument/2006/relationships/hyperlink" Target="https://en.wikipedia.org/wiki/Ubuntu#cite_note-8" TargetMode="External"/><Relationship Id="rId9" Type="http://schemas.openxmlformats.org/officeDocument/2006/relationships/hyperlink" Target="https://en.wikipedia.org/wiki/Ubuntu#cite_note-9" TargetMode="External"/><Relationship Id="rId10" Type="http://schemas.openxmlformats.org/officeDocument/2006/relationships/hyperlink" Target="https://en.wikipedia.org/wiki/Ubuntu#cite_note-10" TargetMode="External"/><Relationship Id="rId11" Type="http://schemas.openxmlformats.org/officeDocument/2006/relationships/hyperlink" Target="https://en.wikipedia.org/wiki/Desktop_computer" TargetMode="External"/><Relationship Id="rId12" Type="http://schemas.openxmlformats.org/officeDocument/2006/relationships/hyperlink" Target="https://en.wikipedia.org/wiki/Ubuntu#cite_note-11" TargetMode="External"/><Relationship Id="rId13" Type="http://schemas.openxmlformats.org/officeDocument/2006/relationships/hyperlink" Target="https://en.wikipedia.org/wiki/Server_(computing)" TargetMode="External"/><Relationship Id="rId14" Type="http://schemas.openxmlformats.org/officeDocument/2006/relationships/hyperlink" Target="https://en.wikipedia.org/wiki/Ubuntu#cite_note-12" TargetMode="External"/><Relationship Id="rId15" Type="http://schemas.openxmlformats.org/officeDocument/2006/relationships/hyperlink" Target="https://en.wikipedia.org/wiki/Ubuntu#cite_note-13" TargetMode="External"/><Relationship Id="rId16" Type="http://schemas.openxmlformats.org/officeDocument/2006/relationships/hyperlink" Target="https://en.wikipedia.org/wiki/Internet_of_things" TargetMode="External"/><Relationship Id="rId17" Type="http://schemas.openxmlformats.org/officeDocument/2006/relationships/hyperlink" Target="https://en.wikipedia.org/wiki/Ubuntu#cite_note-14" TargetMode="External"/><Relationship Id="rId18" Type="http://schemas.openxmlformats.org/officeDocument/2006/relationships/hyperlink" Target="https://en.wikipedia.org/wiki/Robot" TargetMode="External"/><Relationship Id="rId19" Type="http://schemas.openxmlformats.org/officeDocument/2006/relationships/hyperlink" Target="https://en.wikipedia.org/wiki/Ubuntu#cite_note-15" TargetMode="External"/><Relationship Id="rId20" Type="http://schemas.openxmlformats.org/officeDocument/2006/relationships/hyperlink" Target="https://en.wikipedia.org/wiki/Ubuntu#cite_note-16" TargetMode="External"/><Relationship Id="rId21" Type="http://schemas.openxmlformats.org/officeDocument/2006/relationships/hyperlink" Target="https://en.wikipedia.org/wiki/Virtual_machine" TargetMode="External"/><Relationship Id="rId22" Type="http://schemas.openxmlformats.org/officeDocument/2006/relationships/hyperlink" Target="https://en.wikipedia.org/wiki/Ubuntu#cite_note-WSL2-17" TargetMode="External"/><Relationship Id="rId23" Type="http://schemas.openxmlformats.org/officeDocument/2006/relationships/hyperlink" Target="https://en.wikipedia.org/wiki/Operating_system" TargetMode="External"/><Relationship Id="rId24" Type="http://schemas.openxmlformats.org/officeDocument/2006/relationships/hyperlink" Target="https://en.wikipedia.org/wiki/Cloud_computing" TargetMode="External"/><Relationship Id="rId25" Type="http://schemas.openxmlformats.org/officeDocument/2006/relationships/hyperlink" Target="https://en.wikipedia.org/wiki/OpenStack" TargetMode="External"/><Relationship Id="rId26" Type="http://schemas.openxmlformats.org/officeDocument/2006/relationships/hyperlink" Target="https://en.wikipedia.org/wiki/Ubuntu#cite_note-18" TargetMode="External"/><Relationship Id="rId27" Type="http://schemas.openxmlformats.org/officeDocument/2006/relationships/hyperlink" Target="https://en.wikipedia.org/wiki/GNOME" TargetMode="External"/><Relationship Id="rId28" Type="http://schemas.openxmlformats.org/officeDocument/2006/relationships/hyperlink" Target="https://en.wikipedia.org/wiki/Ubuntu#cite_note-19" TargetMode="External"/><Relationship Id="rId29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Ubuntu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Linux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228600" y="914400"/>
            <a:ext cx="9601200" cy="36576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latin typeface="Arial"/>
              </a:rPr>
              <a:t>Ubuntu (</a:t>
            </a:r>
            <a:r>
              <a:rPr b="0" lang="en-US" sz="2600" spc="-1" strike="noStrike">
                <a:latin typeface="Arial"/>
                <a:hlinkClick r:id="rId1"/>
              </a:rPr>
              <a:t>/ʊˈbʊntuː/</a:t>
            </a:r>
            <a:r>
              <a:rPr b="0" lang="en-US" sz="2600" spc="-1" strike="noStrike">
                <a:latin typeface="Arial"/>
              </a:rPr>
              <a:t> (</a:t>
            </a:r>
            <a:r>
              <a:rPr b="0" lang="en-US" sz="2600" spc="-1" strike="noStrike">
                <a:latin typeface="Arial"/>
                <a:hlinkClick r:id="rId2"/>
              </a:rPr>
              <a:t>listen</a:t>
            </a:r>
            <a:r>
              <a:rPr b="0" lang="en-US" sz="2600" spc="-1" strike="noStrike">
                <a:latin typeface="Arial"/>
              </a:rPr>
              <a:t>) </a:t>
            </a:r>
            <a:r>
              <a:rPr b="0" lang="en-US" sz="2600" spc="-1" strike="noStrike">
                <a:latin typeface="Arial"/>
                <a:hlinkClick r:id="rId3"/>
              </a:rPr>
              <a:t>uu-BUUN-too</a:t>
            </a:r>
            <a:r>
              <a:rPr b="0" lang="en-US" sz="2600" spc="-1" strike="noStrike">
                <a:latin typeface="Arial"/>
              </a:rPr>
              <a:t>)</a:t>
            </a:r>
            <a:r>
              <a:rPr b="0" lang="en-US" sz="2600" spc="-1" strike="noStrike">
                <a:latin typeface="Arial"/>
                <a:hlinkClick r:id="rId4"/>
              </a:rPr>
              <a:t>[7]</a:t>
            </a:r>
            <a:r>
              <a:rPr b="0" lang="en-US" sz="2600" spc="-1" strike="noStrike">
                <a:latin typeface="Arial"/>
              </a:rPr>
              <a:t> is a </a:t>
            </a:r>
            <a:r>
              <a:rPr b="0" lang="en-US" sz="2600" spc="-1" strike="noStrike">
                <a:latin typeface="Arial"/>
                <a:hlinkClick r:id="rId5"/>
              </a:rPr>
              <a:t>Linux distribution</a:t>
            </a:r>
            <a:r>
              <a:rPr b="0" lang="en-US" sz="2600" spc="-1" strike="noStrike">
                <a:latin typeface="Arial"/>
              </a:rPr>
              <a:t> based on </a:t>
            </a:r>
            <a:r>
              <a:rPr b="0" lang="en-US" sz="2600" spc="-1" strike="noStrike">
                <a:latin typeface="Arial"/>
                <a:hlinkClick r:id="rId6"/>
              </a:rPr>
              <a:t>Debian</a:t>
            </a:r>
            <a:r>
              <a:rPr b="0" lang="en-US" sz="2600" spc="-1" strike="noStrike">
                <a:latin typeface="Arial"/>
              </a:rPr>
              <a:t> and composed mostly of </a:t>
            </a:r>
            <a:r>
              <a:rPr b="0" lang="en-US" sz="2600" spc="-1" strike="noStrike">
                <a:latin typeface="Arial"/>
                <a:hlinkClick r:id="rId7"/>
              </a:rPr>
              <a:t>free and open-source software</a:t>
            </a:r>
            <a:r>
              <a:rPr b="0" lang="en-US" sz="2600" spc="-1" strike="noStrike">
                <a:latin typeface="Arial"/>
              </a:rPr>
              <a:t>.</a:t>
            </a:r>
            <a:r>
              <a:rPr b="0" lang="en-US" sz="2600" spc="-1" strike="noStrike">
                <a:latin typeface="Arial"/>
                <a:hlinkClick r:id="rId8"/>
              </a:rPr>
              <a:t>[8]</a:t>
            </a:r>
            <a:r>
              <a:rPr b="0" lang="en-US" sz="2600" spc="-1" strike="noStrike">
                <a:latin typeface="Arial"/>
                <a:hlinkClick r:id="rId9"/>
              </a:rPr>
              <a:t>[9]</a:t>
            </a:r>
            <a:r>
              <a:rPr b="0" lang="en-US" sz="2600" spc="-1" strike="noStrike">
                <a:latin typeface="Arial"/>
                <a:hlinkClick r:id="rId10"/>
              </a:rPr>
              <a:t>[10]</a:t>
            </a:r>
            <a:r>
              <a:rPr b="0" lang="en-US" sz="2600" spc="-1" strike="noStrike">
                <a:latin typeface="Arial"/>
              </a:rPr>
              <a:t> Ubuntu is officially released in three editions: </a:t>
            </a:r>
            <a:r>
              <a:rPr b="0" lang="en-US" sz="2600" spc="-1" strike="noStrike">
                <a:latin typeface="Arial"/>
                <a:hlinkClick r:id="rId11"/>
              </a:rPr>
              <a:t>Desktop</a:t>
            </a:r>
            <a:r>
              <a:rPr b="0" lang="en-US" sz="2600" spc="-1" strike="noStrike">
                <a:latin typeface="Arial"/>
              </a:rPr>
              <a:t>,</a:t>
            </a:r>
            <a:r>
              <a:rPr b="0" lang="en-US" sz="2600" spc="-1" strike="noStrike">
                <a:latin typeface="Arial"/>
                <a:hlinkClick r:id="rId12"/>
              </a:rPr>
              <a:t>[11]</a:t>
            </a:r>
            <a:r>
              <a:rPr b="0" lang="en-US" sz="2600" spc="-1" strike="noStrike">
                <a:latin typeface="Arial"/>
              </a:rPr>
              <a:t> </a:t>
            </a:r>
            <a:r>
              <a:rPr b="0" lang="en-US" sz="2600" spc="-1" strike="noStrike">
                <a:latin typeface="Arial"/>
                <a:hlinkClick r:id="rId13"/>
              </a:rPr>
              <a:t>Server</a:t>
            </a:r>
            <a:r>
              <a:rPr b="0" lang="en-US" sz="2600" spc="-1" strike="noStrike">
                <a:latin typeface="Arial"/>
              </a:rPr>
              <a:t>,</a:t>
            </a:r>
            <a:r>
              <a:rPr b="0" lang="en-US" sz="2600" spc="-1" strike="noStrike">
                <a:latin typeface="Arial"/>
                <a:hlinkClick r:id="rId14"/>
              </a:rPr>
              <a:t>[12]</a:t>
            </a:r>
            <a:r>
              <a:rPr b="0" lang="en-US" sz="2600" spc="-1" strike="noStrike">
                <a:latin typeface="Arial"/>
              </a:rPr>
              <a:t> and Core</a:t>
            </a:r>
            <a:r>
              <a:rPr b="0" lang="en-US" sz="2600" spc="-1" strike="noStrike">
                <a:latin typeface="Arial"/>
                <a:hlinkClick r:id="rId15"/>
              </a:rPr>
              <a:t>[13]</a:t>
            </a:r>
            <a:r>
              <a:rPr b="0" lang="en-US" sz="2600" spc="-1" strike="noStrike">
                <a:latin typeface="Arial"/>
              </a:rPr>
              <a:t> for </a:t>
            </a:r>
            <a:r>
              <a:rPr b="0" lang="en-US" sz="2600" spc="-1" strike="noStrike">
                <a:latin typeface="Arial"/>
                <a:hlinkClick r:id="rId16"/>
              </a:rPr>
              <a:t>Internet of things</a:t>
            </a:r>
            <a:r>
              <a:rPr b="0" lang="en-US" sz="2600" spc="-1" strike="noStrike">
                <a:latin typeface="Arial"/>
              </a:rPr>
              <a:t> devices</a:t>
            </a:r>
            <a:r>
              <a:rPr b="0" lang="en-US" sz="2600" spc="-1" strike="noStrike">
                <a:latin typeface="Arial"/>
                <a:hlinkClick r:id="rId17"/>
              </a:rPr>
              <a:t>[14]</a:t>
            </a:r>
            <a:r>
              <a:rPr b="0" lang="en-US" sz="2600" spc="-1" strike="noStrike">
                <a:latin typeface="Arial"/>
              </a:rPr>
              <a:t> and </a:t>
            </a:r>
            <a:r>
              <a:rPr b="0" lang="en-US" sz="2600" spc="-1" strike="noStrike">
                <a:latin typeface="Arial"/>
                <a:hlinkClick r:id="rId18"/>
              </a:rPr>
              <a:t>robots</a:t>
            </a:r>
            <a:r>
              <a:rPr b="0" lang="en-US" sz="2600" spc="-1" strike="noStrike">
                <a:latin typeface="Arial"/>
              </a:rPr>
              <a:t>.</a:t>
            </a:r>
            <a:r>
              <a:rPr b="0" lang="en-US" sz="2600" spc="-1" strike="noStrike">
                <a:latin typeface="Arial"/>
                <a:hlinkClick r:id="rId19"/>
              </a:rPr>
              <a:t>[15]</a:t>
            </a:r>
            <a:r>
              <a:rPr b="0" lang="en-US" sz="2600" spc="-1" strike="noStrike">
                <a:latin typeface="Arial"/>
                <a:hlinkClick r:id="rId20"/>
              </a:rPr>
              <a:t>[16]</a:t>
            </a:r>
            <a:r>
              <a:rPr b="0" lang="en-US" sz="2600" spc="-1" strike="noStrike">
                <a:latin typeface="Arial"/>
              </a:rPr>
              <a:t> All the editions can run on the computer alone, or in a </a:t>
            </a:r>
            <a:r>
              <a:rPr b="0" lang="en-US" sz="2600" spc="-1" strike="noStrike">
                <a:latin typeface="Arial"/>
                <a:hlinkClick r:id="rId21"/>
              </a:rPr>
              <a:t>virtual machine</a:t>
            </a:r>
            <a:r>
              <a:rPr b="0" lang="en-US" sz="2600" spc="-1" strike="noStrike">
                <a:latin typeface="Arial"/>
              </a:rPr>
              <a:t>.</a:t>
            </a:r>
            <a:r>
              <a:rPr b="0" lang="en-US" sz="2600" spc="-1" strike="noStrike">
                <a:latin typeface="Arial"/>
                <a:hlinkClick r:id="rId22"/>
              </a:rPr>
              <a:t>[17]</a:t>
            </a:r>
            <a:r>
              <a:rPr b="0" lang="en-US" sz="2600" spc="-1" strike="noStrike">
                <a:latin typeface="Arial"/>
              </a:rPr>
              <a:t> Ubuntu is a popular </a:t>
            </a:r>
            <a:r>
              <a:rPr b="0" lang="en-US" sz="2600" spc="-1" strike="noStrike">
                <a:latin typeface="Arial"/>
                <a:hlinkClick r:id="rId23"/>
              </a:rPr>
              <a:t>operating system</a:t>
            </a:r>
            <a:r>
              <a:rPr b="0" lang="en-US" sz="2600" spc="-1" strike="noStrike">
                <a:latin typeface="Arial"/>
              </a:rPr>
              <a:t> for </a:t>
            </a:r>
            <a:r>
              <a:rPr b="0" lang="en-US" sz="2600" spc="-1" strike="noStrike">
                <a:latin typeface="Arial"/>
                <a:hlinkClick r:id="rId24"/>
              </a:rPr>
              <a:t>cloud computing</a:t>
            </a:r>
            <a:r>
              <a:rPr b="0" lang="en-US" sz="2600" spc="-1" strike="noStrike">
                <a:latin typeface="Arial"/>
              </a:rPr>
              <a:t>, with support for </a:t>
            </a:r>
            <a:r>
              <a:rPr b="0" lang="en-US" sz="2600" spc="-1" strike="noStrike">
                <a:latin typeface="Arial"/>
                <a:hlinkClick r:id="rId25"/>
              </a:rPr>
              <a:t>OpenStack</a:t>
            </a:r>
            <a:r>
              <a:rPr b="0" lang="en-US" sz="2600" spc="-1" strike="noStrike">
                <a:latin typeface="Arial"/>
              </a:rPr>
              <a:t>.</a:t>
            </a:r>
            <a:r>
              <a:rPr b="0" lang="en-US" sz="2600" spc="-1" strike="noStrike">
                <a:latin typeface="Arial"/>
                <a:hlinkClick r:id="rId26"/>
              </a:rPr>
              <a:t>[18]</a:t>
            </a:r>
            <a:r>
              <a:rPr b="0" lang="en-US" sz="2600" spc="-1" strike="noStrike">
                <a:latin typeface="Arial"/>
              </a:rPr>
              <a:t> Ubuntu's default desktop has been </a:t>
            </a:r>
            <a:r>
              <a:rPr b="0" lang="en-US" sz="2600" spc="-1" strike="noStrike">
                <a:latin typeface="Arial"/>
                <a:hlinkClick r:id="rId27"/>
              </a:rPr>
              <a:t>GNOME</a:t>
            </a:r>
            <a:r>
              <a:rPr b="0" lang="en-US" sz="2600" spc="-1" strike="noStrike">
                <a:latin typeface="Arial"/>
              </a:rPr>
              <a:t> since version 17.10.</a:t>
            </a:r>
            <a:r>
              <a:rPr b="0" lang="en-US" sz="2600" spc="-1" strike="noStrike">
                <a:latin typeface="Arial"/>
                <a:hlinkClick r:id="rId28"/>
              </a:rPr>
              <a:t>[19]</a:t>
            </a:r>
            <a:r>
              <a:rPr b="0" lang="en-US" sz="2600" spc="-1" strike="noStrike">
                <a:latin typeface="Arial"/>
              </a:rPr>
              <a:t>  </a:t>
            </a:r>
            <a:endParaRPr b="0" lang="en-US" sz="26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E74291-D7F2-436F-B293-3EA1CF45BA83}" type="slidenum">
              <a:t>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BFF242D-4871-435F-B1F4-BB2AED3958FB}" type="datetime1">
              <a:rPr lang="en-US"/>
              <a:t>09/27/2022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Ubuntu Desktop Picture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371600" y="914400"/>
            <a:ext cx="7315200" cy="41148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78B75D-5699-459B-98B1-7A10449C4300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1241A80-AE54-43B0-B451-6CE0B504789D}" type="datetime1">
              <a:rPr lang="en-US"/>
              <a:t>09/27/2022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2022-09-27T12:15:44Z</dcterms:created>
  <dc:creator/>
  <dc:description/>
  <dc:language>en-US</dc:language>
  <cp:lastModifiedBy/>
  <dcterms:modified xsi:type="dcterms:W3CDTF">2022-09-27T12:21:34Z</dcterms:modified>
  <cp:revision>2</cp:revision>
  <dc:subject/>
  <dc:title>Blue Curve</dc:title>
</cp:coreProperties>
</file>