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D474FD-B369-4966-8120-1EF30497D8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88F5FE-1C5E-46DA-A77E-74ADCE0972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F08596-30D5-4B61-B38A-4ED1F92209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1556AF-B593-4FD5-B5AF-7A50C6BFA5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029395-216D-44FF-8319-8E8B8C736F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47F533-131A-4AFB-90F7-AB5AAB8998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90053B-4965-42DD-B885-14990F5EE9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82D5A1-E959-4EA6-ADED-169C4BD028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301EB4-A584-4570-8259-AC958698CC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042CBF-8E6F-4109-AAC5-7E79547B78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7EB710-7F5C-4305-B435-7EF7F53DF0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79B232-4C4F-431D-B7E7-41AD4E1146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AB90211C-854D-46AA-AB83-8E337361B93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84B6D4E9-C1F5-4DAB-AA01-4CA4FEFC61A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Help:IPA/English" TargetMode="External"/><Relationship Id="rId2" Type="http://schemas.openxmlformats.org/officeDocument/2006/relationships/hyperlink" Target="https://upload.wikimedia.org/wikipedia/commons/b/b5/En-Ubuntu_pronunciation.oga" TargetMode="External"/><Relationship Id="rId3" Type="http://schemas.openxmlformats.org/officeDocument/2006/relationships/hyperlink" Target="https://en.wikipedia.org/wiki/Help:Pronunciation_respelling_key" TargetMode="External"/><Relationship Id="rId4" Type="http://schemas.openxmlformats.org/officeDocument/2006/relationships/hyperlink" Target="https://en.wikipedia.org/wiki/Ubuntu#cite_note-:0-7" TargetMode="External"/><Relationship Id="rId5" Type="http://schemas.openxmlformats.org/officeDocument/2006/relationships/hyperlink" Target="https://en.wikipedia.org/wiki/Linux_distribution" TargetMode="External"/><Relationship Id="rId6" Type="http://schemas.openxmlformats.org/officeDocument/2006/relationships/hyperlink" Target="https://en.wikipedia.org/wiki/Debian" TargetMode="External"/><Relationship Id="rId7" Type="http://schemas.openxmlformats.org/officeDocument/2006/relationships/hyperlink" Target="https://en.wikipedia.org/wiki/Free_and_open-source_software" TargetMode="External"/><Relationship Id="rId8" Type="http://schemas.openxmlformats.org/officeDocument/2006/relationships/hyperlink" Target="https://en.wikipedia.org/wiki/Ubuntu#cite_note-8" TargetMode="External"/><Relationship Id="rId9" Type="http://schemas.openxmlformats.org/officeDocument/2006/relationships/hyperlink" Target="https://en.wikipedia.org/wiki/Ubuntu#cite_note-9" TargetMode="External"/><Relationship Id="rId10" Type="http://schemas.openxmlformats.org/officeDocument/2006/relationships/hyperlink" Target="https://en.wikipedia.org/wiki/Ubuntu#cite_note-10" TargetMode="External"/><Relationship Id="rId11" Type="http://schemas.openxmlformats.org/officeDocument/2006/relationships/hyperlink" Target="https://en.wikipedia.org/wiki/Desktop_computer" TargetMode="External"/><Relationship Id="rId12" Type="http://schemas.openxmlformats.org/officeDocument/2006/relationships/hyperlink" Target="https://en.wikipedia.org/wiki/Ubuntu#cite_note-11" TargetMode="External"/><Relationship Id="rId13" Type="http://schemas.openxmlformats.org/officeDocument/2006/relationships/hyperlink" Target="https://en.wikipedia.org/wiki/Server_(computing)" TargetMode="External"/><Relationship Id="rId14" Type="http://schemas.openxmlformats.org/officeDocument/2006/relationships/hyperlink" Target="https://en.wikipedia.org/wiki/Ubuntu#cite_note-12" TargetMode="External"/><Relationship Id="rId15" Type="http://schemas.openxmlformats.org/officeDocument/2006/relationships/hyperlink" Target="https://en.wikipedia.org/wiki/Ubuntu#cite_note-13" TargetMode="External"/><Relationship Id="rId16" Type="http://schemas.openxmlformats.org/officeDocument/2006/relationships/hyperlink" Target="https://en.wikipedia.org/wiki/Internet_of_things" TargetMode="External"/><Relationship Id="rId17" Type="http://schemas.openxmlformats.org/officeDocument/2006/relationships/hyperlink" Target="https://en.wikipedia.org/wiki/Ubuntu#cite_note-14" TargetMode="External"/><Relationship Id="rId18" Type="http://schemas.openxmlformats.org/officeDocument/2006/relationships/hyperlink" Target="https://en.wikipedia.org/wiki/Robot" TargetMode="External"/><Relationship Id="rId19" Type="http://schemas.openxmlformats.org/officeDocument/2006/relationships/hyperlink" Target="https://en.wikipedia.org/wiki/Ubuntu#cite_note-15" TargetMode="External"/><Relationship Id="rId20" Type="http://schemas.openxmlformats.org/officeDocument/2006/relationships/hyperlink" Target="https://en.wikipedia.org/wiki/Ubuntu#cite_note-16" TargetMode="External"/><Relationship Id="rId21" Type="http://schemas.openxmlformats.org/officeDocument/2006/relationships/hyperlink" Target="https://en.wikipedia.org/wiki/Virtual_machine" TargetMode="External"/><Relationship Id="rId22" Type="http://schemas.openxmlformats.org/officeDocument/2006/relationships/hyperlink" Target="https://en.wikipedia.org/wiki/Ubuntu#cite_note-WSL2-17" TargetMode="External"/><Relationship Id="rId23" Type="http://schemas.openxmlformats.org/officeDocument/2006/relationships/hyperlink" Target="https://en.wikipedia.org/wiki/Operating_system" TargetMode="External"/><Relationship Id="rId24" Type="http://schemas.openxmlformats.org/officeDocument/2006/relationships/hyperlink" Target="https://en.wikipedia.org/wiki/Cloud_computing" TargetMode="External"/><Relationship Id="rId25" Type="http://schemas.openxmlformats.org/officeDocument/2006/relationships/hyperlink" Target="https://en.wikipedia.org/wiki/OpenStack" TargetMode="External"/><Relationship Id="rId26" Type="http://schemas.openxmlformats.org/officeDocument/2006/relationships/hyperlink" Target="https://en.wikipedia.org/wiki/Ubuntu#cite_note-18" TargetMode="External"/><Relationship Id="rId27" Type="http://schemas.openxmlformats.org/officeDocument/2006/relationships/hyperlink" Target="https://en.wikipedia.org/wiki/GNOME" TargetMode="External"/><Relationship Id="rId28" Type="http://schemas.openxmlformats.org/officeDocument/2006/relationships/hyperlink" Target="https://en.wikipedia.org/wiki/Ubuntu#cite_note-19" TargetMode="External"/><Relationship Id="rId29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Ubuntu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highlight>
                  <a:srgbClr val="ffffff"/>
                </a:highlight>
                <a:latin typeface="Arial"/>
              </a:rPr>
              <a:t>Ubuntu Linux</a:t>
            </a: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Ubuntu Linux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457200" y="914400"/>
            <a:ext cx="9144000" cy="2743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Ubuntu (</a:t>
            </a:r>
            <a:r>
              <a:rPr b="0" lang="en-US" sz="1000" spc="-1" strike="noStrike">
                <a:latin typeface="Arial"/>
                <a:hlinkClick r:id="rId1"/>
              </a:rPr>
              <a:t>/ʊˈbʊntuː/</a:t>
            </a:r>
            <a:r>
              <a:rPr b="0" lang="en-US" sz="1000" spc="-1" strike="noStrike">
                <a:latin typeface="Arial"/>
              </a:rPr>
              <a:t> (</a:t>
            </a:r>
            <a:r>
              <a:rPr b="0" lang="en-US" sz="1000" spc="-1" strike="noStrike">
                <a:latin typeface="Arial"/>
                <a:hlinkClick r:id="rId2"/>
              </a:rPr>
              <a:t>listen</a:t>
            </a:r>
            <a:r>
              <a:rPr b="0" lang="en-US" sz="1000" spc="-1" strike="noStrike">
                <a:latin typeface="Arial"/>
              </a:rPr>
              <a:t>) </a:t>
            </a:r>
            <a:r>
              <a:rPr b="0" lang="en-US" sz="1000" spc="-1" strike="noStrike">
                <a:latin typeface="Arial"/>
                <a:hlinkClick r:id="rId3"/>
              </a:rPr>
              <a:t>uu-BUUN-too</a:t>
            </a:r>
            <a:r>
              <a:rPr b="0" lang="en-US" sz="1000" spc="-1" strike="noStrike">
                <a:latin typeface="Arial"/>
              </a:rPr>
              <a:t>)</a:t>
            </a:r>
            <a:r>
              <a:rPr b="0" lang="en-US" sz="1000" spc="-1" strike="noStrike">
                <a:latin typeface="Arial"/>
                <a:hlinkClick r:id="rId4"/>
              </a:rPr>
              <a:t>[7]</a:t>
            </a:r>
            <a:r>
              <a:rPr b="0" lang="en-US" sz="1000" spc="-1" strike="noStrike">
                <a:latin typeface="Arial"/>
              </a:rPr>
              <a:t> is a </a:t>
            </a:r>
            <a:r>
              <a:rPr b="0" lang="en-US" sz="1000" spc="-1" strike="noStrike">
                <a:latin typeface="Arial"/>
                <a:hlinkClick r:id="rId5"/>
              </a:rPr>
              <a:t>Linux distribution</a:t>
            </a:r>
            <a:r>
              <a:rPr b="0" lang="en-US" sz="1000" spc="-1" strike="noStrike">
                <a:latin typeface="Arial"/>
              </a:rPr>
              <a:t> based on </a:t>
            </a:r>
            <a:r>
              <a:rPr b="0" lang="en-US" sz="1000" spc="-1" strike="noStrike">
                <a:latin typeface="Arial"/>
                <a:hlinkClick r:id="rId6"/>
              </a:rPr>
              <a:t>Debian</a:t>
            </a:r>
            <a:r>
              <a:rPr b="0" lang="en-US" sz="1000" spc="-1" strike="noStrike">
                <a:latin typeface="Arial"/>
              </a:rPr>
              <a:t> and composed mostly of </a:t>
            </a:r>
            <a:r>
              <a:rPr b="0" lang="en-US" sz="1000" spc="-1" strike="noStrike">
                <a:latin typeface="Arial"/>
                <a:hlinkClick r:id="rId7"/>
              </a:rPr>
              <a:t>free and open-source software</a:t>
            </a:r>
            <a:r>
              <a:rPr b="0" lang="en-US" sz="1000" spc="-1" strike="noStrike">
                <a:latin typeface="Arial"/>
              </a:rPr>
              <a:t>.</a:t>
            </a:r>
            <a:r>
              <a:rPr b="0" lang="en-US" sz="1000" spc="-1" strike="noStrike">
                <a:latin typeface="Arial"/>
                <a:hlinkClick r:id="rId8"/>
              </a:rPr>
              <a:t>[8]</a:t>
            </a:r>
            <a:r>
              <a:rPr b="0" lang="en-US" sz="1000" spc="-1" strike="noStrike">
                <a:latin typeface="Arial"/>
                <a:hlinkClick r:id="rId9"/>
              </a:rPr>
              <a:t>[9]</a:t>
            </a:r>
            <a:r>
              <a:rPr b="0" lang="en-US" sz="1000" spc="-1" strike="noStrike">
                <a:latin typeface="Arial"/>
                <a:hlinkClick r:id="rId10"/>
              </a:rPr>
              <a:t>[10]</a:t>
            </a:r>
            <a:r>
              <a:rPr b="0" lang="en-US" sz="1000" spc="-1" strike="noStrike">
                <a:latin typeface="Arial"/>
              </a:rPr>
              <a:t> Ubuntu is officially released in three editions: </a:t>
            </a:r>
            <a:r>
              <a:rPr b="0" lang="en-US" sz="1000" spc="-1" strike="noStrike">
                <a:latin typeface="Arial"/>
                <a:hlinkClick r:id="rId11"/>
              </a:rPr>
              <a:t>Desktop</a:t>
            </a:r>
            <a:r>
              <a:rPr b="0" lang="en-US" sz="1000" spc="-1" strike="noStrike">
                <a:latin typeface="Arial"/>
              </a:rPr>
              <a:t>,</a:t>
            </a:r>
            <a:r>
              <a:rPr b="0" lang="en-US" sz="1000" spc="-1" strike="noStrike">
                <a:latin typeface="Arial"/>
                <a:hlinkClick r:id="rId12"/>
              </a:rPr>
              <a:t>[11]</a:t>
            </a:r>
            <a:r>
              <a:rPr b="0" lang="en-US" sz="1000" spc="-1" strike="noStrike">
                <a:latin typeface="Arial"/>
              </a:rPr>
              <a:t> </a:t>
            </a:r>
            <a:r>
              <a:rPr b="0" lang="en-US" sz="1000" spc="-1" strike="noStrike">
                <a:latin typeface="Arial"/>
                <a:hlinkClick r:id="rId13"/>
              </a:rPr>
              <a:t>Server</a:t>
            </a:r>
            <a:r>
              <a:rPr b="0" lang="en-US" sz="1000" spc="-1" strike="noStrike">
                <a:latin typeface="Arial"/>
              </a:rPr>
              <a:t>,</a:t>
            </a:r>
            <a:r>
              <a:rPr b="0" lang="en-US" sz="1000" spc="-1" strike="noStrike">
                <a:latin typeface="Arial"/>
                <a:hlinkClick r:id="rId14"/>
              </a:rPr>
              <a:t>[12]</a:t>
            </a:r>
            <a:r>
              <a:rPr b="0" lang="en-US" sz="1000" spc="-1" strike="noStrike">
                <a:latin typeface="Arial"/>
              </a:rPr>
              <a:t> and Core</a:t>
            </a:r>
            <a:r>
              <a:rPr b="0" lang="en-US" sz="1000" spc="-1" strike="noStrike">
                <a:latin typeface="Arial"/>
                <a:hlinkClick r:id="rId15"/>
              </a:rPr>
              <a:t>[13]</a:t>
            </a:r>
            <a:r>
              <a:rPr b="0" lang="en-US" sz="1000" spc="-1" strike="noStrike">
                <a:latin typeface="Arial"/>
              </a:rPr>
              <a:t> for </a:t>
            </a:r>
            <a:r>
              <a:rPr b="0" lang="en-US" sz="1000" spc="-1" strike="noStrike">
                <a:latin typeface="Arial"/>
                <a:hlinkClick r:id="rId16"/>
              </a:rPr>
              <a:t>Internet of things</a:t>
            </a:r>
            <a:r>
              <a:rPr b="0" lang="en-US" sz="1000" spc="-1" strike="noStrike">
                <a:latin typeface="Arial"/>
              </a:rPr>
              <a:t> devices</a:t>
            </a:r>
            <a:r>
              <a:rPr b="0" lang="en-US" sz="1000" spc="-1" strike="noStrike">
                <a:latin typeface="Arial"/>
                <a:hlinkClick r:id="rId17"/>
              </a:rPr>
              <a:t>[14]</a:t>
            </a:r>
            <a:r>
              <a:rPr b="0" lang="en-US" sz="1000" spc="-1" strike="noStrike">
                <a:latin typeface="Arial"/>
              </a:rPr>
              <a:t> and </a:t>
            </a:r>
            <a:r>
              <a:rPr b="0" lang="en-US" sz="1000" spc="-1" strike="noStrike">
                <a:latin typeface="Arial"/>
                <a:hlinkClick r:id="rId18"/>
              </a:rPr>
              <a:t>robots</a:t>
            </a:r>
            <a:r>
              <a:rPr b="0" lang="en-US" sz="1000" spc="-1" strike="noStrike">
                <a:latin typeface="Arial"/>
              </a:rPr>
              <a:t>.</a:t>
            </a:r>
            <a:r>
              <a:rPr b="0" lang="en-US" sz="1000" spc="-1" strike="noStrike">
                <a:latin typeface="Arial"/>
                <a:hlinkClick r:id="rId19"/>
              </a:rPr>
              <a:t>[15]</a:t>
            </a:r>
            <a:r>
              <a:rPr b="0" lang="en-US" sz="1000" spc="-1" strike="noStrike">
                <a:latin typeface="Arial"/>
                <a:hlinkClick r:id="rId20"/>
              </a:rPr>
              <a:t>[16]</a:t>
            </a:r>
            <a:r>
              <a:rPr b="0" lang="en-US" sz="1000" spc="-1" strike="noStrike">
                <a:latin typeface="Arial"/>
              </a:rPr>
              <a:t> All the editions can run on the computer alone, or in a </a:t>
            </a:r>
            <a:r>
              <a:rPr b="0" lang="en-US" sz="1000" spc="-1" strike="noStrike">
                <a:latin typeface="Arial"/>
                <a:hlinkClick r:id="rId21"/>
              </a:rPr>
              <a:t>virtual machine</a:t>
            </a:r>
            <a:r>
              <a:rPr b="0" lang="en-US" sz="1000" spc="-1" strike="noStrike">
                <a:latin typeface="Arial"/>
              </a:rPr>
              <a:t>.</a:t>
            </a:r>
            <a:r>
              <a:rPr b="0" lang="en-US" sz="1000" spc="-1" strike="noStrike">
                <a:latin typeface="Arial"/>
                <a:hlinkClick r:id="rId22"/>
              </a:rPr>
              <a:t>[17]</a:t>
            </a:r>
            <a:r>
              <a:rPr b="0" lang="en-US" sz="1000" spc="-1" strike="noStrike">
                <a:latin typeface="Arial"/>
              </a:rPr>
              <a:t> Ubuntu is a popular </a:t>
            </a:r>
            <a:r>
              <a:rPr b="0" lang="en-US" sz="1000" spc="-1" strike="noStrike">
                <a:latin typeface="Arial"/>
                <a:hlinkClick r:id="rId23"/>
              </a:rPr>
              <a:t>operating system</a:t>
            </a:r>
            <a:r>
              <a:rPr b="0" lang="en-US" sz="1000" spc="-1" strike="noStrike">
                <a:latin typeface="Arial"/>
              </a:rPr>
              <a:t> for </a:t>
            </a:r>
            <a:r>
              <a:rPr b="0" lang="en-US" sz="1000" spc="-1" strike="noStrike">
                <a:latin typeface="Arial"/>
                <a:hlinkClick r:id="rId24"/>
              </a:rPr>
              <a:t>cloud computing</a:t>
            </a:r>
            <a:r>
              <a:rPr b="0" lang="en-US" sz="1000" spc="-1" strike="noStrike">
                <a:latin typeface="Arial"/>
              </a:rPr>
              <a:t>, with support for </a:t>
            </a:r>
            <a:r>
              <a:rPr b="0" lang="en-US" sz="1000" spc="-1" strike="noStrike">
                <a:latin typeface="Arial"/>
                <a:hlinkClick r:id="rId25"/>
              </a:rPr>
              <a:t>OpenStack</a:t>
            </a:r>
            <a:r>
              <a:rPr b="0" lang="en-US" sz="1000" spc="-1" strike="noStrike">
                <a:latin typeface="Arial"/>
              </a:rPr>
              <a:t>.</a:t>
            </a:r>
            <a:r>
              <a:rPr b="0" lang="en-US" sz="1000" spc="-1" strike="noStrike">
                <a:latin typeface="Arial"/>
                <a:hlinkClick r:id="rId26"/>
              </a:rPr>
              <a:t>[18]</a:t>
            </a:r>
            <a:r>
              <a:rPr b="0" lang="en-US" sz="1000" spc="-1" strike="noStrike">
                <a:latin typeface="Arial"/>
              </a:rPr>
              <a:t> Ubuntu's default desktop has been </a:t>
            </a:r>
            <a:r>
              <a:rPr b="0" lang="en-US" sz="1000" spc="-1" strike="noStrike">
                <a:latin typeface="Arial"/>
                <a:hlinkClick r:id="rId27"/>
              </a:rPr>
              <a:t>GNOME</a:t>
            </a:r>
            <a:r>
              <a:rPr b="0" lang="en-US" sz="1000" spc="-1" strike="noStrike">
                <a:latin typeface="Arial"/>
              </a:rPr>
              <a:t> since version 17.10.</a:t>
            </a:r>
            <a:r>
              <a:rPr b="0" lang="en-US" sz="1000" spc="-1" strike="noStrike">
                <a:latin typeface="Arial"/>
                <a:hlinkClick r:id="rId28"/>
              </a:rPr>
              <a:t>[19]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CCB7D6-9A89-4E4D-AE1E-C99FBD941F1E}" type="slidenum">
              <a:t>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3535471-65F5-4566-806F-141536C476E9}" type="datetime1">
              <a:rPr lang="en-US"/>
              <a:t>09/27/2022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Ubuntu Desktop Picture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843920" y="1080000"/>
            <a:ext cx="6391800" cy="36000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CAE53E-29CD-4EB4-A332-222607E642A3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5C9F8E2-EA40-49BF-A5D0-B21359820A97}" type="datetime1">
              <a:rPr lang="en-US"/>
              <a:t>09/27/2022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2022-09-27T15:26:51Z</dcterms:created>
  <dc:creator/>
  <dc:description/>
  <dc:language>en-US</dc:language>
  <cp:lastModifiedBy/>
  <dcterms:modified xsi:type="dcterms:W3CDTF">2022-09-27T15:31:56Z</dcterms:modified>
  <cp:revision>2</cp:revision>
  <dc:subject/>
  <dc:title>Blue Curve</dc:title>
</cp:coreProperties>
</file>