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28"/>
  </p:notesMasterIdLst>
  <p:sldIdLst>
    <p:sldId id="280" r:id="rId6"/>
    <p:sldId id="258" r:id="rId7"/>
    <p:sldId id="259" r:id="rId8"/>
    <p:sldId id="260" r:id="rId9"/>
    <p:sldId id="261" r:id="rId10"/>
    <p:sldId id="262" r:id="rId11"/>
    <p:sldId id="263" r:id="rId12"/>
    <p:sldId id="264" r:id="rId13"/>
    <p:sldId id="265" r:id="rId14"/>
    <p:sldId id="266" r:id="rId15"/>
    <p:sldId id="268" r:id="rId16"/>
    <p:sldId id="269" r:id="rId17"/>
    <p:sldId id="270" r:id="rId18"/>
    <p:sldId id="271" r:id="rId19"/>
    <p:sldId id="272" r:id="rId20"/>
    <p:sldId id="273" r:id="rId21"/>
    <p:sldId id="282" r:id="rId22"/>
    <p:sldId id="274" r:id="rId23"/>
    <p:sldId id="275" r:id="rId24"/>
    <p:sldId id="276" r:id="rId25"/>
    <p:sldId id="277"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1 - Introduction" id="{57EBC792-EB2A-413F-9A08-8FD67BBC021C}">
          <p14:sldIdLst>
            <p14:sldId id="280"/>
            <p14:sldId id="258"/>
            <p14:sldId id="259"/>
            <p14:sldId id="260"/>
            <p14:sldId id="261"/>
            <p14:sldId id="262"/>
            <p14:sldId id="263"/>
            <p14:sldId id="264"/>
            <p14:sldId id="265"/>
            <p14:sldId id="266"/>
            <p14:sldId id="268"/>
            <p14:sldId id="269"/>
            <p14:sldId id="270"/>
            <p14:sldId id="271"/>
            <p14:sldId id="272"/>
            <p14:sldId id="273"/>
            <p14:sldId id="282"/>
            <p14:sldId id="274"/>
            <p14:sldId id="275"/>
            <p14:sldId id="276"/>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127" autoAdjust="0"/>
  </p:normalViewPr>
  <p:slideViewPr>
    <p:cSldViewPr snapToGrid="0">
      <p:cViewPr varScale="1">
        <p:scale>
          <a:sx n="97" d="100"/>
          <a:sy n="97" d="100"/>
        </p:scale>
        <p:origin x="10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id Treuling" userId="59319ebe-00e0-4bed-b2ef-326bd7e50483" providerId="ADAL" clId="{FFE075EB-9EED-484D-ABB3-21FDC47C968F}"/>
    <pc:docChg chg="modSld">
      <pc:chgData name="Devid Treuling" userId="59319ebe-00e0-4bed-b2ef-326bd7e50483" providerId="ADAL" clId="{FFE075EB-9EED-484D-ABB3-21FDC47C968F}" dt="2017-03-21T12:06:49.432" v="0" actId="20577"/>
      <pc:docMkLst>
        <pc:docMk/>
      </pc:docMkLst>
      <pc:sldChg chg="modSp">
        <pc:chgData name="Devid Treuling" userId="59319ebe-00e0-4bed-b2ef-326bd7e50483" providerId="ADAL" clId="{FFE075EB-9EED-484D-ABB3-21FDC47C968F}" dt="2017-03-21T12:06:49.432" v="0" actId="20577"/>
        <pc:sldMkLst>
          <pc:docMk/>
          <pc:sldMk cId="349319209" sldId="258"/>
        </pc:sldMkLst>
        <pc:spChg chg="mod">
          <ac:chgData name="Devid Treuling" userId="59319ebe-00e0-4bed-b2ef-326bd7e50483" providerId="ADAL" clId="{FFE075EB-9EED-484D-ABB3-21FDC47C968F}" dt="2017-03-21T12:06:49.432" v="0" actId="20577"/>
          <ac:spMkLst>
            <pc:docMk/>
            <pc:sldMk cId="349319209" sldId="258"/>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0A1FDD-864F-4FFD-8176-4AC60D258E43}" type="doc">
      <dgm:prSet loTypeId="urn:microsoft.com/office/officeart/2011/layout/InterconnectedBlockProcess" loCatId="process" qsTypeId="urn:microsoft.com/office/officeart/2005/8/quickstyle/simple1" qsCatId="simple" csTypeId="urn:microsoft.com/office/officeart/2005/8/colors/accent1_5" csCatId="accent1" phldr="1"/>
      <dgm:spPr/>
      <dgm:t>
        <a:bodyPr/>
        <a:lstStyle/>
        <a:p>
          <a:endParaRPr lang="en-AU"/>
        </a:p>
      </dgm:t>
    </dgm:pt>
    <dgm:pt modelId="{A792F0DB-21C9-4B0D-91B9-72DC59DEFD26}">
      <dgm:prSet phldrT="[Text]" custT="1"/>
      <dgm:spPr/>
      <dgm:t>
        <a:bodyPr/>
        <a:lstStyle/>
        <a:p>
          <a:r>
            <a:rPr lang="en-AU" sz="1700" b="0">
              <a:solidFill>
                <a:schemeClr val="tx1"/>
              </a:solidFill>
            </a:rPr>
            <a:t>1.0</a:t>
          </a:r>
        </a:p>
      </dgm:t>
    </dgm:pt>
    <dgm:pt modelId="{8EAB4DBB-971D-4E78-A235-7A515D9C0127}" type="parTrans" cxnId="{CC0FA2B7-02DC-47B6-86C2-27B2C622B731}">
      <dgm:prSet/>
      <dgm:spPr/>
      <dgm:t>
        <a:bodyPr/>
        <a:lstStyle/>
        <a:p>
          <a:endParaRPr lang="en-AU" sz="1700" b="0">
            <a:solidFill>
              <a:schemeClr val="bg1"/>
            </a:solidFill>
          </a:endParaRPr>
        </a:p>
      </dgm:t>
    </dgm:pt>
    <dgm:pt modelId="{B5DF6C7F-7940-4E8A-AEC6-BB77167A0E45}" type="sibTrans" cxnId="{CC0FA2B7-02DC-47B6-86C2-27B2C622B731}">
      <dgm:prSet/>
      <dgm:spPr/>
      <dgm:t>
        <a:bodyPr/>
        <a:lstStyle/>
        <a:p>
          <a:endParaRPr lang="en-AU" sz="1700" b="0">
            <a:solidFill>
              <a:schemeClr val="bg1"/>
            </a:solidFill>
          </a:endParaRPr>
        </a:p>
      </dgm:t>
    </dgm:pt>
    <dgm:pt modelId="{B4F3FF50-8C57-4D2E-B7ED-5B7ED10FF271}">
      <dgm:prSet phldrT="[Text]" custT="1"/>
      <dgm:spPr/>
      <dgm:t>
        <a:bodyPr/>
        <a:lstStyle/>
        <a:p>
          <a:pPr algn="l"/>
          <a:r>
            <a:rPr lang="en-AU" sz="1700" b="0">
              <a:solidFill>
                <a:schemeClr val="bg1"/>
              </a:solidFill>
            </a:rPr>
            <a:t>2006</a:t>
          </a:r>
        </a:p>
        <a:p>
          <a:pPr algn="l"/>
          <a:endParaRPr lang="en-AU" sz="1700" b="0">
            <a:solidFill>
              <a:schemeClr val="bg1"/>
            </a:solidFill>
          </a:endParaRPr>
        </a:p>
      </dgm:t>
    </dgm:pt>
    <dgm:pt modelId="{C4E209BA-8ADE-416D-B2CE-E2DBC7A9686F}" type="parTrans" cxnId="{CD2BD3F3-58B3-41C8-863F-33A585D18923}">
      <dgm:prSet/>
      <dgm:spPr/>
      <dgm:t>
        <a:bodyPr/>
        <a:lstStyle/>
        <a:p>
          <a:endParaRPr lang="en-AU" sz="1700" b="0">
            <a:solidFill>
              <a:schemeClr val="bg1"/>
            </a:solidFill>
          </a:endParaRPr>
        </a:p>
      </dgm:t>
    </dgm:pt>
    <dgm:pt modelId="{66707996-28A0-4226-8174-8E6049F4386A}" type="sibTrans" cxnId="{CD2BD3F3-58B3-41C8-863F-33A585D18923}">
      <dgm:prSet/>
      <dgm:spPr/>
      <dgm:t>
        <a:bodyPr/>
        <a:lstStyle/>
        <a:p>
          <a:endParaRPr lang="en-AU" sz="1700" b="0">
            <a:solidFill>
              <a:schemeClr val="bg1"/>
            </a:solidFill>
          </a:endParaRPr>
        </a:p>
      </dgm:t>
    </dgm:pt>
    <dgm:pt modelId="{05A6B48C-1E64-4877-AF0B-301326E85270}">
      <dgm:prSet phldrT="[Text]" custT="1"/>
      <dgm:spPr/>
      <dgm:t>
        <a:bodyPr/>
        <a:lstStyle/>
        <a:p>
          <a:r>
            <a:rPr lang="en-AU" sz="1700" b="0">
              <a:solidFill>
                <a:schemeClr val="tx1"/>
              </a:solidFill>
            </a:rPr>
            <a:t>2.0</a:t>
          </a:r>
        </a:p>
      </dgm:t>
    </dgm:pt>
    <dgm:pt modelId="{29F65960-257D-4EB9-A36C-787E21227292}" type="parTrans" cxnId="{B3DA8B80-65F5-4112-AAA1-D489F432EE5E}">
      <dgm:prSet/>
      <dgm:spPr/>
      <dgm:t>
        <a:bodyPr/>
        <a:lstStyle/>
        <a:p>
          <a:endParaRPr lang="en-AU" sz="1700" b="0">
            <a:solidFill>
              <a:schemeClr val="bg1"/>
            </a:solidFill>
          </a:endParaRPr>
        </a:p>
      </dgm:t>
    </dgm:pt>
    <dgm:pt modelId="{7C34C52B-EBA0-46C9-9420-783C61D65063}" type="sibTrans" cxnId="{B3DA8B80-65F5-4112-AAA1-D489F432EE5E}">
      <dgm:prSet/>
      <dgm:spPr/>
      <dgm:t>
        <a:bodyPr/>
        <a:lstStyle/>
        <a:p>
          <a:endParaRPr lang="en-AU" sz="1700" b="0">
            <a:solidFill>
              <a:schemeClr val="bg1"/>
            </a:solidFill>
          </a:endParaRPr>
        </a:p>
      </dgm:t>
    </dgm:pt>
    <dgm:pt modelId="{449DF45F-1F38-4979-BD43-5B1BCD27A4D4}">
      <dgm:prSet phldrT="[Text]" custT="1"/>
      <dgm:spPr/>
      <dgm:t>
        <a:bodyPr/>
        <a:lstStyle/>
        <a:p>
          <a:pPr algn="l"/>
          <a:r>
            <a:rPr lang="en-AU" sz="1700" b="0">
              <a:solidFill>
                <a:schemeClr val="bg1"/>
              </a:solidFill>
            </a:rPr>
            <a:t>2008</a:t>
          </a:r>
        </a:p>
        <a:p>
          <a:pPr algn="l"/>
          <a:endParaRPr lang="en-AU" sz="1700" b="0">
            <a:solidFill>
              <a:schemeClr val="bg1"/>
            </a:solidFill>
          </a:endParaRPr>
        </a:p>
        <a:p>
          <a:pPr algn="l"/>
          <a:r>
            <a:rPr lang="en-AU" sz="1700" b="0">
              <a:solidFill>
                <a:schemeClr val="bg1"/>
              </a:solidFill>
            </a:rPr>
            <a:t>230 cmdlets</a:t>
          </a:r>
        </a:p>
        <a:p>
          <a:pPr algn="l"/>
          <a:r>
            <a:rPr lang="en-AU" sz="1700" b="0">
              <a:solidFill>
                <a:schemeClr val="bg1"/>
              </a:solidFill>
            </a:rPr>
            <a:t>Backward-Compatible</a:t>
          </a:r>
        </a:p>
      </dgm:t>
    </dgm:pt>
    <dgm:pt modelId="{D7E63559-1556-467F-A134-E4237A23DFCD}" type="parTrans" cxnId="{093B4837-03DB-48CC-930A-35919B5EBE0E}">
      <dgm:prSet/>
      <dgm:spPr/>
      <dgm:t>
        <a:bodyPr/>
        <a:lstStyle/>
        <a:p>
          <a:endParaRPr lang="en-AU" sz="1700" b="0">
            <a:solidFill>
              <a:schemeClr val="bg1"/>
            </a:solidFill>
          </a:endParaRPr>
        </a:p>
      </dgm:t>
    </dgm:pt>
    <dgm:pt modelId="{2BFEB5F4-4FF0-4A88-8D85-FDD684B28AF9}" type="sibTrans" cxnId="{093B4837-03DB-48CC-930A-35919B5EBE0E}">
      <dgm:prSet/>
      <dgm:spPr/>
      <dgm:t>
        <a:bodyPr/>
        <a:lstStyle/>
        <a:p>
          <a:endParaRPr lang="en-AU" sz="1700" b="0">
            <a:solidFill>
              <a:schemeClr val="bg1"/>
            </a:solidFill>
          </a:endParaRPr>
        </a:p>
      </dgm:t>
    </dgm:pt>
    <dgm:pt modelId="{8E9A54D3-7EF8-4EBA-8E09-7548E592C803}">
      <dgm:prSet phldrT="[Text]" custT="1"/>
      <dgm:spPr/>
      <dgm:t>
        <a:bodyPr/>
        <a:lstStyle/>
        <a:p>
          <a:r>
            <a:rPr lang="en-AU" sz="1700" b="0">
              <a:solidFill>
                <a:schemeClr val="tx1"/>
              </a:solidFill>
            </a:rPr>
            <a:t>3.0</a:t>
          </a:r>
        </a:p>
      </dgm:t>
    </dgm:pt>
    <dgm:pt modelId="{A8EEC051-0377-4201-8D0A-E389177796B6}" type="parTrans" cxnId="{6B80C0DF-06AA-4C20-ACE0-0CF932654C3F}">
      <dgm:prSet/>
      <dgm:spPr/>
      <dgm:t>
        <a:bodyPr/>
        <a:lstStyle/>
        <a:p>
          <a:endParaRPr lang="en-AU" sz="1700" b="0">
            <a:solidFill>
              <a:schemeClr val="bg1"/>
            </a:solidFill>
          </a:endParaRPr>
        </a:p>
      </dgm:t>
    </dgm:pt>
    <dgm:pt modelId="{AA28E229-3143-47ED-99AB-578C234AEEC8}" type="sibTrans" cxnId="{6B80C0DF-06AA-4C20-ACE0-0CF932654C3F}">
      <dgm:prSet/>
      <dgm:spPr/>
      <dgm:t>
        <a:bodyPr/>
        <a:lstStyle/>
        <a:p>
          <a:endParaRPr lang="en-AU" sz="1700" b="0">
            <a:solidFill>
              <a:schemeClr val="bg1"/>
            </a:solidFill>
          </a:endParaRPr>
        </a:p>
      </dgm:t>
    </dgm:pt>
    <dgm:pt modelId="{4D78EE00-E03D-4430-89F9-34EEFC699C18}">
      <dgm:prSet phldrT="[Text]" custT="1"/>
      <dgm:spPr/>
      <dgm:t>
        <a:bodyPr/>
        <a:lstStyle/>
        <a:p>
          <a:pPr algn="l"/>
          <a:r>
            <a:rPr lang="en-AU" sz="1700" b="0">
              <a:solidFill>
                <a:schemeClr val="bg1"/>
              </a:solidFill>
            </a:rPr>
            <a:t>2012</a:t>
          </a:r>
        </a:p>
        <a:p>
          <a:pPr algn="l"/>
          <a:endParaRPr lang="en-AU" sz="1700" b="0">
            <a:solidFill>
              <a:schemeClr val="bg1"/>
            </a:solidFill>
          </a:endParaRPr>
        </a:p>
        <a:p>
          <a:pPr algn="l"/>
          <a:r>
            <a:rPr lang="en-AU" sz="1700" b="0">
              <a:solidFill>
                <a:schemeClr val="bg1"/>
              </a:solidFill>
            </a:rPr>
            <a:t>&gt;2,300 cmdlets</a:t>
          </a:r>
        </a:p>
        <a:p>
          <a:pPr algn="l"/>
          <a:r>
            <a:rPr lang="en-AU" sz="1700" b="0">
              <a:solidFill>
                <a:schemeClr val="bg1"/>
              </a:solidFill>
            </a:rPr>
            <a:t>Backward-Compatible</a:t>
          </a:r>
        </a:p>
      </dgm:t>
    </dgm:pt>
    <dgm:pt modelId="{8F017CAC-CD15-4BFB-B460-350B14F51824}" type="parTrans" cxnId="{F0B3A148-2F3B-4446-B060-F0E842B96153}">
      <dgm:prSet/>
      <dgm:spPr/>
      <dgm:t>
        <a:bodyPr/>
        <a:lstStyle/>
        <a:p>
          <a:endParaRPr lang="en-AU" sz="1700" b="0">
            <a:solidFill>
              <a:schemeClr val="bg1"/>
            </a:solidFill>
          </a:endParaRPr>
        </a:p>
      </dgm:t>
    </dgm:pt>
    <dgm:pt modelId="{951AEE8B-EA9A-4964-9BF1-92D15CACD8E2}" type="sibTrans" cxnId="{F0B3A148-2F3B-4446-B060-F0E842B96153}">
      <dgm:prSet/>
      <dgm:spPr/>
      <dgm:t>
        <a:bodyPr/>
        <a:lstStyle/>
        <a:p>
          <a:endParaRPr lang="en-AU" sz="1700" b="0">
            <a:solidFill>
              <a:schemeClr val="bg1"/>
            </a:solidFill>
          </a:endParaRPr>
        </a:p>
      </dgm:t>
    </dgm:pt>
    <dgm:pt modelId="{1CD348A6-DAAE-4770-9FB4-ACD9F281D17B}">
      <dgm:prSet phldrT="[Text]" custT="1"/>
      <dgm:spPr/>
      <dgm:t>
        <a:bodyPr/>
        <a:lstStyle/>
        <a:p>
          <a:r>
            <a:rPr lang="en-AU" sz="1700" b="0">
              <a:solidFill>
                <a:schemeClr val="tx1"/>
              </a:solidFill>
            </a:rPr>
            <a:t>4.0</a:t>
          </a:r>
        </a:p>
      </dgm:t>
    </dgm:pt>
    <dgm:pt modelId="{AD726AD6-095D-433C-8627-C3EBE72C0B5C}" type="parTrans" cxnId="{EC7A6D0B-B87D-4BF2-BC77-1E6760539F0D}">
      <dgm:prSet/>
      <dgm:spPr/>
      <dgm:t>
        <a:bodyPr/>
        <a:lstStyle/>
        <a:p>
          <a:endParaRPr lang="en-AU" sz="1700" b="0">
            <a:solidFill>
              <a:schemeClr val="bg1"/>
            </a:solidFill>
          </a:endParaRPr>
        </a:p>
      </dgm:t>
    </dgm:pt>
    <dgm:pt modelId="{CF4CEFCD-383B-49CE-AA62-26F49C3CBEBD}" type="sibTrans" cxnId="{EC7A6D0B-B87D-4BF2-BC77-1E6760539F0D}">
      <dgm:prSet/>
      <dgm:spPr/>
      <dgm:t>
        <a:bodyPr/>
        <a:lstStyle/>
        <a:p>
          <a:endParaRPr lang="en-AU" sz="1700" b="0">
            <a:solidFill>
              <a:schemeClr val="bg1"/>
            </a:solidFill>
          </a:endParaRPr>
        </a:p>
      </dgm:t>
    </dgm:pt>
    <dgm:pt modelId="{41180306-1D87-49BA-A56D-7C6E44E356E4}">
      <dgm:prSet phldrT="[Text]" custT="1"/>
      <dgm:spPr/>
      <dgm:t>
        <a:bodyPr/>
        <a:lstStyle/>
        <a:p>
          <a:r>
            <a:rPr lang="en-AU" sz="1700" b="0">
              <a:solidFill>
                <a:schemeClr val="tx1"/>
              </a:solidFill>
            </a:rPr>
            <a:t>Code Name: Monad</a:t>
          </a:r>
        </a:p>
      </dgm:t>
    </dgm:pt>
    <dgm:pt modelId="{642B7992-304F-4AD7-865D-7688E2C9401A}" type="parTrans" cxnId="{5628D12F-36A7-4798-BC25-510587B9F3B9}">
      <dgm:prSet/>
      <dgm:spPr/>
      <dgm:t>
        <a:bodyPr/>
        <a:lstStyle/>
        <a:p>
          <a:endParaRPr lang="en-AU" sz="1700" b="0">
            <a:solidFill>
              <a:schemeClr val="bg1"/>
            </a:solidFill>
          </a:endParaRPr>
        </a:p>
      </dgm:t>
    </dgm:pt>
    <dgm:pt modelId="{2F217FD2-0358-4E17-B42D-F05935928C6F}" type="sibTrans" cxnId="{5628D12F-36A7-4798-BC25-510587B9F3B9}">
      <dgm:prSet/>
      <dgm:spPr/>
      <dgm:t>
        <a:bodyPr/>
        <a:lstStyle/>
        <a:p>
          <a:endParaRPr lang="en-AU" sz="1700" b="0">
            <a:solidFill>
              <a:schemeClr val="bg1"/>
            </a:solidFill>
          </a:endParaRPr>
        </a:p>
      </dgm:t>
    </dgm:pt>
    <dgm:pt modelId="{8431BDE3-09EE-42A4-8C58-B01AE92D0C3E}">
      <dgm:prSet phldrT="[Text]" custT="1"/>
      <dgm:spPr/>
      <dgm:t>
        <a:bodyPr/>
        <a:lstStyle/>
        <a:p>
          <a:pPr algn="l"/>
          <a:r>
            <a:rPr lang="en-AU" sz="1700" b="0">
              <a:solidFill>
                <a:schemeClr val="bg1"/>
              </a:solidFill>
            </a:rPr>
            <a:t>2005</a:t>
          </a:r>
        </a:p>
      </dgm:t>
    </dgm:pt>
    <dgm:pt modelId="{A7EA16C6-B279-449D-A4A8-13525AF1B2E1}" type="parTrans" cxnId="{B005C57E-2185-44A9-AFCA-71B01B79AF2A}">
      <dgm:prSet/>
      <dgm:spPr/>
      <dgm:t>
        <a:bodyPr/>
        <a:lstStyle/>
        <a:p>
          <a:endParaRPr lang="en-AU" sz="1700" b="0">
            <a:solidFill>
              <a:schemeClr val="bg1"/>
            </a:solidFill>
          </a:endParaRPr>
        </a:p>
      </dgm:t>
    </dgm:pt>
    <dgm:pt modelId="{98C6283F-7DB9-4398-9DD2-73CCA66454A1}" type="sibTrans" cxnId="{B005C57E-2185-44A9-AFCA-71B01B79AF2A}">
      <dgm:prSet/>
      <dgm:spPr/>
      <dgm:t>
        <a:bodyPr/>
        <a:lstStyle/>
        <a:p>
          <a:endParaRPr lang="en-AU" sz="1700" b="0">
            <a:solidFill>
              <a:schemeClr val="bg1"/>
            </a:solidFill>
          </a:endParaRPr>
        </a:p>
      </dgm:t>
    </dgm:pt>
    <dgm:pt modelId="{7B2FF0E8-81DB-4C7D-83F7-6D0F0F2973C4}">
      <dgm:prSet phldrT="[Text]" custT="1"/>
      <dgm:spPr/>
      <dgm:t>
        <a:bodyPr/>
        <a:lstStyle/>
        <a:p>
          <a:pPr algn="l"/>
          <a:r>
            <a:rPr lang="en-AU" sz="1700" b="0">
              <a:solidFill>
                <a:schemeClr val="bg1"/>
              </a:solidFill>
            </a:rPr>
            <a:t>Backward-Compatible</a:t>
          </a:r>
        </a:p>
      </dgm:t>
    </dgm:pt>
    <dgm:pt modelId="{89BCE269-96CD-4A97-9740-5E9F61528834}" type="parTrans" cxnId="{4D2F9202-FE09-4416-B47A-316D69619199}">
      <dgm:prSet/>
      <dgm:spPr/>
      <dgm:t>
        <a:bodyPr/>
        <a:lstStyle/>
        <a:p>
          <a:endParaRPr lang="en-AU" sz="1700" b="0">
            <a:solidFill>
              <a:schemeClr val="bg1"/>
            </a:solidFill>
          </a:endParaRPr>
        </a:p>
      </dgm:t>
    </dgm:pt>
    <dgm:pt modelId="{B84A9259-A736-40C8-BCEC-36B474616C1F}" type="sibTrans" cxnId="{4D2F9202-FE09-4416-B47A-316D69619199}">
      <dgm:prSet/>
      <dgm:spPr/>
      <dgm:t>
        <a:bodyPr/>
        <a:lstStyle/>
        <a:p>
          <a:endParaRPr lang="en-AU" sz="1700" b="0">
            <a:solidFill>
              <a:schemeClr val="bg1"/>
            </a:solidFill>
          </a:endParaRPr>
        </a:p>
      </dgm:t>
    </dgm:pt>
    <dgm:pt modelId="{88D8239F-1B22-40E4-8817-28DBE1541C80}">
      <dgm:prSet phldrT="[Text]" custT="1"/>
      <dgm:spPr/>
      <dgm:t>
        <a:bodyPr/>
        <a:lstStyle/>
        <a:p>
          <a:pPr algn="l"/>
          <a:r>
            <a:rPr lang="en-AU" sz="1700" b="0">
              <a:solidFill>
                <a:schemeClr val="bg1"/>
              </a:solidFill>
            </a:rPr>
            <a:t>Desired State Configuration (DSC)</a:t>
          </a:r>
        </a:p>
      </dgm:t>
    </dgm:pt>
    <dgm:pt modelId="{F1B88DFE-8F11-437C-ACBB-B854AC108479}" type="parTrans" cxnId="{074B60C2-8D4A-4C7F-8798-2F8436D0449C}">
      <dgm:prSet/>
      <dgm:spPr/>
      <dgm:t>
        <a:bodyPr/>
        <a:lstStyle/>
        <a:p>
          <a:endParaRPr lang="en-AU" sz="1700" b="0">
            <a:solidFill>
              <a:schemeClr val="bg1"/>
            </a:solidFill>
          </a:endParaRPr>
        </a:p>
      </dgm:t>
    </dgm:pt>
    <dgm:pt modelId="{26461196-F30A-4F46-9164-197CA2411533}" type="sibTrans" cxnId="{074B60C2-8D4A-4C7F-8798-2F8436D0449C}">
      <dgm:prSet/>
      <dgm:spPr/>
      <dgm:t>
        <a:bodyPr/>
        <a:lstStyle/>
        <a:p>
          <a:endParaRPr lang="en-AU" sz="1700" b="0">
            <a:solidFill>
              <a:schemeClr val="bg1"/>
            </a:solidFill>
          </a:endParaRPr>
        </a:p>
      </dgm:t>
    </dgm:pt>
    <dgm:pt modelId="{B118806C-25CD-4489-A193-D8F96BB8DFD9}">
      <dgm:prSet phldrT="[Text]" custT="1"/>
      <dgm:spPr/>
      <dgm:t>
        <a:bodyPr/>
        <a:lstStyle/>
        <a:p>
          <a:pPr algn="l"/>
          <a:r>
            <a:rPr lang="en-AU" sz="1700" b="0">
              <a:solidFill>
                <a:schemeClr val="bg1"/>
              </a:solidFill>
            </a:rPr>
            <a:t>WinPE</a:t>
          </a:r>
        </a:p>
        <a:p>
          <a:pPr algn="l"/>
          <a:r>
            <a:rPr lang="en-AU" sz="1700" b="0">
              <a:solidFill>
                <a:schemeClr val="bg1"/>
              </a:solidFill>
            </a:rPr>
            <a:t>Web Access</a:t>
          </a:r>
        </a:p>
      </dgm:t>
    </dgm:pt>
    <dgm:pt modelId="{BF414D91-3C97-4A8C-8BAA-D0B8E75CA7C9}" type="parTrans" cxnId="{B3554B88-985A-4296-8BAD-B523A170EEBA}">
      <dgm:prSet/>
      <dgm:spPr/>
      <dgm:t>
        <a:bodyPr/>
        <a:lstStyle/>
        <a:p>
          <a:endParaRPr lang="en-AU" sz="1700" b="0">
            <a:solidFill>
              <a:schemeClr val="bg1"/>
            </a:solidFill>
          </a:endParaRPr>
        </a:p>
      </dgm:t>
    </dgm:pt>
    <dgm:pt modelId="{EC36835F-A899-49EE-95D6-6404CC8F261E}" type="sibTrans" cxnId="{B3554B88-985A-4296-8BAD-B523A170EEBA}">
      <dgm:prSet/>
      <dgm:spPr/>
      <dgm:t>
        <a:bodyPr/>
        <a:lstStyle/>
        <a:p>
          <a:endParaRPr lang="en-AU" sz="1700" b="0">
            <a:solidFill>
              <a:schemeClr val="bg1"/>
            </a:solidFill>
          </a:endParaRPr>
        </a:p>
      </dgm:t>
    </dgm:pt>
    <dgm:pt modelId="{1477ECAC-B975-4E27-866A-6BF205A53768}">
      <dgm:prSet phldrT="[Text]" custT="1"/>
      <dgm:spPr/>
      <dgm:t>
        <a:bodyPr/>
        <a:lstStyle/>
        <a:p>
          <a:pPr algn="l"/>
          <a:r>
            <a:rPr lang="en-AU" sz="1700" b="0">
              <a:solidFill>
                <a:schemeClr val="bg1"/>
              </a:solidFill>
            </a:rPr>
            <a:t>Integrated Shell Environment (ISE)</a:t>
          </a:r>
        </a:p>
        <a:p>
          <a:pPr algn="l"/>
          <a:r>
            <a:rPr lang="en-AU" sz="1700" b="0">
              <a:solidFill>
                <a:schemeClr val="bg1"/>
              </a:solidFill>
            </a:rPr>
            <a:t>Remoting</a:t>
          </a:r>
        </a:p>
      </dgm:t>
    </dgm:pt>
    <dgm:pt modelId="{B7F4F160-7ECA-457A-8106-9A6682CE0FB4}" type="parTrans" cxnId="{F8A2D036-893D-4B5E-B8D2-1C863B3348B5}">
      <dgm:prSet/>
      <dgm:spPr/>
      <dgm:t>
        <a:bodyPr/>
        <a:lstStyle/>
        <a:p>
          <a:endParaRPr lang="en-AU" sz="1700">
            <a:solidFill>
              <a:schemeClr val="bg1"/>
            </a:solidFill>
          </a:endParaRPr>
        </a:p>
      </dgm:t>
    </dgm:pt>
    <dgm:pt modelId="{4135FE77-71AD-420C-8F98-70351F219715}" type="sibTrans" cxnId="{F8A2D036-893D-4B5E-B8D2-1C863B3348B5}">
      <dgm:prSet/>
      <dgm:spPr/>
      <dgm:t>
        <a:bodyPr/>
        <a:lstStyle/>
        <a:p>
          <a:endParaRPr lang="en-AU" sz="1700">
            <a:solidFill>
              <a:schemeClr val="bg1"/>
            </a:solidFill>
          </a:endParaRPr>
        </a:p>
      </dgm:t>
    </dgm:pt>
    <dgm:pt modelId="{A338D132-F3BF-42CD-9CCF-946F6779D2BF}">
      <dgm:prSet phldrT="[Text]" custT="1"/>
      <dgm:spPr/>
      <dgm:t>
        <a:bodyPr/>
        <a:lstStyle/>
        <a:p>
          <a:pPr algn="l"/>
          <a:r>
            <a:rPr lang="en-AU" sz="1700" b="0">
              <a:solidFill>
                <a:schemeClr val="bg1"/>
              </a:solidFill>
            </a:rPr>
            <a:t>Enhanced ISE</a:t>
          </a:r>
        </a:p>
      </dgm:t>
    </dgm:pt>
    <dgm:pt modelId="{8076F833-02FF-44A2-A12D-EEAE8EBA6EAC}" type="parTrans" cxnId="{905B491E-4532-47F1-B9FD-B4F329630CC6}">
      <dgm:prSet/>
      <dgm:spPr/>
      <dgm:t>
        <a:bodyPr/>
        <a:lstStyle/>
        <a:p>
          <a:endParaRPr lang="en-AU" sz="1700">
            <a:solidFill>
              <a:schemeClr val="bg1"/>
            </a:solidFill>
          </a:endParaRPr>
        </a:p>
      </dgm:t>
    </dgm:pt>
    <dgm:pt modelId="{E2C27155-6AD4-4FE9-8C69-BB81A701D2B8}" type="sibTrans" cxnId="{905B491E-4532-47F1-B9FD-B4F329630CC6}">
      <dgm:prSet/>
      <dgm:spPr/>
      <dgm:t>
        <a:bodyPr/>
        <a:lstStyle/>
        <a:p>
          <a:endParaRPr lang="en-AU" sz="1700">
            <a:solidFill>
              <a:schemeClr val="bg1"/>
            </a:solidFill>
          </a:endParaRPr>
        </a:p>
      </dgm:t>
    </dgm:pt>
    <dgm:pt modelId="{925A9C75-2EDD-4F50-AB33-BDE0659EB513}">
      <dgm:prSet phldrT="[Text]" custT="1"/>
      <dgm:spPr/>
      <dgm:t>
        <a:bodyPr/>
        <a:lstStyle/>
        <a:p>
          <a:pPr algn="l"/>
          <a:r>
            <a:rPr lang="en-AU" sz="1700" b="0">
              <a:solidFill>
                <a:schemeClr val="bg1"/>
              </a:solidFill>
            </a:rPr>
            <a:t>Workflow</a:t>
          </a:r>
        </a:p>
      </dgm:t>
    </dgm:pt>
    <dgm:pt modelId="{FB65C37C-457C-49E4-828E-0C48DB89DAE9}" type="parTrans" cxnId="{65017BCD-A808-4461-9F48-B369A6FB482C}">
      <dgm:prSet/>
      <dgm:spPr/>
      <dgm:t>
        <a:bodyPr/>
        <a:lstStyle/>
        <a:p>
          <a:endParaRPr lang="en-AU" sz="1700">
            <a:solidFill>
              <a:schemeClr val="bg1"/>
            </a:solidFill>
          </a:endParaRPr>
        </a:p>
      </dgm:t>
    </dgm:pt>
    <dgm:pt modelId="{0098A415-B52C-4755-AAD5-0AAAEBC019DD}" type="sibTrans" cxnId="{65017BCD-A808-4461-9F48-B369A6FB482C}">
      <dgm:prSet/>
      <dgm:spPr/>
      <dgm:t>
        <a:bodyPr/>
        <a:lstStyle/>
        <a:p>
          <a:endParaRPr lang="en-AU" sz="1700">
            <a:solidFill>
              <a:schemeClr val="bg1"/>
            </a:solidFill>
          </a:endParaRPr>
        </a:p>
      </dgm:t>
    </dgm:pt>
    <dgm:pt modelId="{62EE9B4C-D8C5-4872-9E28-9D07A436FDEA}">
      <dgm:prSet phldrT="[Text]" custT="1"/>
      <dgm:spPr/>
      <dgm:t>
        <a:bodyPr/>
        <a:lstStyle/>
        <a:p>
          <a:pPr algn="l"/>
          <a:r>
            <a:rPr lang="en-AU" sz="1700" b="0">
              <a:solidFill>
                <a:schemeClr val="bg1"/>
              </a:solidFill>
            </a:rPr>
            <a:t>2013</a:t>
          </a:r>
        </a:p>
        <a:p>
          <a:pPr algn="l"/>
          <a:endParaRPr lang="en-AU" sz="1700" b="0">
            <a:solidFill>
              <a:schemeClr val="bg1"/>
            </a:solidFill>
          </a:endParaRPr>
        </a:p>
        <a:p>
          <a:pPr algn="l"/>
          <a:r>
            <a:rPr lang="en-AU" sz="1700" b="0">
              <a:solidFill>
                <a:schemeClr val="bg1"/>
              </a:solidFill>
            </a:rPr>
            <a:t>&gt;2,300 cmdlets</a:t>
          </a:r>
        </a:p>
      </dgm:t>
    </dgm:pt>
    <dgm:pt modelId="{ADA25DE7-4FE4-4184-A409-2D395CD8C9B4}" type="parTrans" cxnId="{960FCFED-5170-4228-9409-534E342F3425}">
      <dgm:prSet/>
      <dgm:spPr/>
      <dgm:t>
        <a:bodyPr/>
        <a:lstStyle/>
        <a:p>
          <a:endParaRPr lang="en-AU" sz="1700">
            <a:solidFill>
              <a:schemeClr val="bg1"/>
            </a:solidFill>
          </a:endParaRPr>
        </a:p>
      </dgm:t>
    </dgm:pt>
    <dgm:pt modelId="{75F892E8-28AF-4E4E-96F8-A3620089F219}" type="sibTrans" cxnId="{960FCFED-5170-4228-9409-534E342F3425}">
      <dgm:prSet/>
      <dgm:spPr/>
      <dgm:t>
        <a:bodyPr/>
        <a:lstStyle/>
        <a:p>
          <a:endParaRPr lang="en-AU" sz="1700">
            <a:solidFill>
              <a:schemeClr val="bg1"/>
            </a:solidFill>
          </a:endParaRPr>
        </a:p>
      </dgm:t>
    </dgm:pt>
    <dgm:pt modelId="{B52462DD-6B32-48C1-9701-7D8BE6DAA77C}">
      <dgm:prSet phldrT="[Text]" custT="1"/>
      <dgm:spPr/>
      <dgm:t>
        <a:bodyPr/>
        <a:lstStyle/>
        <a:p>
          <a:pPr algn="l"/>
          <a:r>
            <a:rPr lang="en-AU" sz="1700" b="0">
              <a:solidFill>
                <a:schemeClr val="bg1"/>
              </a:solidFill>
            </a:rPr>
            <a:t>130 cmdlets</a:t>
          </a:r>
        </a:p>
      </dgm:t>
    </dgm:pt>
    <dgm:pt modelId="{BDC505A5-3C77-41D4-8E90-2AC2025F788B}" type="parTrans" cxnId="{9F4479FA-3B80-4881-A197-3891463E0B60}">
      <dgm:prSet/>
      <dgm:spPr/>
      <dgm:t>
        <a:bodyPr/>
        <a:lstStyle/>
        <a:p>
          <a:endParaRPr lang="en-AU"/>
        </a:p>
      </dgm:t>
    </dgm:pt>
    <dgm:pt modelId="{96A2C0DF-94E0-4690-94BB-D1368721BED8}" type="sibTrans" cxnId="{9F4479FA-3B80-4881-A197-3891463E0B60}">
      <dgm:prSet/>
      <dgm:spPr/>
      <dgm:t>
        <a:bodyPr/>
        <a:lstStyle/>
        <a:p>
          <a:endParaRPr lang="en-AU"/>
        </a:p>
      </dgm:t>
    </dgm:pt>
    <dgm:pt modelId="{039576A8-987A-4C5C-BB31-14F0B7196B53}">
      <dgm:prSet phldrT="[Text]" custT="1"/>
      <dgm:spPr/>
      <dgm:t>
        <a:bodyPr/>
        <a:lstStyle/>
        <a:p>
          <a:pPr algn="ctr"/>
          <a:r>
            <a:rPr lang="en-AU" sz="1700" b="0">
              <a:solidFill>
                <a:schemeClr val="tx1"/>
              </a:solidFill>
            </a:rPr>
            <a:t>5.0</a:t>
          </a:r>
        </a:p>
      </dgm:t>
    </dgm:pt>
    <dgm:pt modelId="{4846D082-B6C2-48B8-B0FB-AFAA8A683E92}" type="parTrans" cxnId="{D30E58CB-697F-47D3-841C-209A6426407D}">
      <dgm:prSet/>
      <dgm:spPr/>
      <dgm:t>
        <a:bodyPr/>
        <a:lstStyle/>
        <a:p>
          <a:endParaRPr lang="en-US"/>
        </a:p>
      </dgm:t>
    </dgm:pt>
    <dgm:pt modelId="{E1CFBCF2-DB6A-441B-A94B-5006A2C4C912}" type="sibTrans" cxnId="{D30E58CB-697F-47D3-841C-209A6426407D}">
      <dgm:prSet/>
      <dgm:spPr/>
      <dgm:t>
        <a:bodyPr/>
        <a:lstStyle/>
        <a:p>
          <a:endParaRPr lang="en-US"/>
        </a:p>
      </dgm:t>
    </dgm:pt>
    <dgm:pt modelId="{A4F84039-4363-4C9A-9B02-A3B0E7344E11}">
      <dgm:prSet phldrT="[Text]" custT="1"/>
      <dgm:spPr/>
      <dgm:t>
        <a:bodyPr/>
        <a:lstStyle/>
        <a:p>
          <a:pPr algn="l"/>
          <a:r>
            <a:rPr lang="en-AU" sz="1600" b="0">
              <a:solidFill>
                <a:schemeClr val="bg1"/>
              </a:solidFill>
            </a:rPr>
            <a:t>Package Management</a:t>
          </a:r>
        </a:p>
      </dgm:t>
    </dgm:pt>
    <dgm:pt modelId="{3E493B7E-D2DB-4D43-AE71-A544F02A6573}" type="parTrans" cxnId="{E22CE39F-DB35-474C-A452-14B39AD99437}">
      <dgm:prSet/>
      <dgm:spPr/>
      <dgm:t>
        <a:bodyPr/>
        <a:lstStyle/>
        <a:p>
          <a:endParaRPr lang="en-US"/>
        </a:p>
      </dgm:t>
    </dgm:pt>
    <dgm:pt modelId="{71334B32-EB5C-4322-9911-0E66DF71EF64}" type="sibTrans" cxnId="{E22CE39F-DB35-474C-A452-14B39AD99437}">
      <dgm:prSet/>
      <dgm:spPr/>
      <dgm:t>
        <a:bodyPr/>
        <a:lstStyle/>
        <a:p>
          <a:endParaRPr lang="en-US"/>
        </a:p>
      </dgm:t>
    </dgm:pt>
    <dgm:pt modelId="{597A0D58-601E-4895-BB30-55224B9A283A}">
      <dgm:prSet phldrT="[Text]" custT="1"/>
      <dgm:spPr/>
      <dgm:t>
        <a:bodyPr/>
        <a:lstStyle/>
        <a:p>
          <a:pPr algn="l"/>
          <a:r>
            <a:rPr lang="en-AU" sz="1600" b="0">
              <a:solidFill>
                <a:schemeClr val="bg1"/>
              </a:solidFill>
            </a:rPr>
            <a:t>PowerShell Get</a:t>
          </a:r>
        </a:p>
      </dgm:t>
    </dgm:pt>
    <dgm:pt modelId="{669E2AAC-D2AB-44EE-B1DC-A8AD76CD0613}" type="parTrans" cxnId="{9E474014-B172-482D-9BEA-B0072EE270E2}">
      <dgm:prSet/>
      <dgm:spPr/>
      <dgm:t>
        <a:bodyPr/>
        <a:lstStyle/>
        <a:p>
          <a:endParaRPr lang="en-US"/>
        </a:p>
      </dgm:t>
    </dgm:pt>
    <dgm:pt modelId="{32425C70-8301-4AAE-9FC5-29A1151889A2}" type="sibTrans" cxnId="{9E474014-B172-482D-9BEA-B0072EE270E2}">
      <dgm:prSet/>
      <dgm:spPr/>
      <dgm:t>
        <a:bodyPr/>
        <a:lstStyle/>
        <a:p>
          <a:endParaRPr lang="en-US"/>
        </a:p>
      </dgm:t>
    </dgm:pt>
    <dgm:pt modelId="{82AB2CDC-13E3-47B8-A21A-5E84BBE242A4}">
      <dgm:prSet phldrT="[Text]" custT="1"/>
      <dgm:spPr/>
      <dgm:t>
        <a:bodyPr/>
        <a:lstStyle/>
        <a:p>
          <a:pPr algn="l"/>
          <a:r>
            <a:rPr lang="en-AU" sz="1600" b="0">
              <a:solidFill>
                <a:schemeClr val="bg1"/>
              </a:solidFill>
            </a:rPr>
            <a:t>CMS module</a:t>
          </a:r>
        </a:p>
      </dgm:t>
    </dgm:pt>
    <dgm:pt modelId="{584DF18B-7359-4049-A71F-2F4EEB5A049F}" type="parTrans" cxnId="{3CB144E1-0B88-4799-A3B7-E3C0EFC36E71}">
      <dgm:prSet/>
      <dgm:spPr/>
      <dgm:t>
        <a:bodyPr/>
        <a:lstStyle/>
        <a:p>
          <a:endParaRPr lang="en-US"/>
        </a:p>
      </dgm:t>
    </dgm:pt>
    <dgm:pt modelId="{CE065EA0-B6AF-4205-80E8-6A4BE43FE862}" type="sibTrans" cxnId="{3CB144E1-0B88-4799-A3B7-E3C0EFC36E71}">
      <dgm:prSet/>
      <dgm:spPr/>
      <dgm:t>
        <a:bodyPr/>
        <a:lstStyle/>
        <a:p>
          <a:endParaRPr lang="en-US"/>
        </a:p>
      </dgm:t>
    </dgm:pt>
    <dgm:pt modelId="{B256B714-5094-4552-B0C2-6FC42A43D983}">
      <dgm:prSet phldrT="[Text]" custT="1"/>
      <dgm:spPr/>
      <dgm:t>
        <a:bodyPr/>
        <a:lstStyle/>
        <a:p>
          <a:pPr algn="l"/>
          <a:r>
            <a:rPr lang="en-AU" sz="1600" b="0">
              <a:solidFill>
                <a:schemeClr val="bg1"/>
              </a:solidFill>
            </a:rPr>
            <a:t>Remote debugging</a:t>
          </a:r>
        </a:p>
      </dgm:t>
    </dgm:pt>
    <dgm:pt modelId="{DC162309-DBEF-440C-8610-EB55E796E88F}" type="parTrans" cxnId="{ADA47C36-F2CB-4CE3-BA2A-B6029542D674}">
      <dgm:prSet/>
      <dgm:spPr/>
      <dgm:t>
        <a:bodyPr/>
        <a:lstStyle/>
        <a:p>
          <a:endParaRPr lang="en-US"/>
        </a:p>
      </dgm:t>
    </dgm:pt>
    <dgm:pt modelId="{A9639091-EEA3-4EB5-B106-97D0C8CE52E0}" type="sibTrans" cxnId="{ADA47C36-F2CB-4CE3-BA2A-B6029542D674}">
      <dgm:prSet/>
      <dgm:spPr/>
      <dgm:t>
        <a:bodyPr/>
        <a:lstStyle/>
        <a:p>
          <a:endParaRPr lang="en-US"/>
        </a:p>
      </dgm:t>
    </dgm:pt>
    <dgm:pt modelId="{828B2C4C-9BC2-4D94-A935-01BA80BCEE2F}">
      <dgm:prSet phldrT="[Text]" custT="1"/>
      <dgm:spPr/>
      <dgm:t>
        <a:bodyPr/>
        <a:lstStyle/>
        <a:p>
          <a:pPr algn="l"/>
          <a:r>
            <a:rPr lang="en-AU" sz="1700" b="0">
              <a:solidFill>
                <a:schemeClr val="bg1"/>
              </a:solidFill>
            </a:rPr>
            <a:t>2015</a:t>
          </a:r>
        </a:p>
      </dgm:t>
    </dgm:pt>
    <dgm:pt modelId="{87362084-8372-4E36-BEC9-265289352E69}" type="parTrans" cxnId="{3C50ACE1-AB92-40DC-B8B2-CF7F0528F75C}">
      <dgm:prSet/>
      <dgm:spPr/>
      <dgm:t>
        <a:bodyPr/>
        <a:lstStyle/>
        <a:p>
          <a:endParaRPr lang="en-US"/>
        </a:p>
      </dgm:t>
    </dgm:pt>
    <dgm:pt modelId="{0EE3EE32-A825-4E6E-B758-C822BD0AE0A2}" type="sibTrans" cxnId="{3C50ACE1-AB92-40DC-B8B2-CF7F0528F75C}">
      <dgm:prSet/>
      <dgm:spPr/>
      <dgm:t>
        <a:bodyPr/>
        <a:lstStyle/>
        <a:p>
          <a:endParaRPr lang="en-US"/>
        </a:p>
      </dgm:t>
    </dgm:pt>
    <dgm:pt modelId="{2A7020F0-1A99-443A-B051-513202DD143F}">
      <dgm:prSet phldrT="[Text]" custT="1"/>
      <dgm:spPr/>
      <dgm:t>
        <a:bodyPr/>
        <a:lstStyle/>
        <a:p>
          <a:pPr algn="l"/>
          <a:endParaRPr lang="en-AU" sz="1700" b="0">
            <a:solidFill>
              <a:schemeClr val="bg1"/>
            </a:solidFill>
          </a:endParaRPr>
        </a:p>
      </dgm:t>
    </dgm:pt>
    <dgm:pt modelId="{1777BAB5-F83C-465D-9D47-9929D9810A28}" type="parTrans" cxnId="{44B13742-BB65-4FD3-81CD-4230FAD05408}">
      <dgm:prSet/>
      <dgm:spPr/>
      <dgm:t>
        <a:bodyPr/>
        <a:lstStyle/>
        <a:p>
          <a:endParaRPr lang="en-US"/>
        </a:p>
      </dgm:t>
    </dgm:pt>
    <dgm:pt modelId="{7AFD8F33-407D-48C7-9561-6C446FE4F1E7}" type="sibTrans" cxnId="{44B13742-BB65-4FD3-81CD-4230FAD05408}">
      <dgm:prSet/>
      <dgm:spPr/>
      <dgm:t>
        <a:bodyPr/>
        <a:lstStyle/>
        <a:p>
          <a:endParaRPr lang="en-US"/>
        </a:p>
      </dgm:t>
    </dgm:pt>
    <dgm:pt modelId="{C408B968-9942-483D-8E11-3E09B4D241C4}">
      <dgm:prSet phldrT="[Text]" custT="1"/>
      <dgm:spPr/>
      <dgm:t>
        <a:bodyPr/>
        <a:lstStyle/>
        <a:p>
          <a:pPr algn="l"/>
          <a:r>
            <a:rPr lang="en-AU" sz="1600" b="0">
              <a:solidFill>
                <a:schemeClr val="bg1"/>
              </a:solidFill>
            </a:rPr>
            <a:t>DSC additions</a:t>
          </a:r>
        </a:p>
        <a:p>
          <a:pPr algn="l"/>
          <a:r>
            <a:rPr lang="en-AU" sz="1600" b="0">
              <a:solidFill>
                <a:schemeClr val="bg1"/>
              </a:solidFill>
            </a:rPr>
            <a:t>Transcription</a:t>
          </a:r>
        </a:p>
      </dgm:t>
    </dgm:pt>
    <dgm:pt modelId="{A3EB50EE-5DBD-45F6-B6F4-656B010551DE}" type="parTrans" cxnId="{042A973F-04FD-426D-951C-A15EA13D71F0}">
      <dgm:prSet/>
      <dgm:spPr/>
      <dgm:t>
        <a:bodyPr/>
        <a:lstStyle/>
        <a:p>
          <a:endParaRPr lang="en-US"/>
        </a:p>
      </dgm:t>
    </dgm:pt>
    <dgm:pt modelId="{80F8830F-470E-42C4-81D1-E6D40973F4B8}" type="sibTrans" cxnId="{042A973F-04FD-426D-951C-A15EA13D71F0}">
      <dgm:prSet/>
      <dgm:spPr/>
      <dgm:t>
        <a:bodyPr/>
        <a:lstStyle/>
        <a:p>
          <a:endParaRPr lang="en-US"/>
        </a:p>
      </dgm:t>
    </dgm:pt>
    <dgm:pt modelId="{77248253-A6A0-4CEC-B341-013C54567C54}" type="pres">
      <dgm:prSet presAssocID="{C70A1FDD-864F-4FFD-8176-4AC60D258E43}" presName="Name0" presStyleCnt="0">
        <dgm:presLayoutVars>
          <dgm:chMax val="7"/>
          <dgm:chPref val="5"/>
          <dgm:dir/>
          <dgm:animOne val="branch"/>
          <dgm:animLvl val="lvl"/>
        </dgm:presLayoutVars>
      </dgm:prSet>
      <dgm:spPr/>
    </dgm:pt>
    <dgm:pt modelId="{5F538224-F8B2-4C7C-808A-91E369B517EA}" type="pres">
      <dgm:prSet presAssocID="{039576A8-987A-4C5C-BB31-14F0B7196B53}" presName="ChildAccent6" presStyleCnt="0"/>
      <dgm:spPr/>
    </dgm:pt>
    <dgm:pt modelId="{C06137B2-EAFB-4841-8092-C8EA5F97B415}" type="pres">
      <dgm:prSet presAssocID="{039576A8-987A-4C5C-BB31-14F0B7196B53}" presName="ChildAccent" presStyleLbl="alignImgPlace1" presStyleIdx="0" presStyleCnt="6"/>
      <dgm:spPr/>
    </dgm:pt>
    <dgm:pt modelId="{7241910F-0080-42F2-9E08-1FA15536FAC8}" type="pres">
      <dgm:prSet presAssocID="{039576A8-987A-4C5C-BB31-14F0B7196B53}" presName="Child6" presStyleLbl="revTx" presStyleIdx="0" presStyleCnt="0">
        <dgm:presLayoutVars>
          <dgm:chMax val="0"/>
          <dgm:chPref val="0"/>
          <dgm:bulletEnabled val="1"/>
        </dgm:presLayoutVars>
      </dgm:prSet>
      <dgm:spPr/>
    </dgm:pt>
    <dgm:pt modelId="{6B554CA8-F2F7-4481-AA31-2C7511CAC713}" type="pres">
      <dgm:prSet presAssocID="{039576A8-987A-4C5C-BB31-14F0B7196B53}" presName="Parent6" presStyleLbl="node1" presStyleIdx="0" presStyleCnt="6">
        <dgm:presLayoutVars>
          <dgm:chMax val="2"/>
          <dgm:chPref val="1"/>
          <dgm:bulletEnabled val="1"/>
        </dgm:presLayoutVars>
      </dgm:prSet>
      <dgm:spPr/>
    </dgm:pt>
    <dgm:pt modelId="{3F549E40-F5F7-45B2-8488-D6C02A31603D}" type="pres">
      <dgm:prSet presAssocID="{1CD348A6-DAAE-4770-9FB4-ACD9F281D17B}" presName="ChildAccent5" presStyleCnt="0"/>
      <dgm:spPr/>
    </dgm:pt>
    <dgm:pt modelId="{C1ACA580-53CA-4C8D-B93B-B8B07A64451B}" type="pres">
      <dgm:prSet presAssocID="{1CD348A6-DAAE-4770-9FB4-ACD9F281D17B}" presName="ChildAccent" presStyleLbl="alignImgPlace1" presStyleIdx="1" presStyleCnt="6"/>
      <dgm:spPr/>
    </dgm:pt>
    <dgm:pt modelId="{0CA47CD1-224D-409F-87CE-1CEB0909AFE2}" type="pres">
      <dgm:prSet presAssocID="{1CD348A6-DAAE-4770-9FB4-ACD9F281D17B}" presName="Child5" presStyleLbl="revTx" presStyleIdx="0" presStyleCnt="0">
        <dgm:presLayoutVars>
          <dgm:chMax val="0"/>
          <dgm:chPref val="0"/>
          <dgm:bulletEnabled val="1"/>
        </dgm:presLayoutVars>
      </dgm:prSet>
      <dgm:spPr/>
    </dgm:pt>
    <dgm:pt modelId="{948231AC-42E1-4B31-8D3C-4066E53632A4}" type="pres">
      <dgm:prSet presAssocID="{1CD348A6-DAAE-4770-9FB4-ACD9F281D17B}" presName="Parent5" presStyleLbl="node1" presStyleIdx="1" presStyleCnt="6">
        <dgm:presLayoutVars>
          <dgm:chMax val="2"/>
          <dgm:chPref val="1"/>
          <dgm:bulletEnabled val="1"/>
        </dgm:presLayoutVars>
      </dgm:prSet>
      <dgm:spPr/>
    </dgm:pt>
    <dgm:pt modelId="{F1F344AD-18C9-433C-877E-389014CE2866}" type="pres">
      <dgm:prSet presAssocID="{8E9A54D3-7EF8-4EBA-8E09-7548E592C803}" presName="ChildAccent4" presStyleCnt="0"/>
      <dgm:spPr/>
    </dgm:pt>
    <dgm:pt modelId="{DFE29AB1-6385-4CAF-AC36-B43C94F19436}" type="pres">
      <dgm:prSet presAssocID="{8E9A54D3-7EF8-4EBA-8E09-7548E592C803}" presName="ChildAccent" presStyleLbl="alignImgPlace1" presStyleIdx="2" presStyleCnt="6"/>
      <dgm:spPr/>
    </dgm:pt>
    <dgm:pt modelId="{DBC93192-FB7F-4C77-A58D-95BC59AC47A1}" type="pres">
      <dgm:prSet presAssocID="{8E9A54D3-7EF8-4EBA-8E09-7548E592C803}" presName="Child4" presStyleLbl="revTx" presStyleIdx="0" presStyleCnt="0">
        <dgm:presLayoutVars>
          <dgm:chMax val="0"/>
          <dgm:chPref val="0"/>
          <dgm:bulletEnabled val="1"/>
        </dgm:presLayoutVars>
      </dgm:prSet>
      <dgm:spPr/>
    </dgm:pt>
    <dgm:pt modelId="{C9987144-7F54-4BC1-873B-9D6D3FF27E43}" type="pres">
      <dgm:prSet presAssocID="{8E9A54D3-7EF8-4EBA-8E09-7548E592C803}" presName="Parent4" presStyleLbl="node1" presStyleIdx="2" presStyleCnt="6">
        <dgm:presLayoutVars>
          <dgm:chMax val="2"/>
          <dgm:chPref val="1"/>
          <dgm:bulletEnabled val="1"/>
        </dgm:presLayoutVars>
      </dgm:prSet>
      <dgm:spPr/>
    </dgm:pt>
    <dgm:pt modelId="{3C87AC7C-23A0-46D4-9CB5-96B0CFB879EB}" type="pres">
      <dgm:prSet presAssocID="{05A6B48C-1E64-4877-AF0B-301326E85270}" presName="ChildAccent3" presStyleCnt="0"/>
      <dgm:spPr/>
    </dgm:pt>
    <dgm:pt modelId="{5CA7C2C2-026C-4E24-A6AF-095E6A5E6421}" type="pres">
      <dgm:prSet presAssocID="{05A6B48C-1E64-4877-AF0B-301326E85270}" presName="ChildAccent" presStyleLbl="alignImgPlace1" presStyleIdx="3" presStyleCnt="6"/>
      <dgm:spPr/>
    </dgm:pt>
    <dgm:pt modelId="{BBCF6863-0526-479B-9E28-269B0362162D}" type="pres">
      <dgm:prSet presAssocID="{05A6B48C-1E64-4877-AF0B-301326E85270}" presName="Child3" presStyleLbl="revTx" presStyleIdx="0" presStyleCnt="0">
        <dgm:presLayoutVars>
          <dgm:chMax val="0"/>
          <dgm:chPref val="0"/>
          <dgm:bulletEnabled val="1"/>
        </dgm:presLayoutVars>
      </dgm:prSet>
      <dgm:spPr/>
    </dgm:pt>
    <dgm:pt modelId="{41864BBC-D9C0-4CED-8187-D16A2634129F}" type="pres">
      <dgm:prSet presAssocID="{05A6B48C-1E64-4877-AF0B-301326E85270}" presName="Parent3" presStyleLbl="node1" presStyleIdx="3" presStyleCnt="6">
        <dgm:presLayoutVars>
          <dgm:chMax val="2"/>
          <dgm:chPref val="1"/>
          <dgm:bulletEnabled val="1"/>
        </dgm:presLayoutVars>
      </dgm:prSet>
      <dgm:spPr/>
    </dgm:pt>
    <dgm:pt modelId="{458691B8-B8F9-44C0-8E75-9660FF046BCE}" type="pres">
      <dgm:prSet presAssocID="{A792F0DB-21C9-4B0D-91B9-72DC59DEFD26}" presName="ChildAccent2" presStyleCnt="0"/>
      <dgm:spPr/>
    </dgm:pt>
    <dgm:pt modelId="{4D1C1698-B98D-4718-855B-6E913BCC847F}" type="pres">
      <dgm:prSet presAssocID="{A792F0DB-21C9-4B0D-91B9-72DC59DEFD26}" presName="ChildAccent" presStyleLbl="alignImgPlace1" presStyleIdx="4" presStyleCnt="6"/>
      <dgm:spPr/>
    </dgm:pt>
    <dgm:pt modelId="{B132C009-0909-49D2-8E89-D6B94219F900}" type="pres">
      <dgm:prSet presAssocID="{A792F0DB-21C9-4B0D-91B9-72DC59DEFD26}" presName="Child2" presStyleLbl="revTx" presStyleIdx="0" presStyleCnt="0">
        <dgm:presLayoutVars>
          <dgm:chMax val="0"/>
          <dgm:chPref val="0"/>
          <dgm:bulletEnabled val="1"/>
        </dgm:presLayoutVars>
      </dgm:prSet>
      <dgm:spPr/>
    </dgm:pt>
    <dgm:pt modelId="{AE8C1A11-DABD-4C17-9DDF-E84F7FD41CCA}" type="pres">
      <dgm:prSet presAssocID="{A792F0DB-21C9-4B0D-91B9-72DC59DEFD26}" presName="Parent2" presStyleLbl="node1" presStyleIdx="4" presStyleCnt="6">
        <dgm:presLayoutVars>
          <dgm:chMax val="2"/>
          <dgm:chPref val="1"/>
          <dgm:bulletEnabled val="1"/>
        </dgm:presLayoutVars>
      </dgm:prSet>
      <dgm:spPr/>
    </dgm:pt>
    <dgm:pt modelId="{63886530-681A-4F6F-8367-516644E99E40}" type="pres">
      <dgm:prSet presAssocID="{41180306-1D87-49BA-A56D-7C6E44E356E4}" presName="ChildAccent1" presStyleCnt="0"/>
      <dgm:spPr/>
    </dgm:pt>
    <dgm:pt modelId="{BF7F8886-EF39-4F60-8280-280B6A681A93}" type="pres">
      <dgm:prSet presAssocID="{41180306-1D87-49BA-A56D-7C6E44E356E4}" presName="ChildAccent" presStyleLbl="alignImgPlace1" presStyleIdx="5" presStyleCnt="6"/>
      <dgm:spPr/>
    </dgm:pt>
    <dgm:pt modelId="{A62FF359-6C8F-4898-9A1B-A54990D4645D}" type="pres">
      <dgm:prSet presAssocID="{41180306-1D87-49BA-A56D-7C6E44E356E4}" presName="Child1" presStyleLbl="revTx" presStyleIdx="0" presStyleCnt="0">
        <dgm:presLayoutVars>
          <dgm:chMax val="0"/>
          <dgm:chPref val="0"/>
          <dgm:bulletEnabled val="1"/>
        </dgm:presLayoutVars>
      </dgm:prSet>
      <dgm:spPr/>
    </dgm:pt>
    <dgm:pt modelId="{7AC10DDC-BFF3-40B1-AC9C-0CEEC1985F27}" type="pres">
      <dgm:prSet presAssocID="{41180306-1D87-49BA-A56D-7C6E44E356E4}" presName="Parent1" presStyleLbl="node1" presStyleIdx="5" presStyleCnt="6">
        <dgm:presLayoutVars>
          <dgm:chMax val="2"/>
          <dgm:chPref val="1"/>
          <dgm:bulletEnabled val="1"/>
        </dgm:presLayoutVars>
      </dgm:prSet>
      <dgm:spPr/>
    </dgm:pt>
  </dgm:ptLst>
  <dgm:cxnLst>
    <dgm:cxn modelId="{4D2F9202-FE09-4416-B47A-316D69619199}" srcId="{1CD348A6-DAAE-4770-9FB4-ACD9F281D17B}" destId="{7B2FF0E8-81DB-4C7D-83F7-6D0F0F2973C4}" srcOrd="1" destOrd="0" parTransId="{89BCE269-96CD-4A97-9740-5E9F61528834}" sibTransId="{B84A9259-A736-40C8-BCEC-36B474616C1F}"/>
    <dgm:cxn modelId="{EC7A6D0B-B87D-4BF2-BC77-1E6760539F0D}" srcId="{C70A1FDD-864F-4FFD-8176-4AC60D258E43}" destId="{1CD348A6-DAAE-4770-9FB4-ACD9F281D17B}" srcOrd="4" destOrd="0" parTransId="{AD726AD6-095D-433C-8627-C3EBE72C0B5C}" sibTransId="{CF4CEFCD-383B-49CE-AA62-26F49C3CBEBD}"/>
    <dgm:cxn modelId="{279F9E12-02AD-4FB3-9069-662D91CF056A}" type="presOf" srcId="{B118806C-25CD-4489-A193-D8F96BB8DFD9}" destId="{DBC93192-FB7F-4C77-A58D-95BC59AC47A1}" srcOrd="1" destOrd="1" presId="urn:microsoft.com/office/officeart/2011/layout/InterconnectedBlockProcess"/>
    <dgm:cxn modelId="{5EA33113-E2D0-4380-9D34-DDF6964A4138}" type="presOf" srcId="{C408B968-9942-483D-8E11-3E09B4D241C4}" destId="{7241910F-0080-42F2-9E08-1FA15536FAC8}" srcOrd="1" destOrd="6" presId="urn:microsoft.com/office/officeart/2011/layout/InterconnectedBlockProcess"/>
    <dgm:cxn modelId="{9E474014-B172-482D-9BEA-B0072EE270E2}" srcId="{039576A8-987A-4C5C-BB31-14F0B7196B53}" destId="{597A0D58-601E-4895-BB30-55224B9A283A}" srcOrd="3" destOrd="0" parTransId="{669E2AAC-D2AB-44EE-B1DC-A8AD76CD0613}" sibTransId="{32425C70-8301-4AAE-9FC5-29A1151889A2}"/>
    <dgm:cxn modelId="{BE03D917-E022-433F-B727-92033CA666CC}" type="presOf" srcId="{B4F3FF50-8C57-4D2E-B7ED-5B7ED10FF271}" destId="{B132C009-0909-49D2-8E89-D6B94219F900}" srcOrd="1" destOrd="0" presId="urn:microsoft.com/office/officeart/2011/layout/InterconnectedBlockProcess"/>
    <dgm:cxn modelId="{1903801C-9509-435C-B503-AAC52FC35AA4}" type="presOf" srcId="{88D8239F-1B22-40E4-8817-28DBE1541C80}" destId="{0CA47CD1-224D-409F-87CE-1CEB0909AFE2}" srcOrd="1" destOrd="2" presId="urn:microsoft.com/office/officeart/2011/layout/InterconnectedBlockProcess"/>
    <dgm:cxn modelId="{905B491E-4532-47F1-B9FD-B4F329630CC6}" srcId="{8E9A54D3-7EF8-4EBA-8E09-7548E592C803}" destId="{A338D132-F3BF-42CD-9CCF-946F6779D2BF}" srcOrd="2" destOrd="0" parTransId="{8076F833-02FF-44A2-A12D-EEAE8EBA6EAC}" sibTransId="{E2C27155-6AD4-4FE9-8C69-BB81A701D2B8}"/>
    <dgm:cxn modelId="{F248ED1E-FF65-447C-8A42-5AE78C725879}" type="presOf" srcId="{828B2C4C-9BC2-4D94-A935-01BA80BCEE2F}" destId="{C06137B2-EAFB-4841-8092-C8EA5F97B415}" srcOrd="0" destOrd="0" presId="urn:microsoft.com/office/officeart/2011/layout/InterconnectedBlockProcess"/>
    <dgm:cxn modelId="{A815F51E-D8F2-4066-A50F-C9A3148FC204}" type="presOf" srcId="{82AB2CDC-13E3-47B8-A21A-5E84BBE242A4}" destId="{7241910F-0080-42F2-9E08-1FA15536FAC8}" srcOrd="1" destOrd="4" presId="urn:microsoft.com/office/officeart/2011/layout/InterconnectedBlockProcess"/>
    <dgm:cxn modelId="{B8474C1F-234B-4CCA-AA3C-67EBAD388BA0}" type="presOf" srcId="{A4F84039-4363-4C9A-9B02-A3B0E7344E11}" destId="{C06137B2-EAFB-4841-8092-C8EA5F97B415}" srcOrd="0" destOrd="2" presId="urn:microsoft.com/office/officeart/2011/layout/InterconnectedBlockProcess"/>
    <dgm:cxn modelId="{39109222-AC67-4F5C-81FC-D9ABAE167520}" type="presOf" srcId="{7B2FF0E8-81DB-4C7D-83F7-6D0F0F2973C4}" destId="{0CA47CD1-224D-409F-87CE-1CEB0909AFE2}" srcOrd="1" destOrd="1" presId="urn:microsoft.com/office/officeart/2011/layout/InterconnectedBlockProcess"/>
    <dgm:cxn modelId="{6FFA2A26-472D-4C7E-B9A9-4E6D50C5012E}" type="presOf" srcId="{A4F84039-4363-4C9A-9B02-A3B0E7344E11}" destId="{7241910F-0080-42F2-9E08-1FA15536FAC8}" srcOrd="1" destOrd="2" presId="urn:microsoft.com/office/officeart/2011/layout/InterconnectedBlockProcess"/>
    <dgm:cxn modelId="{5C5EFE26-D7DB-4E09-A389-F5B1B406B1DD}" type="presOf" srcId="{B4F3FF50-8C57-4D2E-B7ED-5B7ED10FF271}" destId="{4D1C1698-B98D-4718-855B-6E913BCC847F}" srcOrd="0" destOrd="0" presId="urn:microsoft.com/office/officeart/2011/layout/InterconnectedBlockProcess"/>
    <dgm:cxn modelId="{732AD12D-CA5B-4E45-9F2E-5B38EFD41419}" type="presOf" srcId="{A792F0DB-21C9-4B0D-91B9-72DC59DEFD26}" destId="{AE8C1A11-DABD-4C17-9DDF-E84F7FD41CCA}" srcOrd="0" destOrd="0" presId="urn:microsoft.com/office/officeart/2011/layout/InterconnectedBlockProcess"/>
    <dgm:cxn modelId="{5628D12F-36A7-4798-BC25-510587B9F3B9}" srcId="{C70A1FDD-864F-4FFD-8176-4AC60D258E43}" destId="{41180306-1D87-49BA-A56D-7C6E44E356E4}" srcOrd="0" destOrd="0" parTransId="{642B7992-304F-4AD7-865D-7688E2C9401A}" sibTransId="{2F217FD2-0358-4E17-B42D-F05935928C6F}"/>
    <dgm:cxn modelId="{ADA47C36-F2CB-4CE3-BA2A-B6029542D674}" srcId="{039576A8-987A-4C5C-BB31-14F0B7196B53}" destId="{B256B714-5094-4552-B0C2-6FC42A43D983}" srcOrd="5" destOrd="0" parTransId="{DC162309-DBEF-440C-8610-EB55E796E88F}" sibTransId="{A9639091-EEA3-4EB5-B106-97D0C8CE52E0}"/>
    <dgm:cxn modelId="{F8A2D036-893D-4B5E-B8D2-1C863B3348B5}" srcId="{05A6B48C-1E64-4877-AF0B-301326E85270}" destId="{1477ECAC-B975-4E27-866A-6BF205A53768}" srcOrd="1" destOrd="0" parTransId="{B7F4F160-7ECA-457A-8106-9A6682CE0FB4}" sibTransId="{4135FE77-71AD-420C-8F98-70351F219715}"/>
    <dgm:cxn modelId="{093B4837-03DB-48CC-930A-35919B5EBE0E}" srcId="{05A6B48C-1E64-4877-AF0B-301326E85270}" destId="{449DF45F-1F38-4979-BD43-5B1BCD27A4D4}" srcOrd="0" destOrd="0" parTransId="{D7E63559-1556-467F-A134-E4237A23DFCD}" sibTransId="{2BFEB5F4-4FF0-4A88-8D85-FDD684B28AF9}"/>
    <dgm:cxn modelId="{042A973F-04FD-426D-951C-A15EA13D71F0}" srcId="{039576A8-987A-4C5C-BB31-14F0B7196B53}" destId="{C408B968-9942-483D-8E11-3E09B4D241C4}" srcOrd="6" destOrd="0" parTransId="{A3EB50EE-5DBD-45F6-B6F4-656B010551DE}" sibTransId="{80F8830F-470E-42C4-81D1-E6D40973F4B8}"/>
    <dgm:cxn modelId="{44B13742-BB65-4FD3-81CD-4230FAD05408}" srcId="{039576A8-987A-4C5C-BB31-14F0B7196B53}" destId="{2A7020F0-1A99-443A-B051-513202DD143F}" srcOrd="1" destOrd="0" parTransId="{1777BAB5-F83C-465D-9D47-9929D9810A28}" sibTransId="{7AFD8F33-407D-48C7-9561-6C446FE4F1E7}"/>
    <dgm:cxn modelId="{A8CFFF43-650D-4D0F-9CCE-654644CAD117}" type="presOf" srcId="{C408B968-9942-483D-8E11-3E09B4D241C4}" destId="{C06137B2-EAFB-4841-8092-C8EA5F97B415}" srcOrd="0" destOrd="6" presId="urn:microsoft.com/office/officeart/2011/layout/InterconnectedBlockProcess"/>
    <dgm:cxn modelId="{A64CAC66-B070-4791-B8FD-4DBDE8FA9B94}" type="presOf" srcId="{449DF45F-1F38-4979-BD43-5B1BCD27A4D4}" destId="{5CA7C2C2-026C-4E24-A6AF-095E6A5E6421}" srcOrd="0" destOrd="0" presId="urn:microsoft.com/office/officeart/2011/layout/InterconnectedBlockProcess"/>
    <dgm:cxn modelId="{8591EB67-C6AF-41EF-BBC2-1F51C813D4B6}" type="presOf" srcId="{4D78EE00-E03D-4430-89F9-34EEFC699C18}" destId="{DFE29AB1-6385-4CAF-AC36-B43C94F19436}" srcOrd="0" destOrd="0" presId="urn:microsoft.com/office/officeart/2011/layout/InterconnectedBlockProcess"/>
    <dgm:cxn modelId="{F0B3A148-2F3B-4446-B060-F0E842B96153}" srcId="{8E9A54D3-7EF8-4EBA-8E09-7548E592C803}" destId="{4D78EE00-E03D-4430-89F9-34EEFC699C18}" srcOrd="0" destOrd="0" parTransId="{8F017CAC-CD15-4BFB-B460-350B14F51824}" sibTransId="{951AEE8B-EA9A-4964-9BF1-92D15CACD8E2}"/>
    <dgm:cxn modelId="{320FA44C-9B65-4F9A-ABA7-723E719B9A49}" type="presOf" srcId="{1477ECAC-B975-4E27-866A-6BF205A53768}" destId="{5CA7C2C2-026C-4E24-A6AF-095E6A5E6421}" srcOrd="0" destOrd="1" presId="urn:microsoft.com/office/officeart/2011/layout/InterconnectedBlockProcess"/>
    <dgm:cxn modelId="{FB32654F-5305-42F1-A527-40D8824070EC}" type="presOf" srcId="{7B2FF0E8-81DB-4C7D-83F7-6D0F0F2973C4}" destId="{C1ACA580-53CA-4C8D-B93B-B8B07A64451B}" srcOrd="0" destOrd="1" presId="urn:microsoft.com/office/officeart/2011/layout/InterconnectedBlockProcess"/>
    <dgm:cxn modelId="{93531D51-6FE9-459C-AB87-338C7C732D12}" type="presOf" srcId="{A338D132-F3BF-42CD-9CCF-946F6779D2BF}" destId="{DBC93192-FB7F-4C77-A58D-95BC59AC47A1}" srcOrd="1" destOrd="2" presId="urn:microsoft.com/office/officeart/2011/layout/InterconnectedBlockProcess"/>
    <dgm:cxn modelId="{ECF27855-E501-4B10-B05F-5A219F10168C}" type="presOf" srcId="{039576A8-987A-4C5C-BB31-14F0B7196B53}" destId="{6B554CA8-F2F7-4481-AA31-2C7511CAC713}" srcOrd="0" destOrd="0" presId="urn:microsoft.com/office/officeart/2011/layout/InterconnectedBlockProcess"/>
    <dgm:cxn modelId="{2F326556-183A-4476-988D-41CEE6CA8187}" type="presOf" srcId="{8431BDE3-09EE-42A4-8C58-B01AE92D0C3E}" destId="{BF7F8886-EF39-4F60-8280-280B6A681A93}" srcOrd="0" destOrd="0" presId="urn:microsoft.com/office/officeart/2011/layout/InterconnectedBlockProcess"/>
    <dgm:cxn modelId="{FD8CA376-49AE-4CF5-AA70-B7DEF7D04033}" type="presOf" srcId="{2A7020F0-1A99-443A-B051-513202DD143F}" destId="{C06137B2-EAFB-4841-8092-C8EA5F97B415}" srcOrd="0" destOrd="1" presId="urn:microsoft.com/office/officeart/2011/layout/InterconnectedBlockProcess"/>
    <dgm:cxn modelId="{84C22578-1E6C-41FC-BE33-649CDBA5465D}" type="presOf" srcId="{B118806C-25CD-4489-A193-D8F96BB8DFD9}" destId="{DFE29AB1-6385-4CAF-AC36-B43C94F19436}" srcOrd="0" destOrd="1" presId="urn:microsoft.com/office/officeart/2011/layout/InterconnectedBlockProcess"/>
    <dgm:cxn modelId="{B9DD3F58-AEB7-4885-9F3D-63077CB6ACF1}" type="presOf" srcId="{828B2C4C-9BC2-4D94-A935-01BA80BCEE2F}" destId="{7241910F-0080-42F2-9E08-1FA15536FAC8}" srcOrd="1" destOrd="0" presId="urn:microsoft.com/office/officeart/2011/layout/InterconnectedBlockProcess"/>
    <dgm:cxn modelId="{D98A0F7E-93F8-4A26-9319-9EBACF54A2F9}" type="presOf" srcId="{62EE9B4C-D8C5-4872-9E28-9D07A436FDEA}" destId="{C1ACA580-53CA-4C8D-B93B-B8B07A64451B}" srcOrd="0" destOrd="0" presId="urn:microsoft.com/office/officeart/2011/layout/InterconnectedBlockProcess"/>
    <dgm:cxn modelId="{B005C57E-2185-44A9-AFCA-71B01B79AF2A}" srcId="{41180306-1D87-49BA-A56D-7C6E44E356E4}" destId="{8431BDE3-09EE-42A4-8C58-B01AE92D0C3E}" srcOrd="0" destOrd="0" parTransId="{A7EA16C6-B279-449D-A4A8-13525AF1B2E1}" sibTransId="{98C6283F-7DB9-4398-9DD2-73CCA66454A1}"/>
    <dgm:cxn modelId="{B3DA8B80-65F5-4112-AAA1-D489F432EE5E}" srcId="{C70A1FDD-864F-4FFD-8176-4AC60D258E43}" destId="{05A6B48C-1E64-4877-AF0B-301326E85270}" srcOrd="2" destOrd="0" parTransId="{29F65960-257D-4EB9-A36C-787E21227292}" sibTransId="{7C34C52B-EBA0-46C9-9420-783C61D65063}"/>
    <dgm:cxn modelId="{F3520683-02F6-4A39-BACD-231C3F379513}" type="presOf" srcId="{A338D132-F3BF-42CD-9CCF-946F6779D2BF}" destId="{DFE29AB1-6385-4CAF-AC36-B43C94F19436}" srcOrd="0" destOrd="2" presId="urn:microsoft.com/office/officeart/2011/layout/InterconnectedBlockProcess"/>
    <dgm:cxn modelId="{AFA1D183-29DD-46E5-B329-103D2615FE31}" type="presOf" srcId="{449DF45F-1F38-4979-BD43-5B1BCD27A4D4}" destId="{BBCF6863-0526-479B-9E28-269B0362162D}" srcOrd="1" destOrd="0" presId="urn:microsoft.com/office/officeart/2011/layout/InterconnectedBlockProcess"/>
    <dgm:cxn modelId="{E5437084-4F75-43CD-9B93-82771CF8F787}" type="presOf" srcId="{B256B714-5094-4552-B0C2-6FC42A43D983}" destId="{C06137B2-EAFB-4841-8092-C8EA5F97B415}" srcOrd="0" destOrd="5" presId="urn:microsoft.com/office/officeart/2011/layout/InterconnectedBlockProcess"/>
    <dgm:cxn modelId="{98F86885-C5C5-4FBA-A57A-70B25B1F69F6}" type="presOf" srcId="{82AB2CDC-13E3-47B8-A21A-5E84BBE242A4}" destId="{C06137B2-EAFB-4841-8092-C8EA5F97B415}" srcOrd="0" destOrd="4" presId="urn:microsoft.com/office/officeart/2011/layout/InterconnectedBlockProcess"/>
    <dgm:cxn modelId="{B3554B88-985A-4296-8BAD-B523A170EEBA}" srcId="{8E9A54D3-7EF8-4EBA-8E09-7548E592C803}" destId="{B118806C-25CD-4489-A193-D8F96BB8DFD9}" srcOrd="1" destOrd="0" parTransId="{BF414D91-3C97-4A8C-8BAA-D0B8E75CA7C9}" sibTransId="{EC36835F-A899-49EE-95D6-6404CC8F261E}"/>
    <dgm:cxn modelId="{372C928C-56CF-4306-BBF3-9553857D81E2}" type="presOf" srcId="{62EE9B4C-D8C5-4872-9E28-9D07A436FDEA}" destId="{0CA47CD1-224D-409F-87CE-1CEB0909AFE2}" srcOrd="1" destOrd="0" presId="urn:microsoft.com/office/officeart/2011/layout/InterconnectedBlockProcess"/>
    <dgm:cxn modelId="{6CEA5C90-6D9B-4C04-A34E-FCE7830547E6}" type="presOf" srcId="{4D78EE00-E03D-4430-89F9-34EEFC699C18}" destId="{DBC93192-FB7F-4C77-A58D-95BC59AC47A1}" srcOrd="1" destOrd="0" presId="urn:microsoft.com/office/officeart/2011/layout/InterconnectedBlockProcess"/>
    <dgm:cxn modelId="{A5702898-EF02-4297-AD63-85268E226120}" type="presOf" srcId="{1477ECAC-B975-4E27-866A-6BF205A53768}" destId="{BBCF6863-0526-479B-9E28-269B0362162D}" srcOrd="1" destOrd="1" presId="urn:microsoft.com/office/officeart/2011/layout/InterconnectedBlockProcess"/>
    <dgm:cxn modelId="{E294C69F-9780-4BFA-914B-D8E85E86F516}" type="presOf" srcId="{8431BDE3-09EE-42A4-8C58-B01AE92D0C3E}" destId="{A62FF359-6C8F-4898-9A1B-A54990D4645D}" srcOrd="1" destOrd="0" presId="urn:microsoft.com/office/officeart/2011/layout/InterconnectedBlockProcess"/>
    <dgm:cxn modelId="{E22CE39F-DB35-474C-A452-14B39AD99437}" srcId="{039576A8-987A-4C5C-BB31-14F0B7196B53}" destId="{A4F84039-4363-4C9A-9B02-A3B0E7344E11}" srcOrd="2" destOrd="0" parTransId="{3E493B7E-D2DB-4D43-AE71-A544F02A6573}" sibTransId="{71334B32-EB5C-4322-9911-0E66DF71EF64}"/>
    <dgm:cxn modelId="{7343A1A2-D9AF-411C-B5D6-D43CF2881BA8}" type="presOf" srcId="{597A0D58-601E-4895-BB30-55224B9A283A}" destId="{7241910F-0080-42F2-9E08-1FA15536FAC8}" srcOrd="1" destOrd="3" presId="urn:microsoft.com/office/officeart/2011/layout/InterconnectedBlockProcess"/>
    <dgm:cxn modelId="{562403A7-5FEB-44EF-BF9A-8C9F6D3C876E}" type="presOf" srcId="{B256B714-5094-4552-B0C2-6FC42A43D983}" destId="{7241910F-0080-42F2-9E08-1FA15536FAC8}" srcOrd="1" destOrd="5" presId="urn:microsoft.com/office/officeart/2011/layout/InterconnectedBlockProcess"/>
    <dgm:cxn modelId="{3EC5A3A9-EA22-4FA0-B5B9-A3486E704695}" type="presOf" srcId="{B52462DD-6B32-48C1-9701-7D8BE6DAA77C}" destId="{4D1C1698-B98D-4718-855B-6E913BCC847F}" srcOrd="0" destOrd="1" presId="urn:microsoft.com/office/officeart/2011/layout/InterconnectedBlockProcess"/>
    <dgm:cxn modelId="{CC0FA2B7-02DC-47B6-86C2-27B2C622B731}" srcId="{C70A1FDD-864F-4FFD-8176-4AC60D258E43}" destId="{A792F0DB-21C9-4B0D-91B9-72DC59DEFD26}" srcOrd="1" destOrd="0" parTransId="{8EAB4DBB-971D-4E78-A235-7A515D9C0127}" sibTransId="{B5DF6C7F-7940-4E8A-AEC6-BB77167A0E45}"/>
    <dgm:cxn modelId="{733391BA-ADDD-4420-9A44-4241C0EA784B}" type="presOf" srcId="{B52462DD-6B32-48C1-9701-7D8BE6DAA77C}" destId="{B132C009-0909-49D2-8E89-D6B94219F900}" srcOrd="1" destOrd="1" presId="urn:microsoft.com/office/officeart/2011/layout/InterconnectedBlockProcess"/>
    <dgm:cxn modelId="{46162FBC-4D93-42C8-950D-897ECA10A6A9}" type="presOf" srcId="{05A6B48C-1E64-4877-AF0B-301326E85270}" destId="{41864BBC-D9C0-4CED-8187-D16A2634129F}" srcOrd="0" destOrd="0" presId="urn:microsoft.com/office/officeart/2011/layout/InterconnectedBlockProcess"/>
    <dgm:cxn modelId="{B1A30BC1-9668-4C50-BE1A-1A8915A0D76C}" type="presOf" srcId="{1CD348A6-DAAE-4770-9FB4-ACD9F281D17B}" destId="{948231AC-42E1-4B31-8D3C-4066E53632A4}" srcOrd="0" destOrd="0" presId="urn:microsoft.com/office/officeart/2011/layout/InterconnectedBlockProcess"/>
    <dgm:cxn modelId="{BED511C2-C046-4B7B-BF1A-59FEFF6B55DE}" type="presOf" srcId="{88D8239F-1B22-40E4-8817-28DBE1541C80}" destId="{C1ACA580-53CA-4C8D-B93B-B8B07A64451B}" srcOrd="0" destOrd="2" presId="urn:microsoft.com/office/officeart/2011/layout/InterconnectedBlockProcess"/>
    <dgm:cxn modelId="{074B60C2-8D4A-4C7F-8798-2F8436D0449C}" srcId="{1CD348A6-DAAE-4770-9FB4-ACD9F281D17B}" destId="{88D8239F-1B22-40E4-8817-28DBE1541C80}" srcOrd="2" destOrd="0" parTransId="{F1B88DFE-8F11-437C-ACBB-B854AC108479}" sibTransId="{26461196-F30A-4F46-9164-197CA2411533}"/>
    <dgm:cxn modelId="{CB72E6C3-6CAC-458D-9ECD-EF8E0E51FD7D}" type="presOf" srcId="{8E9A54D3-7EF8-4EBA-8E09-7548E592C803}" destId="{C9987144-7F54-4BC1-873B-9D6D3FF27E43}" srcOrd="0" destOrd="0" presId="urn:microsoft.com/office/officeart/2011/layout/InterconnectedBlockProcess"/>
    <dgm:cxn modelId="{52B486C4-E57C-4794-B70B-A8B43CE1B25A}" type="presOf" srcId="{597A0D58-601E-4895-BB30-55224B9A283A}" destId="{C06137B2-EAFB-4841-8092-C8EA5F97B415}" srcOrd="0" destOrd="3" presId="urn:microsoft.com/office/officeart/2011/layout/InterconnectedBlockProcess"/>
    <dgm:cxn modelId="{D30E58CB-697F-47D3-841C-209A6426407D}" srcId="{C70A1FDD-864F-4FFD-8176-4AC60D258E43}" destId="{039576A8-987A-4C5C-BB31-14F0B7196B53}" srcOrd="5" destOrd="0" parTransId="{4846D082-B6C2-48B8-B0FB-AFAA8A683E92}" sibTransId="{E1CFBCF2-DB6A-441B-A94B-5006A2C4C912}"/>
    <dgm:cxn modelId="{E0DF39CC-B97C-4669-BB24-F504A24137F9}" type="presOf" srcId="{925A9C75-2EDD-4F50-AB33-BDE0659EB513}" destId="{DBC93192-FB7F-4C77-A58D-95BC59AC47A1}" srcOrd="1" destOrd="3" presId="urn:microsoft.com/office/officeart/2011/layout/InterconnectedBlockProcess"/>
    <dgm:cxn modelId="{65017BCD-A808-4461-9F48-B369A6FB482C}" srcId="{8E9A54D3-7EF8-4EBA-8E09-7548E592C803}" destId="{925A9C75-2EDD-4F50-AB33-BDE0659EB513}" srcOrd="3" destOrd="0" parTransId="{FB65C37C-457C-49E4-828E-0C48DB89DAE9}" sibTransId="{0098A415-B52C-4755-AAD5-0AAAEBC019DD}"/>
    <dgm:cxn modelId="{6B80C0DF-06AA-4C20-ACE0-0CF932654C3F}" srcId="{C70A1FDD-864F-4FFD-8176-4AC60D258E43}" destId="{8E9A54D3-7EF8-4EBA-8E09-7548E592C803}" srcOrd="3" destOrd="0" parTransId="{A8EEC051-0377-4201-8D0A-E389177796B6}" sibTransId="{AA28E229-3143-47ED-99AB-578C234AEEC8}"/>
    <dgm:cxn modelId="{3CB144E1-0B88-4799-A3B7-E3C0EFC36E71}" srcId="{039576A8-987A-4C5C-BB31-14F0B7196B53}" destId="{82AB2CDC-13E3-47B8-A21A-5E84BBE242A4}" srcOrd="4" destOrd="0" parTransId="{584DF18B-7359-4049-A71F-2F4EEB5A049F}" sibTransId="{CE065EA0-B6AF-4205-80E8-6A4BE43FE862}"/>
    <dgm:cxn modelId="{3C50ACE1-AB92-40DC-B8B2-CF7F0528F75C}" srcId="{039576A8-987A-4C5C-BB31-14F0B7196B53}" destId="{828B2C4C-9BC2-4D94-A935-01BA80BCEE2F}" srcOrd="0" destOrd="0" parTransId="{87362084-8372-4E36-BEC9-265289352E69}" sibTransId="{0EE3EE32-A825-4E6E-B758-C822BD0AE0A2}"/>
    <dgm:cxn modelId="{0D77E8E6-C295-4508-AB9D-0A5D4A329635}" type="presOf" srcId="{41180306-1D87-49BA-A56D-7C6E44E356E4}" destId="{7AC10DDC-BFF3-40B1-AC9C-0CEEC1985F27}" srcOrd="0" destOrd="0" presId="urn:microsoft.com/office/officeart/2011/layout/InterconnectedBlockProcess"/>
    <dgm:cxn modelId="{960FCFED-5170-4228-9409-534E342F3425}" srcId="{1CD348A6-DAAE-4770-9FB4-ACD9F281D17B}" destId="{62EE9B4C-D8C5-4872-9E28-9D07A436FDEA}" srcOrd="0" destOrd="0" parTransId="{ADA25DE7-4FE4-4184-A409-2D395CD8C9B4}" sibTransId="{75F892E8-28AF-4E4E-96F8-A3620089F219}"/>
    <dgm:cxn modelId="{0A8132F3-04AF-408F-8111-493CE7F5AC00}" type="presOf" srcId="{C70A1FDD-864F-4FFD-8176-4AC60D258E43}" destId="{77248253-A6A0-4CEC-B341-013C54567C54}" srcOrd="0" destOrd="0" presId="urn:microsoft.com/office/officeart/2011/layout/InterconnectedBlockProcess"/>
    <dgm:cxn modelId="{CD2BD3F3-58B3-41C8-863F-33A585D18923}" srcId="{A792F0DB-21C9-4B0D-91B9-72DC59DEFD26}" destId="{B4F3FF50-8C57-4D2E-B7ED-5B7ED10FF271}" srcOrd="0" destOrd="0" parTransId="{C4E209BA-8ADE-416D-B2CE-E2DBC7A9686F}" sibTransId="{66707996-28A0-4226-8174-8E6049F4386A}"/>
    <dgm:cxn modelId="{F14A0DF7-1240-4915-BFBB-362294202DD3}" type="presOf" srcId="{2A7020F0-1A99-443A-B051-513202DD143F}" destId="{7241910F-0080-42F2-9E08-1FA15536FAC8}" srcOrd="1" destOrd="1" presId="urn:microsoft.com/office/officeart/2011/layout/InterconnectedBlockProcess"/>
    <dgm:cxn modelId="{9F4479FA-3B80-4881-A197-3891463E0B60}" srcId="{A792F0DB-21C9-4B0D-91B9-72DC59DEFD26}" destId="{B52462DD-6B32-48C1-9701-7D8BE6DAA77C}" srcOrd="1" destOrd="0" parTransId="{BDC505A5-3C77-41D4-8E90-2AC2025F788B}" sibTransId="{96A2C0DF-94E0-4690-94BB-D1368721BED8}"/>
    <dgm:cxn modelId="{512F3BFC-79A2-40B8-A9BA-BCF51A9B8FA6}" type="presOf" srcId="{925A9C75-2EDD-4F50-AB33-BDE0659EB513}" destId="{DFE29AB1-6385-4CAF-AC36-B43C94F19436}" srcOrd="0" destOrd="3" presId="urn:microsoft.com/office/officeart/2011/layout/InterconnectedBlockProcess"/>
    <dgm:cxn modelId="{8F21069A-87BD-4879-B8A3-8DCC8D6B4169}" type="presParOf" srcId="{77248253-A6A0-4CEC-B341-013C54567C54}" destId="{5F538224-F8B2-4C7C-808A-91E369B517EA}" srcOrd="0" destOrd="0" presId="urn:microsoft.com/office/officeart/2011/layout/InterconnectedBlockProcess"/>
    <dgm:cxn modelId="{DAB88B0E-28E0-405F-9306-3806C5EF4087}" type="presParOf" srcId="{5F538224-F8B2-4C7C-808A-91E369B517EA}" destId="{C06137B2-EAFB-4841-8092-C8EA5F97B415}" srcOrd="0" destOrd="0" presId="urn:microsoft.com/office/officeart/2011/layout/InterconnectedBlockProcess"/>
    <dgm:cxn modelId="{32725AF3-6528-4B10-BB9F-2F919C1552E7}" type="presParOf" srcId="{77248253-A6A0-4CEC-B341-013C54567C54}" destId="{7241910F-0080-42F2-9E08-1FA15536FAC8}" srcOrd="1" destOrd="0" presId="urn:microsoft.com/office/officeart/2011/layout/InterconnectedBlockProcess"/>
    <dgm:cxn modelId="{9FD9478B-60A2-4B22-B1BE-3E47DC0AC5D0}" type="presParOf" srcId="{77248253-A6A0-4CEC-B341-013C54567C54}" destId="{6B554CA8-F2F7-4481-AA31-2C7511CAC713}" srcOrd="2" destOrd="0" presId="urn:microsoft.com/office/officeart/2011/layout/InterconnectedBlockProcess"/>
    <dgm:cxn modelId="{0E25A5DF-83F2-4319-9E3C-230D0FCB246E}" type="presParOf" srcId="{77248253-A6A0-4CEC-B341-013C54567C54}" destId="{3F549E40-F5F7-45B2-8488-D6C02A31603D}" srcOrd="3" destOrd="0" presId="urn:microsoft.com/office/officeart/2011/layout/InterconnectedBlockProcess"/>
    <dgm:cxn modelId="{F3E9DB26-86E4-4AE4-A35E-B671A2207F7A}" type="presParOf" srcId="{3F549E40-F5F7-45B2-8488-D6C02A31603D}" destId="{C1ACA580-53CA-4C8D-B93B-B8B07A64451B}" srcOrd="0" destOrd="0" presId="urn:microsoft.com/office/officeart/2011/layout/InterconnectedBlockProcess"/>
    <dgm:cxn modelId="{3CBECAC2-9E91-4A8D-9349-EDB61D628ED8}" type="presParOf" srcId="{77248253-A6A0-4CEC-B341-013C54567C54}" destId="{0CA47CD1-224D-409F-87CE-1CEB0909AFE2}" srcOrd="4" destOrd="0" presId="urn:microsoft.com/office/officeart/2011/layout/InterconnectedBlockProcess"/>
    <dgm:cxn modelId="{E6164927-C656-402C-8891-7D5E2D79F5F7}" type="presParOf" srcId="{77248253-A6A0-4CEC-B341-013C54567C54}" destId="{948231AC-42E1-4B31-8D3C-4066E53632A4}" srcOrd="5" destOrd="0" presId="urn:microsoft.com/office/officeart/2011/layout/InterconnectedBlockProcess"/>
    <dgm:cxn modelId="{C02AB901-480A-4EFD-83D3-CBF722595532}" type="presParOf" srcId="{77248253-A6A0-4CEC-B341-013C54567C54}" destId="{F1F344AD-18C9-433C-877E-389014CE2866}" srcOrd="6" destOrd="0" presId="urn:microsoft.com/office/officeart/2011/layout/InterconnectedBlockProcess"/>
    <dgm:cxn modelId="{A097A688-2A78-45BF-B982-080B76A6639C}" type="presParOf" srcId="{F1F344AD-18C9-433C-877E-389014CE2866}" destId="{DFE29AB1-6385-4CAF-AC36-B43C94F19436}" srcOrd="0" destOrd="0" presId="urn:microsoft.com/office/officeart/2011/layout/InterconnectedBlockProcess"/>
    <dgm:cxn modelId="{DE27A66C-358E-4306-B284-3860E36F4B2E}" type="presParOf" srcId="{77248253-A6A0-4CEC-B341-013C54567C54}" destId="{DBC93192-FB7F-4C77-A58D-95BC59AC47A1}" srcOrd="7" destOrd="0" presId="urn:microsoft.com/office/officeart/2011/layout/InterconnectedBlockProcess"/>
    <dgm:cxn modelId="{C1CBCF3D-5D55-43DA-8645-763BA3A1D19F}" type="presParOf" srcId="{77248253-A6A0-4CEC-B341-013C54567C54}" destId="{C9987144-7F54-4BC1-873B-9D6D3FF27E43}" srcOrd="8" destOrd="0" presId="urn:microsoft.com/office/officeart/2011/layout/InterconnectedBlockProcess"/>
    <dgm:cxn modelId="{7294DC21-C5C0-41CC-9E87-FA9275928CDD}" type="presParOf" srcId="{77248253-A6A0-4CEC-B341-013C54567C54}" destId="{3C87AC7C-23A0-46D4-9CB5-96B0CFB879EB}" srcOrd="9" destOrd="0" presId="urn:microsoft.com/office/officeart/2011/layout/InterconnectedBlockProcess"/>
    <dgm:cxn modelId="{B13E90DF-F8F6-4316-B25E-F9C9ADAC410D}" type="presParOf" srcId="{3C87AC7C-23A0-46D4-9CB5-96B0CFB879EB}" destId="{5CA7C2C2-026C-4E24-A6AF-095E6A5E6421}" srcOrd="0" destOrd="0" presId="urn:microsoft.com/office/officeart/2011/layout/InterconnectedBlockProcess"/>
    <dgm:cxn modelId="{3B8BF167-7C68-4D8C-9288-6AF72639EBD5}" type="presParOf" srcId="{77248253-A6A0-4CEC-B341-013C54567C54}" destId="{BBCF6863-0526-479B-9E28-269B0362162D}" srcOrd="10" destOrd="0" presId="urn:microsoft.com/office/officeart/2011/layout/InterconnectedBlockProcess"/>
    <dgm:cxn modelId="{7830B4D3-1692-446A-B330-0A35B59AF206}" type="presParOf" srcId="{77248253-A6A0-4CEC-B341-013C54567C54}" destId="{41864BBC-D9C0-4CED-8187-D16A2634129F}" srcOrd="11" destOrd="0" presId="urn:microsoft.com/office/officeart/2011/layout/InterconnectedBlockProcess"/>
    <dgm:cxn modelId="{5D0FABC2-23AE-48B3-966B-84F27867FCF5}" type="presParOf" srcId="{77248253-A6A0-4CEC-B341-013C54567C54}" destId="{458691B8-B8F9-44C0-8E75-9660FF046BCE}" srcOrd="12" destOrd="0" presId="urn:microsoft.com/office/officeart/2011/layout/InterconnectedBlockProcess"/>
    <dgm:cxn modelId="{BCEA2BD5-A585-4334-B433-3239E79E5BE5}" type="presParOf" srcId="{458691B8-B8F9-44C0-8E75-9660FF046BCE}" destId="{4D1C1698-B98D-4718-855B-6E913BCC847F}" srcOrd="0" destOrd="0" presId="urn:microsoft.com/office/officeart/2011/layout/InterconnectedBlockProcess"/>
    <dgm:cxn modelId="{5A750E0E-5D76-4683-8928-A259C64B5CAB}" type="presParOf" srcId="{77248253-A6A0-4CEC-B341-013C54567C54}" destId="{B132C009-0909-49D2-8E89-D6B94219F900}" srcOrd="13" destOrd="0" presId="urn:microsoft.com/office/officeart/2011/layout/InterconnectedBlockProcess"/>
    <dgm:cxn modelId="{09C431C3-8675-4579-9AE8-415987847D1F}" type="presParOf" srcId="{77248253-A6A0-4CEC-B341-013C54567C54}" destId="{AE8C1A11-DABD-4C17-9DDF-E84F7FD41CCA}" srcOrd="14" destOrd="0" presId="urn:microsoft.com/office/officeart/2011/layout/InterconnectedBlockProcess"/>
    <dgm:cxn modelId="{5C0B3E05-373A-4979-A7E5-E5E214982BC8}" type="presParOf" srcId="{77248253-A6A0-4CEC-B341-013C54567C54}" destId="{63886530-681A-4F6F-8367-516644E99E40}" srcOrd="15" destOrd="0" presId="urn:microsoft.com/office/officeart/2011/layout/InterconnectedBlockProcess"/>
    <dgm:cxn modelId="{E01021BA-434C-4372-B272-CDD70C69F6DB}" type="presParOf" srcId="{63886530-681A-4F6F-8367-516644E99E40}" destId="{BF7F8886-EF39-4F60-8280-280B6A681A93}" srcOrd="0" destOrd="0" presId="urn:microsoft.com/office/officeart/2011/layout/InterconnectedBlockProcess"/>
    <dgm:cxn modelId="{45D77940-BBB6-45DC-8A59-AAB06A9AE59D}" type="presParOf" srcId="{77248253-A6A0-4CEC-B341-013C54567C54}" destId="{A62FF359-6C8F-4898-9A1B-A54990D4645D}" srcOrd="16" destOrd="0" presId="urn:microsoft.com/office/officeart/2011/layout/InterconnectedBlockProcess"/>
    <dgm:cxn modelId="{DBFE7906-6E26-4AD3-97D2-511B9321003F}" type="presParOf" srcId="{77248253-A6A0-4CEC-B341-013C54567C54}" destId="{7AC10DDC-BFF3-40B1-AC9C-0CEEC1985F27}" srcOrd="17" destOrd="0" presId="urn:microsoft.com/office/officeart/2011/layout/InterconnectedBlock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158FE8-DF54-4344-8C33-CFEA0241741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AU"/>
        </a:p>
      </dgm:t>
    </dgm:pt>
    <dgm:pt modelId="{FA98FFCE-0A09-4870-9E7F-A5CD92FA40B1}">
      <dgm:prSet/>
      <dgm:spPr/>
      <dgm:t>
        <a:bodyPr/>
        <a:lstStyle/>
        <a:p>
          <a:r>
            <a:rPr lang="en-US" baseline="0"/>
            <a:t>Windows PowerShell is a Windows feature</a:t>
          </a:r>
          <a:endParaRPr lang="en-AU"/>
        </a:p>
      </dgm:t>
    </dgm:pt>
    <dgm:pt modelId="{E6CDBD91-94F4-474C-A97C-774657786C80}" type="parTrans" cxnId="{80CBBD86-F8D2-4B6E-B8A4-45947A531276}">
      <dgm:prSet/>
      <dgm:spPr/>
      <dgm:t>
        <a:bodyPr/>
        <a:lstStyle/>
        <a:p>
          <a:endParaRPr lang="en-AU"/>
        </a:p>
      </dgm:t>
    </dgm:pt>
    <dgm:pt modelId="{5E12487C-11AF-4F92-996F-5601D7A5CFB6}" type="sibTrans" cxnId="{80CBBD86-F8D2-4B6E-B8A4-45947A531276}">
      <dgm:prSet/>
      <dgm:spPr/>
      <dgm:t>
        <a:bodyPr/>
        <a:lstStyle/>
        <a:p>
          <a:endParaRPr lang="en-AU"/>
        </a:p>
      </dgm:t>
    </dgm:pt>
    <dgm:pt modelId="{DE931380-5C0F-4268-AA4F-9607CAD9E92B}">
      <dgm:prSet/>
      <dgm:spPr/>
      <dgm:t>
        <a:bodyPr/>
        <a:lstStyle/>
        <a:p>
          <a:r>
            <a:rPr lang="en-US" baseline="0"/>
            <a:t>Windows PowerShell 4.0 </a:t>
          </a:r>
          <a:endParaRPr lang="en-AU"/>
        </a:p>
      </dgm:t>
    </dgm:pt>
    <dgm:pt modelId="{ACABA96D-94A0-4D35-8F89-8385E720F030}" type="parTrans" cxnId="{58F18C23-BE8D-45FE-9E1B-93C06719FE76}">
      <dgm:prSet/>
      <dgm:spPr/>
      <dgm:t>
        <a:bodyPr/>
        <a:lstStyle/>
        <a:p>
          <a:endParaRPr lang="en-AU"/>
        </a:p>
      </dgm:t>
    </dgm:pt>
    <dgm:pt modelId="{1FFD69DE-722A-4B0D-A456-820324E2C9DE}" type="sibTrans" cxnId="{58F18C23-BE8D-45FE-9E1B-93C06719FE76}">
      <dgm:prSet/>
      <dgm:spPr/>
      <dgm:t>
        <a:bodyPr/>
        <a:lstStyle/>
        <a:p>
          <a:endParaRPr lang="en-AU"/>
        </a:p>
      </dgm:t>
    </dgm:pt>
    <dgm:pt modelId="{9B9CB2CE-2DF2-4BF7-977A-4E0DB3D7F916}">
      <dgm:prSet/>
      <dgm:spPr/>
      <dgm:t>
        <a:bodyPr/>
        <a:lstStyle/>
        <a:p>
          <a:r>
            <a:rPr lang="en-US"/>
            <a:t>Windows 8.1 </a:t>
          </a:r>
          <a:endParaRPr lang="en-AU"/>
        </a:p>
      </dgm:t>
    </dgm:pt>
    <dgm:pt modelId="{3E6A7656-735C-4A96-892E-AD4204B0743E}" type="parTrans" cxnId="{5758DA1B-25C0-4ED7-A40E-89473EDC74F8}">
      <dgm:prSet/>
      <dgm:spPr/>
      <dgm:t>
        <a:bodyPr/>
        <a:lstStyle/>
        <a:p>
          <a:endParaRPr lang="en-AU"/>
        </a:p>
      </dgm:t>
    </dgm:pt>
    <dgm:pt modelId="{ABE3F155-C198-4302-8C74-796B65EE70FE}" type="sibTrans" cxnId="{5758DA1B-25C0-4ED7-A40E-89473EDC74F8}">
      <dgm:prSet/>
      <dgm:spPr/>
      <dgm:t>
        <a:bodyPr/>
        <a:lstStyle/>
        <a:p>
          <a:endParaRPr lang="en-AU"/>
        </a:p>
      </dgm:t>
    </dgm:pt>
    <dgm:pt modelId="{A7A27FA1-80FC-4785-BEB2-6CE76CCA934A}">
      <dgm:prSet/>
      <dgm:spPr/>
      <dgm:t>
        <a:bodyPr/>
        <a:lstStyle/>
        <a:p>
          <a:r>
            <a:rPr lang="en-US"/>
            <a:t>Windows Server 2012R2</a:t>
          </a:r>
          <a:endParaRPr lang="en-AU"/>
        </a:p>
      </dgm:t>
    </dgm:pt>
    <dgm:pt modelId="{1E110C96-EA6D-43C9-B654-5EB74D36FA87}" type="parTrans" cxnId="{1C050660-B0CB-47F3-AF0A-F023E42A7C77}">
      <dgm:prSet/>
      <dgm:spPr/>
      <dgm:t>
        <a:bodyPr/>
        <a:lstStyle/>
        <a:p>
          <a:endParaRPr lang="en-AU"/>
        </a:p>
      </dgm:t>
    </dgm:pt>
    <dgm:pt modelId="{8CA4BB40-3D69-4E51-B847-2121AF8E88DA}" type="sibTrans" cxnId="{1C050660-B0CB-47F3-AF0A-F023E42A7C77}">
      <dgm:prSet/>
      <dgm:spPr/>
      <dgm:t>
        <a:bodyPr/>
        <a:lstStyle/>
        <a:p>
          <a:endParaRPr lang="en-AU"/>
        </a:p>
      </dgm:t>
    </dgm:pt>
    <dgm:pt modelId="{2A228666-0D44-48D4-92E2-54C766754D0D}">
      <dgm:prSet/>
      <dgm:spPr/>
      <dgm:t>
        <a:bodyPr/>
        <a:lstStyle/>
        <a:p>
          <a:r>
            <a:rPr lang="en-US" baseline="0"/>
            <a:t>Windows PowerShell 3.0 </a:t>
          </a:r>
          <a:endParaRPr lang="en-AU"/>
        </a:p>
      </dgm:t>
    </dgm:pt>
    <dgm:pt modelId="{277108BF-F09E-46C3-9889-88EE051A689B}" type="parTrans" cxnId="{A392A02A-B9C9-4703-A642-9F3951020C70}">
      <dgm:prSet/>
      <dgm:spPr/>
      <dgm:t>
        <a:bodyPr/>
        <a:lstStyle/>
        <a:p>
          <a:endParaRPr lang="en-AU"/>
        </a:p>
      </dgm:t>
    </dgm:pt>
    <dgm:pt modelId="{352B242E-D694-46E8-8EBA-10E4ED39D0A4}" type="sibTrans" cxnId="{A392A02A-B9C9-4703-A642-9F3951020C70}">
      <dgm:prSet/>
      <dgm:spPr/>
      <dgm:t>
        <a:bodyPr/>
        <a:lstStyle/>
        <a:p>
          <a:endParaRPr lang="en-AU"/>
        </a:p>
      </dgm:t>
    </dgm:pt>
    <dgm:pt modelId="{FDB3CB0D-3E2E-4FCB-964A-51F1018C9FAF}">
      <dgm:prSet/>
      <dgm:spPr/>
      <dgm:t>
        <a:bodyPr/>
        <a:lstStyle/>
        <a:p>
          <a:r>
            <a:rPr lang="en-US"/>
            <a:t>Windows 8</a:t>
          </a:r>
          <a:endParaRPr lang="en-AU"/>
        </a:p>
      </dgm:t>
    </dgm:pt>
    <dgm:pt modelId="{E6831B9F-5217-4E3A-9E2A-093B27DC0B37}" type="parTrans" cxnId="{58C21F32-49E5-400F-925B-F888F88E1F87}">
      <dgm:prSet/>
      <dgm:spPr/>
      <dgm:t>
        <a:bodyPr/>
        <a:lstStyle/>
        <a:p>
          <a:endParaRPr lang="en-AU"/>
        </a:p>
      </dgm:t>
    </dgm:pt>
    <dgm:pt modelId="{6CCD9A9D-70F3-43ED-8E8A-B56D82C40C92}" type="sibTrans" cxnId="{58C21F32-49E5-400F-925B-F888F88E1F87}">
      <dgm:prSet/>
      <dgm:spPr/>
      <dgm:t>
        <a:bodyPr/>
        <a:lstStyle/>
        <a:p>
          <a:endParaRPr lang="en-AU"/>
        </a:p>
      </dgm:t>
    </dgm:pt>
    <dgm:pt modelId="{44D34CD8-8D98-48C0-B5DF-32C0858E440F}">
      <dgm:prSet/>
      <dgm:spPr/>
      <dgm:t>
        <a:bodyPr/>
        <a:lstStyle/>
        <a:p>
          <a:r>
            <a:rPr lang="en-US"/>
            <a:t>Windows Server 2012</a:t>
          </a:r>
          <a:endParaRPr lang="en-AU"/>
        </a:p>
      </dgm:t>
    </dgm:pt>
    <dgm:pt modelId="{2C822F77-AE91-4FD0-93CA-BF6A67F3C8E1}" type="parTrans" cxnId="{3F82E268-D8DD-4FFF-85C8-17DCA5135FD0}">
      <dgm:prSet/>
      <dgm:spPr/>
      <dgm:t>
        <a:bodyPr/>
        <a:lstStyle/>
        <a:p>
          <a:endParaRPr lang="en-AU"/>
        </a:p>
      </dgm:t>
    </dgm:pt>
    <dgm:pt modelId="{A2F775DE-B541-452E-B175-16CDE5D26A03}" type="sibTrans" cxnId="{3F82E268-D8DD-4FFF-85C8-17DCA5135FD0}">
      <dgm:prSet/>
      <dgm:spPr/>
      <dgm:t>
        <a:bodyPr/>
        <a:lstStyle/>
        <a:p>
          <a:endParaRPr lang="en-AU"/>
        </a:p>
      </dgm:t>
    </dgm:pt>
    <dgm:pt modelId="{0702D7D7-F0AB-4DD3-944C-846D686BA264}">
      <dgm:prSet/>
      <dgm:spPr/>
      <dgm:t>
        <a:bodyPr/>
        <a:lstStyle/>
        <a:p>
          <a:r>
            <a:rPr lang="en-US" baseline="0"/>
            <a:t>Windows PowerShell 2.0 </a:t>
          </a:r>
          <a:endParaRPr lang="en-AU"/>
        </a:p>
      </dgm:t>
    </dgm:pt>
    <dgm:pt modelId="{19680A82-4603-4145-8EF2-683FB96260D7}" type="parTrans" cxnId="{F4CCDF68-7FE2-4525-B76F-93554EF5D094}">
      <dgm:prSet/>
      <dgm:spPr/>
      <dgm:t>
        <a:bodyPr/>
        <a:lstStyle/>
        <a:p>
          <a:endParaRPr lang="en-AU"/>
        </a:p>
      </dgm:t>
    </dgm:pt>
    <dgm:pt modelId="{6EBD7FDA-1B22-498E-B94E-B33115FF1873}" type="sibTrans" cxnId="{F4CCDF68-7FE2-4525-B76F-93554EF5D094}">
      <dgm:prSet/>
      <dgm:spPr/>
      <dgm:t>
        <a:bodyPr/>
        <a:lstStyle/>
        <a:p>
          <a:endParaRPr lang="en-AU"/>
        </a:p>
      </dgm:t>
    </dgm:pt>
    <dgm:pt modelId="{38A177F9-3BFC-4E5E-8D16-E2E50B64D378}">
      <dgm:prSet/>
      <dgm:spPr/>
      <dgm:t>
        <a:bodyPr/>
        <a:lstStyle/>
        <a:p>
          <a:r>
            <a:rPr lang="en-US"/>
            <a:t>Windows 7</a:t>
          </a:r>
          <a:endParaRPr lang="en-AU"/>
        </a:p>
      </dgm:t>
    </dgm:pt>
    <dgm:pt modelId="{9CE50002-0332-4CB2-9FEA-AEBC7106DB5D}" type="parTrans" cxnId="{A6644B2A-E69D-4C52-9913-979F0A337460}">
      <dgm:prSet/>
      <dgm:spPr/>
      <dgm:t>
        <a:bodyPr/>
        <a:lstStyle/>
        <a:p>
          <a:endParaRPr lang="en-AU"/>
        </a:p>
      </dgm:t>
    </dgm:pt>
    <dgm:pt modelId="{271DC71B-0607-4FE9-A142-236CECC98242}" type="sibTrans" cxnId="{A6644B2A-E69D-4C52-9913-979F0A337460}">
      <dgm:prSet/>
      <dgm:spPr/>
      <dgm:t>
        <a:bodyPr/>
        <a:lstStyle/>
        <a:p>
          <a:endParaRPr lang="en-AU"/>
        </a:p>
      </dgm:t>
    </dgm:pt>
    <dgm:pt modelId="{57A1F3D4-BA1E-45A9-9211-D0D3FC296DA9}">
      <dgm:prSet/>
      <dgm:spPr/>
      <dgm:t>
        <a:bodyPr/>
        <a:lstStyle/>
        <a:p>
          <a:r>
            <a:rPr lang="en-US"/>
            <a:t>Windows Server 2008 R2</a:t>
          </a:r>
          <a:endParaRPr lang="en-AU"/>
        </a:p>
      </dgm:t>
    </dgm:pt>
    <dgm:pt modelId="{8A487025-D2FD-46DF-AC6F-CC67991FF2DB}" type="parTrans" cxnId="{9C478B74-FFF3-4465-9309-BAC54213A14A}">
      <dgm:prSet/>
      <dgm:spPr/>
      <dgm:t>
        <a:bodyPr/>
        <a:lstStyle/>
        <a:p>
          <a:endParaRPr lang="en-AU"/>
        </a:p>
      </dgm:t>
    </dgm:pt>
    <dgm:pt modelId="{D8078901-1A2E-4B9E-92C1-5F64DD78912B}" type="sibTrans" cxnId="{9C478B74-FFF3-4465-9309-BAC54213A14A}">
      <dgm:prSet/>
      <dgm:spPr/>
      <dgm:t>
        <a:bodyPr/>
        <a:lstStyle/>
        <a:p>
          <a:endParaRPr lang="en-AU"/>
        </a:p>
      </dgm:t>
    </dgm:pt>
    <dgm:pt modelId="{BD9EFBA0-CB06-46FD-9A57-0F1EFAB814C2}">
      <dgm:prSet/>
      <dgm:spPr/>
      <dgm:t>
        <a:bodyPr/>
        <a:lstStyle/>
        <a:p>
          <a:r>
            <a:rPr lang="en-US" baseline="0"/>
            <a:t>Windows PowerShell 1.0 </a:t>
          </a:r>
          <a:endParaRPr lang="en-AU"/>
        </a:p>
      </dgm:t>
    </dgm:pt>
    <dgm:pt modelId="{7C625143-5FF7-4CE7-8B18-55E0AA615B56}" type="parTrans" cxnId="{402CB345-11C3-4E9F-863B-6D3D94372691}">
      <dgm:prSet/>
      <dgm:spPr/>
      <dgm:t>
        <a:bodyPr/>
        <a:lstStyle/>
        <a:p>
          <a:endParaRPr lang="en-AU"/>
        </a:p>
      </dgm:t>
    </dgm:pt>
    <dgm:pt modelId="{161B5E83-E3E1-40A0-8ED0-5AFA866BE58E}" type="sibTrans" cxnId="{402CB345-11C3-4E9F-863B-6D3D94372691}">
      <dgm:prSet/>
      <dgm:spPr/>
      <dgm:t>
        <a:bodyPr/>
        <a:lstStyle/>
        <a:p>
          <a:endParaRPr lang="en-AU"/>
        </a:p>
      </dgm:t>
    </dgm:pt>
    <dgm:pt modelId="{DB478B52-8099-495E-88EA-6B69F500D713}">
      <dgm:prSet/>
      <dgm:spPr/>
      <dgm:t>
        <a:bodyPr/>
        <a:lstStyle/>
        <a:p>
          <a:r>
            <a:rPr lang="en-US"/>
            <a:t>Windows Server 2008</a:t>
          </a:r>
          <a:endParaRPr lang="en-AU"/>
        </a:p>
      </dgm:t>
    </dgm:pt>
    <dgm:pt modelId="{784E77DD-9A36-489C-B69C-5B175BF3EA64}" type="parTrans" cxnId="{2BF94E09-6031-4C23-AA92-972823602150}">
      <dgm:prSet/>
      <dgm:spPr/>
      <dgm:t>
        <a:bodyPr/>
        <a:lstStyle/>
        <a:p>
          <a:endParaRPr lang="en-AU"/>
        </a:p>
      </dgm:t>
    </dgm:pt>
    <dgm:pt modelId="{F164B2D9-5F24-4DF3-8C7C-3CF1EBE95177}" type="sibTrans" cxnId="{2BF94E09-6031-4C23-AA92-972823602150}">
      <dgm:prSet/>
      <dgm:spPr/>
      <dgm:t>
        <a:bodyPr/>
        <a:lstStyle/>
        <a:p>
          <a:endParaRPr lang="en-AU"/>
        </a:p>
      </dgm:t>
    </dgm:pt>
    <dgm:pt modelId="{37EEC2E8-D49C-4F6A-BF8F-84BF2A6F7338}">
      <dgm:prSet/>
      <dgm:spPr/>
      <dgm:t>
        <a:bodyPr/>
        <a:lstStyle/>
        <a:p>
          <a:r>
            <a:rPr lang="en-AU"/>
            <a:t>Windows PowerShell 5.0</a:t>
          </a:r>
        </a:p>
      </dgm:t>
    </dgm:pt>
    <dgm:pt modelId="{08D58425-E3AB-43DB-9DEA-47ECD38F4F90}" type="parTrans" cxnId="{21BAD50F-D3A5-4246-B5F7-CBB23CD060E9}">
      <dgm:prSet/>
      <dgm:spPr/>
      <dgm:t>
        <a:bodyPr/>
        <a:lstStyle/>
        <a:p>
          <a:endParaRPr lang="en-US"/>
        </a:p>
      </dgm:t>
    </dgm:pt>
    <dgm:pt modelId="{9F1EACE8-2C71-4FCF-A8F8-C4F1F81D5FF1}" type="sibTrans" cxnId="{21BAD50F-D3A5-4246-B5F7-CBB23CD060E9}">
      <dgm:prSet/>
      <dgm:spPr/>
      <dgm:t>
        <a:bodyPr/>
        <a:lstStyle/>
        <a:p>
          <a:endParaRPr lang="en-US"/>
        </a:p>
      </dgm:t>
    </dgm:pt>
    <dgm:pt modelId="{C5846C51-BDB3-467C-84EB-FA2764FB063F}">
      <dgm:prSet/>
      <dgm:spPr/>
      <dgm:t>
        <a:bodyPr/>
        <a:lstStyle/>
        <a:p>
          <a:r>
            <a:rPr lang="en-AU"/>
            <a:t>Windows 10</a:t>
          </a:r>
        </a:p>
      </dgm:t>
    </dgm:pt>
    <dgm:pt modelId="{DBE77780-867C-4302-8028-F57992753C1C}" type="parTrans" cxnId="{8440C88C-83A1-4F55-A4AA-146A75959CF5}">
      <dgm:prSet/>
      <dgm:spPr/>
      <dgm:t>
        <a:bodyPr/>
        <a:lstStyle/>
        <a:p>
          <a:endParaRPr lang="en-US"/>
        </a:p>
      </dgm:t>
    </dgm:pt>
    <dgm:pt modelId="{02A78F63-FEF7-47D1-B630-2B44C74C104C}" type="sibTrans" cxnId="{8440C88C-83A1-4F55-A4AA-146A75959CF5}">
      <dgm:prSet/>
      <dgm:spPr/>
      <dgm:t>
        <a:bodyPr/>
        <a:lstStyle/>
        <a:p>
          <a:endParaRPr lang="en-US"/>
        </a:p>
      </dgm:t>
    </dgm:pt>
    <dgm:pt modelId="{F1B27457-C316-44C0-BDE4-18F859FA88CD}">
      <dgm:prSet/>
      <dgm:spPr/>
      <dgm:t>
        <a:bodyPr/>
        <a:lstStyle/>
        <a:p>
          <a:r>
            <a:rPr lang="en-AU"/>
            <a:t>Windows Server 2016</a:t>
          </a:r>
        </a:p>
      </dgm:t>
    </dgm:pt>
    <dgm:pt modelId="{2947166C-1645-404D-8C22-C7CA345F0F82}" type="parTrans" cxnId="{B45D4D1F-D9B1-415E-9F92-7DCBE5440D49}">
      <dgm:prSet/>
      <dgm:spPr/>
      <dgm:t>
        <a:bodyPr/>
        <a:lstStyle/>
        <a:p>
          <a:endParaRPr lang="en-US"/>
        </a:p>
      </dgm:t>
    </dgm:pt>
    <dgm:pt modelId="{2AF0AA21-FE3E-423A-AC25-F7F5723C4270}" type="sibTrans" cxnId="{B45D4D1F-D9B1-415E-9F92-7DCBE5440D49}">
      <dgm:prSet/>
      <dgm:spPr/>
      <dgm:t>
        <a:bodyPr/>
        <a:lstStyle/>
        <a:p>
          <a:endParaRPr lang="en-US"/>
        </a:p>
      </dgm:t>
    </dgm:pt>
    <dgm:pt modelId="{E5284630-CB60-4458-B529-1BB72368743B}" type="pres">
      <dgm:prSet presAssocID="{D2158FE8-DF54-4344-8C33-CFEA02417412}" presName="Name0" presStyleCnt="0">
        <dgm:presLayoutVars>
          <dgm:dir/>
          <dgm:animLvl val="lvl"/>
          <dgm:resizeHandles val="exact"/>
        </dgm:presLayoutVars>
      </dgm:prSet>
      <dgm:spPr/>
    </dgm:pt>
    <dgm:pt modelId="{81D858A5-EE92-4BE5-A7A3-9DB1A9159555}" type="pres">
      <dgm:prSet presAssocID="{FA98FFCE-0A09-4870-9E7F-A5CD92FA40B1}" presName="linNode" presStyleCnt="0"/>
      <dgm:spPr/>
    </dgm:pt>
    <dgm:pt modelId="{503A56B7-8031-4FFE-868F-648D82BF4072}" type="pres">
      <dgm:prSet presAssocID="{FA98FFCE-0A09-4870-9E7F-A5CD92FA40B1}" presName="parentText" presStyleLbl="node1" presStyleIdx="0" presStyleCnt="6" custScaleX="277778">
        <dgm:presLayoutVars>
          <dgm:chMax val="1"/>
          <dgm:bulletEnabled val="1"/>
        </dgm:presLayoutVars>
      </dgm:prSet>
      <dgm:spPr>
        <a:prstGeom prst="rect">
          <a:avLst/>
        </a:prstGeom>
      </dgm:spPr>
    </dgm:pt>
    <dgm:pt modelId="{71B2437C-F066-44EB-945F-1427A915F4F2}" type="pres">
      <dgm:prSet presAssocID="{5E12487C-11AF-4F92-996F-5601D7A5CFB6}" presName="sp" presStyleCnt="0"/>
      <dgm:spPr/>
    </dgm:pt>
    <dgm:pt modelId="{931D82CB-C4AF-4DA4-A028-318EE91E87C5}" type="pres">
      <dgm:prSet presAssocID="{37EEC2E8-D49C-4F6A-BF8F-84BF2A6F7338}" presName="linNode" presStyleCnt="0"/>
      <dgm:spPr/>
    </dgm:pt>
    <dgm:pt modelId="{F3C35A25-9DF2-4C00-9C63-998F2D4282FD}" type="pres">
      <dgm:prSet presAssocID="{37EEC2E8-D49C-4F6A-BF8F-84BF2A6F7338}" presName="parentText" presStyleLbl="node1" presStyleIdx="1" presStyleCnt="6">
        <dgm:presLayoutVars>
          <dgm:chMax val="1"/>
          <dgm:bulletEnabled val="1"/>
        </dgm:presLayoutVars>
      </dgm:prSet>
      <dgm:spPr>
        <a:prstGeom prst="rect">
          <a:avLst/>
        </a:prstGeom>
      </dgm:spPr>
    </dgm:pt>
    <dgm:pt modelId="{36E6EED8-87F2-4F24-B0A4-D71668EA1A1D}" type="pres">
      <dgm:prSet presAssocID="{37EEC2E8-D49C-4F6A-BF8F-84BF2A6F7338}" presName="descendantText" presStyleLbl="alignAccFollowNode1" presStyleIdx="0" presStyleCnt="5">
        <dgm:presLayoutVars>
          <dgm:bulletEnabled val="1"/>
        </dgm:presLayoutVars>
      </dgm:prSet>
      <dgm:spPr>
        <a:prstGeom prst="rect">
          <a:avLst/>
        </a:prstGeom>
      </dgm:spPr>
    </dgm:pt>
    <dgm:pt modelId="{A74572D4-E67A-4F06-A3A6-D56A0CA2DE20}" type="pres">
      <dgm:prSet presAssocID="{9F1EACE8-2C71-4FCF-A8F8-C4F1F81D5FF1}" presName="sp" presStyleCnt="0"/>
      <dgm:spPr/>
    </dgm:pt>
    <dgm:pt modelId="{3C34D506-47A5-4520-A8BB-7245B2D3538D}" type="pres">
      <dgm:prSet presAssocID="{DE931380-5C0F-4268-AA4F-9607CAD9E92B}" presName="linNode" presStyleCnt="0"/>
      <dgm:spPr/>
    </dgm:pt>
    <dgm:pt modelId="{1748EA0A-3155-4C6C-BADC-F328C904FDEA}" type="pres">
      <dgm:prSet presAssocID="{DE931380-5C0F-4268-AA4F-9607CAD9E92B}" presName="parentText" presStyleLbl="node1" presStyleIdx="2" presStyleCnt="6">
        <dgm:presLayoutVars>
          <dgm:chMax val="1"/>
          <dgm:bulletEnabled val="1"/>
        </dgm:presLayoutVars>
      </dgm:prSet>
      <dgm:spPr>
        <a:prstGeom prst="rect">
          <a:avLst/>
        </a:prstGeom>
      </dgm:spPr>
    </dgm:pt>
    <dgm:pt modelId="{0A17B01E-B76D-487F-8DF3-44582ABBF3E4}" type="pres">
      <dgm:prSet presAssocID="{DE931380-5C0F-4268-AA4F-9607CAD9E92B}" presName="descendantText" presStyleLbl="alignAccFollowNode1" presStyleIdx="1" presStyleCnt="5">
        <dgm:presLayoutVars>
          <dgm:bulletEnabled val="1"/>
        </dgm:presLayoutVars>
      </dgm:prSet>
      <dgm:spPr>
        <a:prstGeom prst="rect">
          <a:avLst/>
        </a:prstGeom>
      </dgm:spPr>
    </dgm:pt>
    <dgm:pt modelId="{7DC81685-5427-495E-A772-23DCDE84327D}" type="pres">
      <dgm:prSet presAssocID="{1FFD69DE-722A-4B0D-A456-820324E2C9DE}" presName="sp" presStyleCnt="0"/>
      <dgm:spPr/>
    </dgm:pt>
    <dgm:pt modelId="{05568FF2-E755-49D3-ACC1-E5099E1B3296}" type="pres">
      <dgm:prSet presAssocID="{2A228666-0D44-48D4-92E2-54C766754D0D}" presName="linNode" presStyleCnt="0"/>
      <dgm:spPr/>
    </dgm:pt>
    <dgm:pt modelId="{6F879473-FFEC-4BFB-8DDC-4594AE96019F}" type="pres">
      <dgm:prSet presAssocID="{2A228666-0D44-48D4-92E2-54C766754D0D}" presName="parentText" presStyleLbl="node1" presStyleIdx="3" presStyleCnt="6">
        <dgm:presLayoutVars>
          <dgm:chMax val="1"/>
          <dgm:bulletEnabled val="1"/>
        </dgm:presLayoutVars>
      </dgm:prSet>
      <dgm:spPr>
        <a:prstGeom prst="rect">
          <a:avLst/>
        </a:prstGeom>
      </dgm:spPr>
    </dgm:pt>
    <dgm:pt modelId="{CF819541-C2E4-4E75-9F43-4A223E1C8EBB}" type="pres">
      <dgm:prSet presAssocID="{2A228666-0D44-48D4-92E2-54C766754D0D}" presName="descendantText" presStyleLbl="alignAccFollowNode1" presStyleIdx="2" presStyleCnt="5">
        <dgm:presLayoutVars>
          <dgm:bulletEnabled val="1"/>
        </dgm:presLayoutVars>
      </dgm:prSet>
      <dgm:spPr>
        <a:prstGeom prst="rect">
          <a:avLst/>
        </a:prstGeom>
      </dgm:spPr>
    </dgm:pt>
    <dgm:pt modelId="{140A2389-8EFC-4963-A083-24C3DA44B497}" type="pres">
      <dgm:prSet presAssocID="{352B242E-D694-46E8-8EBA-10E4ED39D0A4}" presName="sp" presStyleCnt="0"/>
      <dgm:spPr/>
    </dgm:pt>
    <dgm:pt modelId="{CE3FB4DB-5BC2-40C7-A340-7C211067FAF4}" type="pres">
      <dgm:prSet presAssocID="{0702D7D7-F0AB-4DD3-944C-846D686BA264}" presName="linNode" presStyleCnt="0"/>
      <dgm:spPr/>
    </dgm:pt>
    <dgm:pt modelId="{C611A6E2-D8A6-4AE9-B134-F2F49E25493A}" type="pres">
      <dgm:prSet presAssocID="{0702D7D7-F0AB-4DD3-944C-846D686BA264}" presName="parentText" presStyleLbl="node1" presStyleIdx="4" presStyleCnt="6">
        <dgm:presLayoutVars>
          <dgm:chMax val="1"/>
          <dgm:bulletEnabled val="1"/>
        </dgm:presLayoutVars>
      </dgm:prSet>
      <dgm:spPr>
        <a:prstGeom prst="rect">
          <a:avLst/>
        </a:prstGeom>
      </dgm:spPr>
    </dgm:pt>
    <dgm:pt modelId="{B78FD06F-C4DC-4B7E-9CA9-A801466BDA64}" type="pres">
      <dgm:prSet presAssocID="{0702D7D7-F0AB-4DD3-944C-846D686BA264}" presName="descendantText" presStyleLbl="alignAccFollowNode1" presStyleIdx="3" presStyleCnt="5">
        <dgm:presLayoutVars>
          <dgm:bulletEnabled val="1"/>
        </dgm:presLayoutVars>
      </dgm:prSet>
      <dgm:spPr>
        <a:prstGeom prst="rect">
          <a:avLst/>
        </a:prstGeom>
      </dgm:spPr>
    </dgm:pt>
    <dgm:pt modelId="{513E11E3-874E-4D74-B845-3B20BF71B9DB}" type="pres">
      <dgm:prSet presAssocID="{6EBD7FDA-1B22-498E-B94E-B33115FF1873}" presName="sp" presStyleCnt="0"/>
      <dgm:spPr/>
    </dgm:pt>
    <dgm:pt modelId="{06554900-62F7-4EC5-A0E9-3FEFDD45E849}" type="pres">
      <dgm:prSet presAssocID="{BD9EFBA0-CB06-46FD-9A57-0F1EFAB814C2}" presName="linNode" presStyleCnt="0"/>
      <dgm:spPr/>
    </dgm:pt>
    <dgm:pt modelId="{45808100-8D0C-49AA-8FD6-CDD5C9598025}" type="pres">
      <dgm:prSet presAssocID="{BD9EFBA0-CB06-46FD-9A57-0F1EFAB814C2}" presName="parentText" presStyleLbl="node1" presStyleIdx="5" presStyleCnt="6">
        <dgm:presLayoutVars>
          <dgm:chMax val="1"/>
          <dgm:bulletEnabled val="1"/>
        </dgm:presLayoutVars>
      </dgm:prSet>
      <dgm:spPr>
        <a:prstGeom prst="rect">
          <a:avLst/>
        </a:prstGeom>
      </dgm:spPr>
    </dgm:pt>
    <dgm:pt modelId="{716A5442-FB28-4EB7-9497-5F4B7D717F18}" type="pres">
      <dgm:prSet presAssocID="{BD9EFBA0-CB06-46FD-9A57-0F1EFAB814C2}" presName="descendantText" presStyleLbl="alignAccFollowNode1" presStyleIdx="4" presStyleCnt="5">
        <dgm:presLayoutVars>
          <dgm:bulletEnabled val="1"/>
        </dgm:presLayoutVars>
      </dgm:prSet>
      <dgm:spPr>
        <a:prstGeom prst="rect">
          <a:avLst/>
        </a:prstGeom>
      </dgm:spPr>
    </dgm:pt>
  </dgm:ptLst>
  <dgm:cxnLst>
    <dgm:cxn modelId="{5C289206-FA7A-4171-94EC-92676E73DCEC}" type="presOf" srcId="{FDB3CB0D-3E2E-4FCB-964A-51F1018C9FAF}" destId="{CF819541-C2E4-4E75-9F43-4A223E1C8EBB}" srcOrd="0" destOrd="0" presId="urn:microsoft.com/office/officeart/2005/8/layout/vList5"/>
    <dgm:cxn modelId="{2BF94E09-6031-4C23-AA92-972823602150}" srcId="{BD9EFBA0-CB06-46FD-9A57-0F1EFAB814C2}" destId="{DB478B52-8099-495E-88EA-6B69F500D713}" srcOrd="0" destOrd="0" parTransId="{784E77DD-9A36-489C-B69C-5B175BF3EA64}" sibTransId="{F164B2D9-5F24-4DF3-8C7C-3CF1EBE95177}"/>
    <dgm:cxn modelId="{21BAD50F-D3A5-4246-B5F7-CBB23CD060E9}" srcId="{D2158FE8-DF54-4344-8C33-CFEA02417412}" destId="{37EEC2E8-D49C-4F6A-BF8F-84BF2A6F7338}" srcOrd="1" destOrd="0" parTransId="{08D58425-E3AB-43DB-9DEA-47ECD38F4F90}" sibTransId="{9F1EACE8-2C71-4FCF-A8F8-C4F1F81D5FF1}"/>
    <dgm:cxn modelId="{56F89119-F033-4534-80FB-888F9ACD75DA}" type="presOf" srcId="{2A228666-0D44-48D4-92E2-54C766754D0D}" destId="{6F879473-FFEC-4BFB-8DDC-4594AE96019F}" srcOrd="0" destOrd="0" presId="urn:microsoft.com/office/officeart/2005/8/layout/vList5"/>
    <dgm:cxn modelId="{5758DA1B-25C0-4ED7-A40E-89473EDC74F8}" srcId="{DE931380-5C0F-4268-AA4F-9607CAD9E92B}" destId="{9B9CB2CE-2DF2-4BF7-977A-4E0DB3D7F916}" srcOrd="0" destOrd="0" parTransId="{3E6A7656-735C-4A96-892E-AD4204B0743E}" sibTransId="{ABE3F155-C198-4302-8C74-796B65EE70FE}"/>
    <dgm:cxn modelId="{B45D4D1F-D9B1-415E-9F92-7DCBE5440D49}" srcId="{37EEC2E8-D49C-4F6A-BF8F-84BF2A6F7338}" destId="{F1B27457-C316-44C0-BDE4-18F859FA88CD}" srcOrd="1" destOrd="0" parTransId="{2947166C-1645-404D-8C22-C7CA345F0F82}" sibTransId="{2AF0AA21-FE3E-423A-AC25-F7F5723C4270}"/>
    <dgm:cxn modelId="{61BE7122-FC89-40C0-8F55-E7FFF230921E}" type="presOf" srcId="{DE931380-5C0F-4268-AA4F-9607CAD9E92B}" destId="{1748EA0A-3155-4C6C-BADC-F328C904FDEA}" srcOrd="0" destOrd="0" presId="urn:microsoft.com/office/officeart/2005/8/layout/vList5"/>
    <dgm:cxn modelId="{58F18C23-BE8D-45FE-9E1B-93C06719FE76}" srcId="{D2158FE8-DF54-4344-8C33-CFEA02417412}" destId="{DE931380-5C0F-4268-AA4F-9607CAD9E92B}" srcOrd="2" destOrd="0" parTransId="{ACABA96D-94A0-4D35-8F89-8385E720F030}" sibTransId="{1FFD69DE-722A-4B0D-A456-820324E2C9DE}"/>
    <dgm:cxn modelId="{A12FC726-FC57-47A7-833B-AECEAE334442}" type="presOf" srcId="{C5846C51-BDB3-467C-84EB-FA2764FB063F}" destId="{36E6EED8-87F2-4F24-B0A4-D71668EA1A1D}" srcOrd="0" destOrd="0" presId="urn:microsoft.com/office/officeart/2005/8/layout/vList5"/>
    <dgm:cxn modelId="{A6644B2A-E69D-4C52-9913-979F0A337460}" srcId="{0702D7D7-F0AB-4DD3-944C-846D686BA264}" destId="{38A177F9-3BFC-4E5E-8D16-E2E50B64D378}" srcOrd="0" destOrd="0" parTransId="{9CE50002-0332-4CB2-9FEA-AEBC7106DB5D}" sibTransId="{271DC71B-0607-4FE9-A142-236CECC98242}"/>
    <dgm:cxn modelId="{A392A02A-B9C9-4703-A642-9F3951020C70}" srcId="{D2158FE8-DF54-4344-8C33-CFEA02417412}" destId="{2A228666-0D44-48D4-92E2-54C766754D0D}" srcOrd="3" destOrd="0" parTransId="{277108BF-F09E-46C3-9889-88EE051A689B}" sibTransId="{352B242E-D694-46E8-8EBA-10E4ED39D0A4}"/>
    <dgm:cxn modelId="{659A0531-4E21-4FD4-968E-6FF77876B0F3}" type="presOf" srcId="{A7A27FA1-80FC-4785-BEB2-6CE76CCA934A}" destId="{0A17B01E-B76D-487F-8DF3-44582ABBF3E4}" srcOrd="0" destOrd="1" presId="urn:microsoft.com/office/officeart/2005/8/layout/vList5"/>
    <dgm:cxn modelId="{58C21F32-49E5-400F-925B-F888F88E1F87}" srcId="{2A228666-0D44-48D4-92E2-54C766754D0D}" destId="{FDB3CB0D-3E2E-4FCB-964A-51F1018C9FAF}" srcOrd="0" destOrd="0" parTransId="{E6831B9F-5217-4E3A-9E2A-093B27DC0B37}" sibTransId="{6CCD9A9D-70F3-43ED-8E8A-B56D82C40C92}"/>
    <dgm:cxn modelId="{E7447B3C-649B-4EF3-BE99-88DE2696323D}" type="presOf" srcId="{9B9CB2CE-2DF2-4BF7-977A-4E0DB3D7F916}" destId="{0A17B01E-B76D-487F-8DF3-44582ABBF3E4}" srcOrd="0" destOrd="0" presId="urn:microsoft.com/office/officeart/2005/8/layout/vList5"/>
    <dgm:cxn modelId="{49F6AB3F-7875-4385-B4F3-07066ECB034A}" type="presOf" srcId="{38A177F9-3BFC-4E5E-8D16-E2E50B64D378}" destId="{B78FD06F-C4DC-4B7E-9CA9-A801466BDA64}" srcOrd="0" destOrd="0" presId="urn:microsoft.com/office/officeart/2005/8/layout/vList5"/>
    <dgm:cxn modelId="{1C050660-B0CB-47F3-AF0A-F023E42A7C77}" srcId="{DE931380-5C0F-4268-AA4F-9607CAD9E92B}" destId="{A7A27FA1-80FC-4785-BEB2-6CE76CCA934A}" srcOrd="1" destOrd="0" parTransId="{1E110C96-EA6D-43C9-B654-5EB74D36FA87}" sibTransId="{8CA4BB40-3D69-4E51-B847-2121AF8E88DA}"/>
    <dgm:cxn modelId="{402CB345-11C3-4E9F-863B-6D3D94372691}" srcId="{D2158FE8-DF54-4344-8C33-CFEA02417412}" destId="{BD9EFBA0-CB06-46FD-9A57-0F1EFAB814C2}" srcOrd="5" destOrd="0" parTransId="{7C625143-5FF7-4CE7-8B18-55E0AA615B56}" sibTransId="{161B5E83-E3E1-40A0-8ED0-5AFA866BE58E}"/>
    <dgm:cxn modelId="{F4CCDF68-7FE2-4525-B76F-93554EF5D094}" srcId="{D2158FE8-DF54-4344-8C33-CFEA02417412}" destId="{0702D7D7-F0AB-4DD3-944C-846D686BA264}" srcOrd="4" destOrd="0" parTransId="{19680A82-4603-4145-8EF2-683FB96260D7}" sibTransId="{6EBD7FDA-1B22-498E-B94E-B33115FF1873}"/>
    <dgm:cxn modelId="{3F82E268-D8DD-4FFF-85C8-17DCA5135FD0}" srcId="{2A228666-0D44-48D4-92E2-54C766754D0D}" destId="{44D34CD8-8D98-48C0-B5DF-32C0858E440F}" srcOrd="1" destOrd="0" parTransId="{2C822F77-AE91-4FD0-93CA-BF6A67F3C8E1}" sibTransId="{A2F775DE-B541-452E-B175-16CDE5D26A03}"/>
    <dgm:cxn modelId="{3D325E70-BBD1-4202-AB6D-353BA1533ED8}" type="presOf" srcId="{0702D7D7-F0AB-4DD3-944C-846D686BA264}" destId="{C611A6E2-D8A6-4AE9-B134-F2F49E25493A}" srcOrd="0" destOrd="0" presId="urn:microsoft.com/office/officeart/2005/8/layout/vList5"/>
    <dgm:cxn modelId="{9C478B74-FFF3-4465-9309-BAC54213A14A}" srcId="{0702D7D7-F0AB-4DD3-944C-846D686BA264}" destId="{57A1F3D4-BA1E-45A9-9211-D0D3FC296DA9}" srcOrd="1" destOrd="0" parTransId="{8A487025-D2FD-46DF-AC6F-CC67991FF2DB}" sibTransId="{D8078901-1A2E-4B9E-92C1-5F64DD78912B}"/>
    <dgm:cxn modelId="{9D8FB67B-EBB2-46F3-BFD5-14D048779069}" type="presOf" srcId="{F1B27457-C316-44C0-BDE4-18F859FA88CD}" destId="{36E6EED8-87F2-4F24-B0A4-D71668EA1A1D}" srcOrd="0" destOrd="1" presId="urn:microsoft.com/office/officeart/2005/8/layout/vList5"/>
    <dgm:cxn modelId="{64DC087E-74C5-4D1D-BE46-5D0516E167CF}" type="presOf" srcId="{FA98FFCE-0A09-4870-9E7F-A5CD92FA40B1}" destId="{503A56B7-8031-4FFE-868F-648D82BF4072}" srcOrd="0" destOrd="0" presId="urn:microsoft.com/office/officeart/2005/8/layout/vList5"/>
    <dgm:cxn modelId="{80CBBD86-F8D2-4B6E-B8A4-45947A531276}" srcId="{D2158FE8-DF54-4344-8C33-CFEA02417412}" destId="{FA98FFCE-0A09-4870-9E7F-A5CD92FA40B1}" srcOrd="0" destOrd="0" parTransId="{E6CDBD91-94F4-474C-A97C-774657786C80}" sibTransId="{5E12487C-11AF-4F92-996F-5601D7A5CFB6}"/>
    <dgm:cxn modelId="{8440C88C-83A1-4F55-A4AA-146A75959CF5}" srcId="{37EEC2E8-D49C-4F6A-BF8F-84BF2A6F7338}" destId="{C5846C51-BDB3-467C-84EB-FA2764FB063F}" srcOrd="0" destOrd="0" parTransId="{DBE77780-867C-4302-8028-F57992753C1C}" sibTransId="{02A78F63-FEF7-47D1-B630-2B44C74C104C}"/>
    <dgm:cxn modelId="{C88B0B8F-5693-405E-87DE-BBCEB6DB65E9}" type="presOf" srcId="{37EEC2E8-D49C-4F6A-BF8F-84BF2A6F7338}" destId="{F3C35A25-9DF2-4C00-9C63-998F2D4282FD}" srcOrd="0" destOrd="0" presId="urn:microsoft.com/office/officeart/2005/8/layout/vList5"/>
    <dgm:cxn modelId="{2ED30396-7B40-47E9-819A-0AAD5E67C677}" type="presOf" srcId="{DB478B52-8099-495E-88EA-6B69F500D713}" destId="{716A5442-FB28-4EB7-9497-5F4B7D717F18}" srcOrd="0" destOrd="0" presId="urn:microsoft.com/office/officeart/2005/8/layout/vList5"/>
    <dgm:cxn modelId="{C67350A8-737B-4097-9857-AE5AA36EB5F3}" type="presOf" srcId="{BD9EFBA0-CB06-46FD-9A57-0F1EFAB814C2}" destId="{45808100-8D0C-49AA-8FD6-CDD5C9598025}" srcOrd="0" destOrd="0" presId="urn:microsoft.com/office/officeart/2005/8/layout/vList5"/>
    <dgm:cxn modelId="{D1839CB5-05E0-44AE-BC2A-C41B45900978}" type="presOf" srcId="{44D34CD8-8D98-48C0-B5DF-32C0858E440F}" destId="{CF819541-C2E4-4E75-9F43-4A223E1C8EBB}" srcOrd="0" destOrd="1" presId="urn:microsoft.com/office/officeart/2005/8/layout/vList5"/>
    <dgm:cxn modelId="{F46125F4-959D-472C-9994-7BF82891E4FF}" type="presOf" srcId="{57A1F3D4-BA1E-45A9-9211-D0D3FC296DA9}" destId="{B78FD06F-C4DC-4B7E-9CA9-A801466BDA64}" srcOrd="0" destOrd="1" presId="urn:microsoft.com/office/officeart/2005/8/layout/vList5"/>
    <dgm:cxn modelId="{F23AE4F9-D64C-4B00-BAA5-A680E4E49072}" type="presOf" srcId="{D2158FE8-DF54-4344-8C33-CFEA02417412}" destId="{E5284630-CB60-4458-B529-1BB72368743B}" srcOrd="0" destOrd="0" presId="urn:microsoft.com/office/officeart/2005/8/layout/vList5"/>
    <dgm:cxn modelId="{E721477C-CCD8-4D9A-813E-76C56A769828}" type="presParOf" srcId="{E5284630-CB60-4458-B529-1BB72368743B}" destId="{81D858A5-EE92-4BE5-A7A3-9DB1A9159555}" srcOrd="0" destOrd="0" presId="urn:microsoft.com/office/officeart/2005/8/layout/vList5"/>
    <dgm:cxn modelId="{0402FD07-3D7A-4732-86F8-FB26466714EB}" type="presParOf" srcId="{81D858A5-EE92-4BE5-A7A3-9DB1A9159555}" destId="{503A56B7-8031-4FFE-868F-648D82BF4072}" srcOrd="0" destOrd="0" presId="urn:microsoft.com/office/officeart/2005/8/layout/vList5"/>
    <dgm:cxn modelId="{E8ADF85A-77CE-406C-9D6C-5FFB5A0133AE}" type="presParOf" srcId="{E5284630-CB60-4458-B529-1BB72368743B}" destId="{71B2437C-F066-44EB-945F-1427A915F4F2}" srcOrd="1" destOrd="0" presId="urn:microsoft.com/office/officeart/2005/8/layout/vList5"/>
    <dgm:cxn modelId="{EC15570C-0A1C-47A3-A654-E0896B1AD97B}" type="presParOf" srcId="{E5284630-CB60-4458-B529-1BB72368743B}" destId="{931D82CB-C4AF-4DA4-A028-318EE91E87C5}" srcOrd="2" destOrd="0" presId="urn:microsoft.com/office/officeart/2005/8/layout/vList5"/>
    <dgm:cxn modelId="{A7D3EC00-ECE8-4DFA-B610-A131CC4AB68B}" type="presParOf" srcId="{931D82CB-C4AF-4DA4-A028-318EE91E87C5}" destId="{F3C35A25-9DF2-4C00-9C63-998F2D4282FD}" srcOrd="0" destOrd="0" presId="urn:microsoft.com/office/officeart/2005/8/layout/vList5"/>
    <dgm:cxn modelId="{E3696EE3-95B6-4496-B90C-6261C4747287}" type="presParOf" srcId="{931D82CB-C4AF-4DA4-A028-318EE91E87C5}" destId="{36E6EED8-87F2-4F24-B0A4-D71668EA1A1D}" srcOrd="1" destOrd="0" presId="urn:microsoft.com/office/officeart/2005/8/layout/vList5"/>
    <dgm:cxn modelId="{4C81B612-8CA8-4131-B36D-B3399BA16D03}" type="presParOf" srcId="{E5284630-CB60-4458-B529-1BB72368743B}" destId="{A74572D4-E67A-4F06-A3A6-D56A0CA2DE20}" srcOrd="3" destOrd="0" presId="urn:microsoft.com/office/officeart/2005/8/layout/vList5"/>
    <dgm:cxn modelId="{062E915E-92CB-4227-8DEB-CCC43D574F1A}" type="presParOf" srcId="{E5284630-CB60-4458-B529-1BB72368743B}" destId="{3C34D506-47A5-4520-A8BB-7245B2D3538D}" srcOrd="4" destOrd="0" presId="urn:microsoft.com/office/officeart/2005/8/layout/vList5"/>
    <dgm:cxn modelId="{53E7854C-C4F3-4C48-ACCD-D8760A6CCAD8}" type="presParOf" srcId="{3C34D506-47A5-4520-A8BB-7245B2D3538D}" destId="{1748EA0A-3155-4C6C-BADC-F328C904FDEA}" srcOrd="0" destOrd="0" presId="urn:microsoft.com/office/officeart/2005/8/layout/vList5"/>
    <dgm:cxn modelId="{06EE1D35-0304-4EA1-A207-048723F77CF5}" type="presParOf" srcId="{3C34D506-47A5-4520-A8BB-7245B2D3538D}" destId="{0A17B01E-B76D-487F-8DF3-44582ABBF3E4}" srcOrd="1" destOrd="0" presId="urn:microsoft.com/office/officeart/2005/8/layout/vList5"/>
    <dgm:cxn modelId="{C42FC3DE-B853-40C8-B173-0808D08251A1}" type="presParOf" srcId="{E5284630-CB60-4458-B529-1BB72368743B}" destId="{7DC81685-5427-495E-A772-23DCDE84327D}" srcOrd="5" destOrd="0" presId="urn:microsoft.com/office/officeart/2005/8/layout/vList5"/>
    <dgm:cxn modelId="{15A3C42E-73CF-4B3A-8B50-FBCCC174ED71}" type="presParOf" srcId="{E5284630-CB60-4458-B529-1BB72368743B}" destId="{05568FF2-E755-49D3-ACC1-E5099E1B3296}" srcOrd="6" destOrd="0" presId="urn:microsoft.com/office/officeart/2005/8/layout/vList5"/>
    <dgm:cxn modelId="{BDE490C7-E898-4A73-BE5F-991F098275D5}" type="presParOf" srcId="{05568FF2-E755-49D3-ACC1-E5099E1B3296}" destId="{6F879473-FFEC-4BFB-8DDC-4594AE96019F}" srcOrd="0" destOrd="0" presId="urn:microsoft.com/office/officeart/2005/8/layout/vList5"/>
    <dgm:cxn modelId="{B0F3417F-7051-430A-8E33-1E4C7745DBEC}" type="presParOf" srcId="{05568FF2-E755-49D3-ACC1-E5099E1B3296}" destId="{CF819541-C2E4-4E75-9F43-4A223E1C8EBB}" srcOrd="1" destOrd="0" presId="urn:microsoft.com/office/officeart/2005/8/layout/vList5"/>
    <dgm:cxn modelId="{F19A3809-0703-473F-B52E-69723915D135}" type="presParOf" srcId="{E5284630-CB60-4458-B529-1BB72368743B}" destId="{140A2389-8EFC-4963-A083-24C3DA44B497}" srcOrd="7" destOrd="0" presId="urn:microsoft.com/office/officeart/2005/8/layout/vList5"/>
    <dgm:cxn modelId="{945872A5-D44A-44F0-ADF0-F70229F1FBCB}" type="presParOf" srcId="{E5284630-CB60-4458-B529-1BB72368743B}" destId="{CE3FB4DB-5BC2-40C7-A340-7C211067FAF4}" srcOrd="8" destOrd="0" presId="urn:microsoft.com/office/officeart/2005/8/layout/vList5"/>
    <dgm:cxn modelId="{59333F3D-8216-4857-B898-887B66E00F9B}" type="presParOf" srcId="{CE3FB4DB-5BC2-40C7-A340-7C211067FAF4}" destId="{C611A6E2-D8A6-4AE9-B134-F2F49E25493A}" srcOrd="0" destOrd="0" presId="urn:microsoft.com/office/officeart/2005/8/layout/vList5"/>
    <dgm:cxn modelId="{8A9F0712-7A88-49E6-BE43-8F95ABF8587A}" type="presParOf" srcId="{CE3FB4DB-5BC2-40C7-A340-7C211067FAF4}" destId="{B78FD06F-C4DC-4B7E-9CA9-A801466BDA64}" srcOrd="1" destOrd="0" presId="urn:microsoft.com/office/officeart/2005/8/layout/vList5"/>
    <dgm:cxn modelId="{BD55BBFB-2989-4C51-9626-3F50AAD2BDB0}" type="presParOf" srcId="{E5284630-CB60-4458-B529-1BB72368743B}" destId="{513E11E3-874E-4D74-B845-3B20BF71B9DB}" srcOrd="9" destOrd="0" presId="urn:microsoft.com/office/officeart/2005/8/layout/vList5"/>
    <dgm:cxn modelId="{1A0045B5-FA4C-401F-8DA9-261740740461}" type="presParOf" srcId="{E5284630-CB60-4458-B529-1BB72368743B}" destId="{06554900-62F7-4EC5-A0E9-3FEFDD45E849}" srcOrd="10" destOrd="0" presId="urn:microsoft.com/office/officeart/2005/8/layout/vList5"/>
    <dgm:cxn modelId="{B3602DF4-AB28-4E63-B6AE-04AC9584DBBC}" type="presParOf" srcId="{06554900-62F7-4EC5-A0E9-3FEFDD45E849}" destId="{45808100-8D0C-49AA-8FD6-CDD5C9598025}" srcOrd="0" destOrd="0" presId="urn:microsoft.com/office/officeart/2005/8/layout/vList5"/>
    <dgm:cxn modelId="{73469D6E-2781-495F-BCFF-1FDA0B2A8E78}" type="presParOf" srcId="{06554900-62F7-4EC5-A0E9-3FEFDD45E849}" destId="{716A5442-FB28-4EB7-9497-5F4B7D717F1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6137B2-EAFB-4841-8092-C8EA5F97B415}">
      <dsp:nvSpPr>
        <dsp:cNvPr id="0" name=""/>
        <dsp:cNvSpPr/>
      </dsp:nvSpPr>
      <dsp:spPr>
        <a:xfrm>
          <a:off x="8788919" y="1093239"/>
          <a:ext cx="1536500" cy="4145088"/>
        </a:xfrm>
        <a:prstGeom prst="wedgeRectCallout">
          <a:avLst>
            <a:gd name="adj1" fmla="val 0"/>
            <a:gd name="adj2" fmla="val 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l" defTabSz="755650">
            <a:lnSpc>
              <a:spcPct val="90000"/>
            </a:lnSpc>
            <a:spcBef>
              <a:spcPct val="0"/>
            </a:spcBef>
            <a:spcAft>
              <a:spcPct val="35000"/>
            </a:spcAft>
            <a:buNone/>
          </a:pPr>
          <a:r>
            <a:rPr lang="en-AU" sz="1700" b="0" kern="1200">
              <a:solidFill>
                <a:schemeClr val="bg1"/>
              </a:solidFill>
            </a:rPr>
            <a:t>2015</a:t>
          </a:r>
        </a:p>
        <a:p>
          <a:pPr marL="0" lvl="0" indent="0" algn="l" defTabSz="755650">
            <a:lnSpc>
              <a:spcPct val="90000"/>
            </a:lnSpc>
            <a:spcBef>
              <a:spcPct val="0"/>
            </a:spcBef>
            <a:spcAft>
              <a:spcPct val="35000"/>
            </a:spcAft>
            <a:buNone/>
          </a:pPr>
          <a:endParaRPr lang="en-AU" sz="1700" b="0" kern="1200">
            <a:solidFill>
              <a:schemeClr val="bg1"/>
            </a:solidFill>
          </a:endParaRPr>
        </a:p>
        <a:p>
          <a:pPr marL="0" lvl="0" indent="0" algn="l" defTabSz="711200">
            <a:lnSpc>
              <a:spcPct val="90000"/>
            </a:lnSpc>
            <a:spcBef>
              <a:spcPct val="0"/>
            </a:spcBef>
            <a:spcAft>
              <a:spcPct val="35000"/>
            </a:spcAft>
            <a:buNone/>
          </a:pPr>
          <a:r>
            <a:rPr lang="en-AU" sz="1600" b="0" kern="1200">
              <a:solidFill>
                <a:schemeClr val="bg1"/>
              </a:solidFill>
            </a:rPr>
            <a:t>Package Management</a:t>
          </a:r>
        </a:p>
        <a:p>
          <a:pPr marL="0" lvl="0" indent="0" algn="l" defTabSz="711200">
            <a:lnSpc>
              <a:spcPct val="90000"/>
            </a:lnSpc>
            <a:spcBef>
              <a:spcPct val="0"/>
            </a:spcBef>
            <a:spcAft>
              <a:spcPct val="35000"/>
            </a:spcAft>
            <a:buNone/>
          </a:pPr>
          <a:r>
            <a:rPr lang="en-AU" sz="1600" b="0" kern="1200">
              <a:solidFill>
                <a:schemeClr val="bg1"/>
              </a:solidFill>
            </a:rPr>
            <a:t>PowerShell Get</a:t>
          </a:r>
        </a:p>
        <a:p>
          <a:pPr marL="0" lvl="0" indent="0" algn="l" defTabSz="711200">
            <a:lnSpc>
              <a:spcPct val="90000"/>
            </a:lnSpc>
            <a:spcBef>
              <a:spcPct val="0"/>
            </a:spcBef>
            <a:spcAft>
              <a:spcPct val="35000"/>
            </a:spcAft>
            <a:buNone/>
          </a:pPr>
          <a:r>
            <a:rPr lang="en-AU" sz="1600" b="0" kern="1200">
              <a:solidFill>
                <a:schemeClr val="bg1"/>
              </a:solidFill>
            </a:rPr>
            <a:t>CMS module</a:t>
          </a:r>
        </a:p>
        <a:p>
          <a:pPr marL="0" lvl="0" indent="0" algn="l" defTabSz="711200">
            <a:lnSpc>
              <a:spcPct val="90000"/>
            </a:lnSpc>
            <a:spcBef>
              <a:spcPct val="0"/>
            </a:spcBef>
            <a:spcAft>
              <a:spcPct val="35000"/>
            </a:spcAft>
            <a:buNone/>
          </a:pPr>
          <a:r>
            <a:rPr lang="en-AU" sz="1600" b="0" kern="1200">
              <a:solidFill>
                <a:schemeClr val="bg1"/>
              </a:solidFill>
            </a:rPr>
            <a:t>Remote debugging</a:t>
          </a:r>
        </a:p>
        <a:p>
          <a:pPr marL="0" lvl="0" indent="0" algn="l" defTabSz="711200">
            <a:lnSpc>
              <a:spcPct val="90000"/>
            </a:lnSpc>
            <a:spcBef>
              <a:spcPct val="0"/>
            </a:spcBef>
            <a:spcAft>
              <a:spcPct val="35000"/>
            </a:spcAft>
            <a:buNone/>
          </a:pPr>
          <a:r>
            <a:rPr lang="en-AU" sz="1600" b="0" kern="1200">
              <a:solidFill>
                <a:schemeClr val="bg1"/>
              </a:solidFill>
            </a:rPr>
            <a:t>DSC additions</a:t>
          </a:r>
        </a:p>
        <a:p>
          <a:pPr marL="0" lvl="0" indent="0" algn="l" defTabSz="711200">
            <a:lnSpc>
              <a:spcPct val="90000"/>
            </a:lnSpc>
            <a:spcBef>
              <a:spcPct val="0"/>
            </a:spcBef>
            <a:spcAft>
              <a:spcPct val="35000"/>
            </a:spcAft>
            <a:buNone/>
          </a:pPr>
          <a:r>
            <a:rPr lang="en-AU" sz="1600" b="0" kern="1200">
              <a:solidFill>
                <a:schemeClr val="bg1"/>
              </a:solidFill>
            </a:rPr>
            <a:t>Transcription</a:t>
          </a:r>
        </a:p>
      </dsp:txBody>
      <dsp:txXfrm>
        <a:off x="8983972" y="1093239"/>
        <a:ext cx="1341447" cy="4145088"/>
      </dsp:txXfrm>
    </dsp:sp>
    <dsp:sp modelId="{6B554CA8-F2F7-4481-AA31-2C7511CAC713}">
      <dsp:nvSpPr>
        <dsp:cNvPr id="0" name=""/>
        <dsp:cNvSpPr/>
      </dsp:nvSpPr>
      <dsp:spPr>
        <a:xfrm>
          <a:off x="8807320" y="0"/>
          <a:ext cx="1518098" cy="1097429"/>
        </a:xfrm>
        <a:prstGeom prst="rect">
          <a:avLst/>
        </a:prstGeom>
        <a:solidFill>
          <a:schemeClr val="accent1">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975" tIns="53975" rIns="53975" bIns="53975" numCol="1" spcCol="1270" anchor="ctr" anchorCtr="0">
          <a:noAutofit/>
        </a:bodyPr>
        <a:lstStyle/>
        <a:p>
          <a:pPr marL="0" lvl="0" indent="0" algn="ctr" defTabSz="755650">
            <a:lnSpc>
              <a:spcPct val="90000"/>
            </a:lnSpc>
            <a:spcBef>
              <a:spcPct val="0"/>
            </a:spcBef>
            <a:spcAft>
              <a:spcPct val="35000"/>
            </a:spcAft>
            <a:buNone/>
          </a:pPr>
          <a:r>
            <a:rPr lang="en-AU" sz="1700" b="0" kern="1200">
              <a:solidFill>
                <a:schemeClr val="tx1"/>
              </a:solidFill>
            </a:rPr>
            <a:t>5.0</a:t>
          </a:r>
        </a:p>
      </dsp:txBody>
      <dsp:txXfrm>
        <a:off x="8807320" y="0"/>
        <a:ext cx="1518098" cy="1097429"/>
      </dsp:txXfrm>
    </dsp:sp>
    <dsp:sp modelId="{C1ACA580-53CA-4C8D-B93B-B8B07A64451B}">
      <dsp:nvSpPr>
        <dsp:cNvPr id="0" name=""/>
        <dsp:cNvSpPr/>
      </dsp:nvSpPr>
      <dsp:spPr>
        <a:xfrm>
          <a:off x="7265300" y="1093239"/>
          <a:ext cx="1536500" cy="3901506"/>
        </a:xfrm>
        <a:prstGeom prst="wedgeRectCallout">
          <a:avLst>
            <a:gd name="adj1" fmla="val 62500"/>
            <a:gd name="adj2" fmla="val 20830"/>
          </a:avLst>
        </a:prstGeom>
        <a:solidFill>
          <a:schemeClr val="accent1">
            <a:tint val="50000"/>
            <a:hueOff val="10522"/>
            <a:satOff val="-613"/>
            <a:lumOff val="24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l" defTabSz="755650">
            <a:lnSpc>
              <a:spcPct val="90000"/>
            </a:lnSpc>
            <a:spcBef>
              <a:spcPct val="0"/>
            </a:spcBef>
            <a:spcAft>
              <a:spcPct val="35000"/>
            </a:spcAft>
            <a:buNone/>
          </a:pPr>
          <a:r>
            <a:rPr lang="en-AU" sz="1700" b="0" kern="1200">
              <a:solidFill>
                <a:schemeClr val="bg1"/>
              </a:solidFill>
            </a:rPr>
            <a:t>2013</a:t>
          </a:r>
        </a:p>
        <a:p>
          <a:pPr marL="0" lvl="0" indent="0" algn="l" defTabSz="755650">
            <a:lnSpc>
              <a:spcPct val="90000"/>
            </a:lnSpc>
            <a:spcBef>
              <a:spcPct val="0"/>
            </a:spcBef>
            <a:spcAft>
              <a:spcPct val="35000"/>
            </a:spcAft>
            <a:buNone/>
          </a:pPr>
          <a:endParaRPr lang="en-AU" sz="1700" b="0" kern="1200">
            <a:solidFill>
              <a:schemeClr val="bg1"/>
            </a:solidFill>
          </a:endParaRPr>
        </a:p>
        <a:p>
          <a:pPr marL="0" lvl="0" indent="0" algn="l" defTabSz="755650">
            <a:lnSpc>
              <a:spcPct val="90000"/>
            </a:lnSpc>
            <a:spcBef>
              <a:spcPct val="0"/>
            </a:spcBef>
            <a:spcAft>
              <a:spcPct val="35000"/>
            </a:spcAft>
            <a:buNone/>
          </a:pPr>
          <a:r>
            <a:rPr lang="en-AU" sz="1700" b="0" kern="1200">
              <a:solidFill>
                <a:schemeClr val="bg1"/>
              </a:solidFill>
            </a:rPr>
            <a:t>&gt;2,300 cmdlets</a:t>
          </a:r>
        </a:p>
        <a:p>
          <a:pPr marL="0" lvl="0" indent="0" algn="l" defTabSz="755650">
            <a:lnSpc>
              <a:spcPct val="90000"/>
            </a:lnSpc>
            <a:spcBef>
              <a:spcPct val="0"/>
            </a:spcBef>
            <a:spcAft>
              <a:spcPct val="35000"/>
            </a:spcAft>
            <a:buNone/>
          </a:pPr>
          <a:r>
            <a:rPr lang="en-AU" sz="1700" b="0" kern="1200">
              <a:solidFill>
                <a:schemeClr val="bg1"/>
              </a:solidFill>
            </a:rPr>
            <a:t>Backward-Compatible</a:t>
          </a:r>
        </a:p>
        <a:p>
          <a:pPr marL="0" lvl="0" indent="0" algn="l" defTabSz="755650">
            <a:lnSpc>
              <a:spcPct val="90000"/>
            </a:lnSpc>
            <a:spcBef>
              <a:spcPct val="0"/>
            </a:spcBef>
            <a:spcAft>
              <a:spcPct val="35000"/>
            </a:spcAft>
            <a:buNone/>
          </a:pPr>
          <a:r>
            <a:rPr lang="en-AU" sz="1700" b="0" kern="1200">
              <a:solidFill>
                <a:schemeClr val="bg1"/>
              </a:solidFill>
            </a:rPr>
            <a:t>Desired State Configuration (DSC)</a:t>
          </a:r>
        </a:p>
      </dsp:txBody>
      <dsp:txXfrm>
        <a:off x="7460353" y="1093239"/>
        <a:ext cx="1341447" cy="3901506"/>
      </dsp:txXfrm>
    </dsp:sp>
    <dsp:sp modelId="{948231AC-42E1-4B31-8D3C-4066E53632A4}">
      <dsp:nvSpPr>
        <dsp:cNvPr id="0" name=""/>
        <dsp:cNvSpPr/>
      </dsp:nvSpPr>
      <dsp:spPr>
        <a:xfrm>
          <a:off x="7270820" y="117862"/>
          <a:ext cx="1536500" cy="975376"/>
        </a:xfrm>
        <a:prstGeom prst="rect">
          <a:avLst/>
        </a:prstGeom>
        <a:solidFill>
          <a:schemeClr val="accent1">
            <a:alpha val="90000"/>
            <a:hueOff val="0"/>
            <a:satOff val="0"/>
            <a:lumOff val="0"/>
            <a:alphaOff val="-8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975" tIns="53975" rIns="53975" bIns="53975" numCol="1" spcCol="1270" anchor="ctr" anchorCtr="0">
          <a:noAutofit/>
        </a:bodyPr>
        <a:lstStyle/>
        <a:p>
          <a:pPr marL="0" lvl="0" indent="0" algn="ctr" defTabSz="755650">
            <a:lnSpc>
              <a:spcPct val="90000"/>
            </a:lnSpc>
            <a:spcBef>
              <a:spcPct val="0"/>
            </a:spcBef>
            <a:spcAft>
              <a:spcPct val="35000"/>
            </a:spcAft>
            <a:buNone/>
          </a:pPr>
          <a:r>
            <a:rPr lang="en-AU" sz="1700" b="0" kern="1200">
              <a:solidFill>
                <a:schemeClr val="tx1"/>
              </a:solidFill>
            </a:rPr>
            <a:t>4.0</a:t>
          </a:r>
        </a:p>
      </dsp:txBody>
      <dsp:txXfrm>
        <a:off x="7270820" y="117862"/>
        <a:ext cx="1536500" cy="975376"/>
      </dsp:txXfrm>
    </dsp:sp>
    <dsp:sp modelId="{DFE29AB1-6385-4CAF-AC36-B43C94F19436}">
      <dsp:nvSpPr>
        <dsp:cNvPr id="0" name=""/>
        <dsp:cNvSpPr/>
      </dsp:nvSpPr>
      <dsp:spPr>
        <a:xfrm>
          <a:off x="5733400" y="1093239"/>
          <a:ext cx="1536500" cy="3657400"/>
        </a:xfrm>
        <a:prstGeom prst="wedgeRectCallout">
          <a:avLst>
            <a:gd name="adj1" fmla="val 62500"/>
            <a:gd name="adj2" fmla="val 20830"/>
          </a:avLst>
        </a:prstGeom>
        <a:solidFill>
          <a:schemeClr val="accent1">
            <a:tint val="50000"/>
            <a:hueOff val="21043"/>
            <a:satOff val="-1226"/>
            <a:lumOff val="491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l" defTabSz="755650">
            <a:lnSpc>
              <a:spcPct val="90000"/>
            </a:lnSpc>
            <a:spcBef>
              <a:spcPct val="0"/>
            </a:spcBef>
            <a:spcAft>
              <a:spcPct val="35000"/>
            </a:spcAft>
            <a:buNone/>
          </a:pPr>
          <a:r>
            <a:rPr lang="en-AU" sz="1700" b="0" kern="1200">
              <a:solidFill>
                <a:schemeClr val="bg1"/>
              </a:solidFill>
            </a:rPr>
            <a:t>2012</a:t>
          </a:r>
        </a:p>
        <a:p>
          <a:pPr marL="0" lvl="0" indent="0" algn="l" defTabSz="755650">
            <a:lnSpc>
              <a:spcPct val="90000"/>
            </a:lnSpc>
            <a:spcBef>
              <a:spcPct val="0"/>
            </a:spcBef>
            <a:spcAft>
              <a:spcPct val="35000"/>
            </a:spcAft>
            <a:buNone/>
          </a:pPr>
          <a:endParaRPr lang="en-AU" sz="1700" b="0" kern="1200">
            <a:solidFill>
              <a:schemeClr val="bg1"/>
            </a:solidFill>
          </a:endParaRPr>
        </a:p>
        <a:p>
          <a:pPr marL="0" lvl="0" indent="0" algn="l" defTabSz="755650">
            <a:lnSpc>
              <a:spcPct val="90000"/>
            </a:lnSpc>
            <a:spcBef>
              <a:spcPct val="0"/>
            </a:spcBef>
            <a:spcAft>
              <a:spcPct val="35000"/>
            </a:spcAft>
            <a:buNone/>
          </a:pPr>
          <a:r>
            <a:rPr lang="en-AU" sz="1700" b="0" kern="1200">
              <a:solidFill>
                <a:schemeClr val="bg1"/>
              </a:solidFill>
            </a:rPr>
            <a:t>&gt;2,300 cmdlets</a:t>
          </a:r>
        </a:p>
        <a:p>
          <a:pPr marL="0" lvl="0" indent="0" algn="l" defTabSz="755650">
            <a:lnSpc>
              <a:spcPct val="90000"/>
            </a:lnSpc>
            <a:spcBef>
              <a:spcPct val="0"/>
            </a:spcBef>
            <a:spcAft>
              <a:spcPct val="35000"/>
            </a:spcAft>
            <a:buNone/>
          </a:pPr>
          <a:r>
            <a:rPr lang="en-AU" sz="1700" b="0" kern="1200">
              <a:solidFill>
                <a:schemeClr val="bg1"/>
              </a:solidFill>
            </a:rPr>
            <a:t>Backward-Compatible</a:t>
          </a:r>
        </a:p>
        <a:p>
          <a:pPr marL="0" lvl="0" indent="0" algn="l" defTabSz="755650">
            <a:lnSpc>
              <a:spcPct val="90000"/>
            </a:lnSpc>
            <a:spcBef>
              <a:spcPct val="0"/>
            </a:spcBef>
            <a:spcAft>
              <a:spcPct val="35000"/>
            </a:spcAft>
            <a:buNone/>
          </a:pPr>
          <a:r>
            <a:rPr lang="en-AU" sz="1700" b="0" kern="1200">
              <a:solidFill>
                <a:schemeClr val="bg1"/>
              </a:solidFill>
            </a:rPr>
            <a:t>WinPE</a:t>
          </a:r>
        </a:p>
        <a:p>
          <a:pPr marL="0" lvl="0" indent="0" algn="l" defTabSz="755650">
            <a:lnSpc>
              <a:spcPct val="90000"/>
            </a:lnSpc>
            <a:spcBef>
              <a:spcPct val="0"/>
            </a:spcBef>
            <a:spcAft>
              <a:spcPct val="35000"/>
            </a:spcAft>
            <a:buNone/>
          </a:pPr>
          <a:r>
            <a:rPr lang="en-AU" sz="1700" b="0" kern="1200">
              <a:solidFill>
                <a:schemeClr val="bg1"/>
              </a:solidFill>
            </a:rPr>
            <a:t>Web Access</a:t>
          </a:r>
        </a:p>
        <a:p>
          <a:pPr marL="0" lvl="0" indent="0" algn="l" defTabSz="755650">
            <a:lnSpc>
              <a:spcPct val="90000"/>
            </a:lnSpc>
            <a:spcBef>
              <a:spcPct val="0"/>
            </a:spcBef>
            <a:spcAft>
              <a:spcPct val="35000"/>
            </a:spcAft>
            <a:buNone/>
          </a:pPr>
          <a:r>
            <a:rPr lang="en-AU" sz="1700" b="0" kern="1200">
              <a:solidFill>
                <a:schemeClr val="bg1"/>
              </a:solidFill>
            </a:rPr>
            <a:t>Enhanced ISE</a:t>
          </a:r>
        </a:p>
        <a:p>
          <a:pPr marL="0" lvl="0" indent="0" algn="l" defTabSz="755650">
            <a:lnSpc>
              <a:spcPct val="90000"/>
            </a:lnSpc>
            <a:spcBef>
              <a:spcPct val="0"/>
            </a:spcBef>
            <a:spcAft>
              <a:spcPct val="35000"/>
            </a:spcAft>
            <a:buNone/>
          </a:pPr>
          <a:r>
            <a:rPr lang="en-AU" sz="1700" b="0" kern="1200">
              <a:solidFill>
                <a:schemeClr val="bg1"/>
              </a:solidFill>
            </a:rPr>
            <a:t>Workflow</a:t>
          </a:r>
        </a:p>
      </dsp:txBody>
      <dsp:txXfrm>
        <a:off x="5928453" y="1093239"/>
        <a:ext cx="1341447" cy="3657400"/>
      </dsp:txXfrm>
    </dsp:sp>
    <dsp:sp modelId="{C9987144-7F54-4BC1-873B-9D6D3FF27E43}">
      <dsp:nvSpPr>
        <dsp:cNvPr id="0" name=""/>
        <dsp:cNvSpPr/>
      </dsp:nvSpPr>
      <dsp:spPr>
        <a:xfrm>
          <a:off x="5734320" y="239915"/>
          <a:ext cx="1536500" cy="853323"/>
        </a:xfrm>
        <a:prstGeom prst="rect">
          <a:avLst/>
        </a:prstGeom>
        <a:solidFill>
          <a:schemeClr val="accent1">
            <a:alpha val="90000"/>
            <a:hueOff val="0"/>
            <a:satOff val="0"/>
            <a:lumOff val="0"/>
            <a:alphaOff val="-16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975" tIns="53975" rIns="53975" bIns="53975" numCol="1" spcCol="1270" anchor="ctr" anchorCtr="0">
          <a:noAutofit/>
        </a:bodyPr>
        <a:lstStyle/>
        <a:p>
          <a:pPr marL="0" lvl="0" indent="0" algn="ctr" defTabSz="755650">
            <a:lnSpc>
              <a:spcPct val="90000"/>
            </a:lnSpc>
            <a:spcBef>
              <a:spcPct val="0"/>
            </a:spcBef>
            <a:spcAft>
              <a:spcPct val="35000"/>
            </a:spcAft>
            <a:buNone/>
          </a:pPr>
          <a:r>
            <a:rPr lang="en-AU" sz="1700" b="0" kern="1200">
              <a:solidFill>
                <a:schemeClr val="tx1"/>
              </a:solidFill>
            </a:rPr>
            <a:t>3.0</a:t>
          </a:r>
        </a:p>
      </dsp:txBody>
      <dsp:txXfrm>
        <a:off x="5734320" y="239915"/>
        <a:ext cx="1536500" cy="853323"/>
      </dsp:txXfrm>
    </dsp:sp>
    <dsp:sp modelId="{5CA7C2C2-026C-4E24-A6AF-095E6A5E6421}">
      <dsp:nvSpPr>
        <dsp:cNvPr id="0" name=""/>
        <dsp:cNvSpPr/>
      </dsp:nvSpPr>
      <dsp:spPr>
        <a:xfrm>
          <a:off x="4196900" y="1093239"/>
          <a:ext cx="1536500" cy="3413818"/>
        </a:xfrm>
        <a:prstGeom prst="wedgeRectCallout">
          <a:avLst>
            <a:gd name="adj1" fmla="val 62500"/>
            <a:gd name="adj2" fmla="val 20830"/>
          </a:avLst>
        </a:prstGeom>
        <a:solidFill>
          <a:schemeClr val="accent1">
            <a:tint val="50000"/>
            <a:hueOff val="31565"/>
            <a:satOff val="-1839"/>
            <a:lumOff val="73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l" defTabSz="755650">
            <a:lnSpc>
              <a:spcPct val="90000"/>
            </a:lnSpc>
            <a:spcBef>
              <a:spcPct val="0"/>
            </a:spcBef>
            <a:spcAft>
              <a:spcPct val="35000"/>
            </a:spcAft>
            <a:buNone/>
          </a:pPr>
          <a:r>
            <a:rPr lang="en-AU" sz="1700" b="0" kern="1200">
              <a:solidFill>
                <a:schemeClr val="bg1"/>
              </a:solidFill>
            </a:rPr>
            <a:t>2008</a:t>
          </a:r>
        </a:p>
        <a:p>
          <a:pPr marL="0" lvl="0" indent="0" algn="l" defTabSz="755650">
            <a:lnSpc>
              <a:spcPct val="90000"/>
            </a:lnSpc>
            <a:spcBef>
              <a:spcPct val="0"/>
            </a:spcBef>
            <a:spcAft>
              <a:spcPct val="35000"/>
            </a:spcAft>
            <a:buNone/>
          </a:pPr>
          <a:endParaRPr lang="en-AU" sz="1700" b="0" kern="1200">
            <a:solidFill>
              <a:schemeClr val="bg1"/>
            </a:solidFill>
          </a:endParaRPr>
        </a:p>
        <a:p>
          <a:pPr marL="0" lvl="0" indent="0" algn="l" defTabSz="755650">
            <a:lnSpc>
              <a:spcPct val="90000"/>
            </a:lnSpc>
            <a:spcBef>
              <a:spcPct val="0"/>
            </a:spcBef>
            <a:spcAft>
              <a:spcPct val="35000"/>
            </a:spcAft>
            <a:buNone/>
          </a:pPr>
          <a:r>
            <a:rPr lang="en-AU" sz="1700" b="0" kern="1200">
              <a:solidFill>
                <a:schemeClr val="bg1"/>
              </a:solidFill>
            </a:rPr>
            <a:t>230 cmdlets</a:t>
          </a:r>
        </a:p>
        <a:p>
          <a:pPr marL="0" lvl="0" indent="0" algn="l" defTabSz="755650">
            <a:lnSpc>
              <a:spcPct val="90000"/>
            </a:lnSpc>
            <a:spcBef>
              <a:spcPct val="0"/>
            </a:spcBef>
            <a:spcAft>
              <a:spcPct val="35000"/>
            </a:spcAft>
            <a:buNone/>
          </a:pPr>
          <a:r>
            <a:rPr lang="en-AU" sz="1700" b="0" kern="1200">
              <a:solidFill>
                <a:schemeClr val="bg1"/>
              </a:solidFill>
            </a:rPr>
            <a:t>Backward-Compatible</a:t>
          </a:r>
        </a:p>
        <a:p>
          <a:pPr marL="0" lvl="0" indent="0" algn="l" defTabSz="755650">
            <a:lnSpc>
              <a:spcPct val="90000"/>
            </a:lnSpc>
            <a:spcBef>
              <a:spcPct val="0"/>
            </a:spcBef>
            <a:spcAft>
              <a:spcPct val="35000"/>
            </a:spcAft>
            <a:buNone/>
          </a:pPr>
          <a:r>
            <a:rPr lang="en-AU" sz="1700" b="0" kern="1200">
              <a:solidFill>
                <a:schemeClr val="bg1"/>
              </a:solidFill>
            </a:rPr>
            <a:t>Integrated Shell Environment (ISE)</a:t>
          </a:r>
        </a:p>
        <a:p>
          <a:pPr marL="0" lvl="0" indent="0" algn="l" defTabSz="755650">
            <a:lnSpc>
              <a:spcPct val="90000"/>
            </a:lnSpc>
            <a:spcBef>
              <a:spcPct val="0"/>
            </a:spcBef>
            <a:spcAft>
              <a:spcPct val="35000"/>
            </a:spcAft>
            <a:buNone/>
          </a:pPr>
          <a:r>
            <a:rPr lang="en-AU" sz="1700" b="0" kern="1200">
              <a:solidFill>
                <a:schemeClr val="bg1"/>
              </a:solidFill>
            </a:rPr>
            <a:t>Remoting</a:t>
          </a:r>
        </a:p>
      </dsp:txBody>
      <dsp:txXfrm>
        <a:off x="4391953" y="1093239"/>
        <a:ext cx="1341447" cy="3413818"/>
      </dsp:txXfrm>
    </dsp:sp>
    <dsp:sp modelId="{41864BBC-D9C0-4CED-8187-D16A2634129F}">
      <dsp:nvSpPr>
        <dsp:cNvPr id="0" name=""/>
        <dsp:cNvSpPr/>
      </dsp:nvSpPr>
      <dsp:spPr>
        <a:xfrm>
          <a:off x="4196900" y="365635"/>
          <a:ext cx="1536500" cy="731270"/>
        </a:xfrm>
        <a:prstGeom prst="rect">
          <a:avLst/>
        </a:prstGeom>
        <a:solidFill>
          <a:schemeClr val="accent1">
            <a:alpha val="90000"/>
            <a:hueOff val="0"/>
            <a:satOff val="0"/>
            <a:lumOff val="0"/>
            <a:alphaOff val="-24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975" tIns="53975" rIns="53975" bIns="53975" numCol="1" spcCol="1270" anchor="ctr" anchorCtr="0">
          <a:noAutofit/>
        </a:bodyPr>
        <a:lstStyle/>
        <a:p>
          <a:pPr marL="0" lvl="0" indent="0" algn="ctr" defTabSz="755650">
            <a:lnSpc>
              <a:spcPct val="90000"/>
            </a:lnSpc>
            <a:spcBef>
              <a:spcPct val="0"/>
            </a:spcBef>
            <a:spcAft>
              <a:spcPct val="35000"/>
            </a:spcAft>
            <a:buNone/>
          </a:pPr>
          <a:r>
            <a:rPr lang="en-AU" sz="1700" b="0" kern="1200">
              <a:solidFill>
                <a:schemeClr val="tx1"/>
              </a:solidFill>
            </a:rPr>
            <a:t>2.0</a:t>
          </a:r>
        </a:p>
      </dsp:txBody>
      <dsp:txXfrm>
        <a:off x="4196900" y="365635"/>
        <a:ext cx="1536500" cy="731270"/>
      </dsp:txXfrm>
    </dsp:sp>
    <dsp:sp modelId="{4D1C1698-B98D-4718-855B-6E913BCC847F}">
      <dsp:nvSpPr>
        <dsp:cNvPr id="0" name=""/>
        <dsp:cNvSpPr/>
      </dsp:nvSpPr>
      <dsp:spPr>
        <a:xfrm>
          <a:off x="2661320" y="1093239"/>
          <a:ext cx="1536500" cy="3169712"/>
        </a:xfrm>
        <a:prstGeom prst="wedgeRectCallout">
          <a:avLst>
            <a:gd name="adj1" fmla="val 62500"/>
            <a:gd name="adj2" fmla="val 20830"/>
          </a:avLst>
        </a:prstGeom>
        <a:solidFill>
          <a:schemeClr val="accent1">
            <a:tint val="50000"/>
            <a:hueOff val="42086"/>
            <a:satOff val="-2452"/>
            <a:lumOff val="98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l" defTabSz="755650">
            <a:lnSpc>
              <a:spcPct val="90000"/>
            </a:lnSpc>
            <a:spcBef>
              <a:spcPct val="0"/>
            </a:spcBef>
            <a:spcAft>
              <a:spcPct val="35000"/>
            </a:spcAft>
            <a:buNone/>
          </a:pPr>
          <a:r>
            <a:rPr lang="en-AU" sz="1700" b="0" kern="1200">
              <a:solidFill>
                <a:schemeClr val="bg1"/>
              </a:solidFill>
            </a:rPr>
            <a:t>2006</a:t>
          </a:r>
        </a:p>
        <a:p>
          <a:pPr marL="0" lvl="0" indent="0" algn="l" defTabSz="755650">
            <a:lnSpc>
              <a:spcPct val="90000"/>
            </a:lnSpc>
            <a:spcBef>
              <a:spcPct val="0"/>
            </a:spcBef>
            <a:spcAft>
              <a:spcPct val="35000"/>
            </a:spcAft>
            <a:buNone/>
          </a:pPr>
          <a:endParaRPr lang="en-AU" sz="1700" b="0" kern="1200">
            <a:solidFill>
              <a:schemeClr val="bg1"/>
            </a:solidFill>
          </a:endParaRPr>
        </a:p>
        <a:p>
          <a:pPr marL="0" lvl="0" indent="0" algn="l" defTabSz="755650">
            <a:lnSpc>
              <a:spcPct val="90000"/>
            </a:lnSpc>
            <a:spcBef>
              <a:spcPct val="0"/>
            </a:spcBef>
            <a:spcAft>
              <a:spcPct val="35000"/>
            </a:spcAft>
            <a:buNone/>
          </a:pPr>
          <a:r>
            <a:rPr lang="en-AU" sz="1700" b="0" kern="1200">
              <a:solidFill>
                <a:schemeClr val="bg1"/>
              </a:solidFill>
            </a:rPr>
            <a:t>130 cmdlets</a:t>
          </a:r>
        </a:p>
      </dsp:txBody>
      <dsp:txXfrm>
        <a:off x="2861893" y="1093239"/>
        <a:ext cx="1341447" cy="3169712"/>
      </dsp:txXfrm>
    </dsp:sp>
    <dsp:sp modelId="{AE8C1A11-DABD-4C17-9DDF-E84F7FD41CCA}">
      <dsp:nvSpPr>
        <dsp:cNvPr id="0" name=""/>
        <dsp:cNvSpPr/>
      </dsp:nvSpPr>
      <dsp:spPr>
        <a:xfrm>
          <a:off x="2661320" y="483497"/>
          <a:ext cx="1536500" cy="609741"/>
        </a:xfrm>
        <a:prstGeom prst="rect">
          <a:avLst/>
        </a:prstGeom>
        <a:solidFill>
          <a:schemeClr val="accent1">
            <a:alpha val="90000"/>
            <a:hueOff val="0"/>
            <a:satOff val="0"/>
            <a:lumOff val="0"/>
            <a:alphaOff val="-32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975" tIns="53975" rIns="53975" bIns="53975" numCol="1" spcCol="1270" anchor="ctr" anchorCtr="0">
          <a:noAutofit/>
        </a:bodyPr>
        <a:lstStyle/>
        <a:p>
          <a:pPr marL="0" lvl="0" indent="0" algn="ctr" defTabSz="755650">
            <a:lnSpc>
              <a:spcPct val="90000"/>
            </a:lnSpc>
            <a:spcBef>
              <a:spcPct val="0"/>
            </a:spcBef>
            <a:spcAft>
              <a:spcPct val="35000"/>
            </a:spcAft>
            <a:buNone/>
          </a:pPr>
          <a:r>
            <a:rPr lang="en-AU" sz="1700" b="0" kern="1200">
              <a:solidFill>
                <a:schemeClr val="tx1"/>
              </a:solidFill>
            </a:rPr>
            <a:t>1.0</a:t>
          </a:r>
        </a:p>
      </dsp:txBody>
      <dsp:txXfrm>
        <a:off x="2661320" y="483497"/>
        <a:ext cx="1536500" cy="609741"/>
      </dsp:txXfrm>
    </dsp:sp>
    <dsp:sp modelId="{BF7F8886-EF39-4F60-8280-280B6A681A93}">
      <dsp:nvSpPr>
        <dsp:cNvPr id="0" name=""/>
        <dsp:cNvSpPr/>
      </dsp:nvSpPr>
      <dsp:spPr>
        <a:xfrm>
          <a:off x="1124820" y="1093239"/>
          <a:ext cx="1536500" cy="2926130"/>
        </a:xfrm>
        <a:prstGeom prst="wedgeRectCallout">
          <a:avLst>
            <a:gd name="adj1" fmla="val 62500"/>
            <a:gd name="adj2" fmla="val 20830"/>
          </a:avLst>
        </a:prstGeom>
        <a:solidFill>
          <a:schemeClr val="accent1">
            <a:tint val="50000"/>
            <a:hueOff val="52608"/>
            <a:satOff val="-3065"/>
            <a:lumOff val="122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l" defTabSz="755650">
            <a:lnSpc>
              <a:spcPct val="90000"/>
            </a:lnSpc>
            <a:spcBef>
              <a:spcPct val="0"/>
            </a:spcBef>
            <a:spcAft>
              <a:spcPct val="35000"/>
            </a:spcAft>
            <a:buNone/>
          </a:pPr>
          <a:r>
            <a:rPr lang="en-AU" sz="1700" b="0" kern="1200">
              <a:solidFill>
                <a:schemeClr val="bg1"/>
              </a:solidFill>
            </a:rPr>
            <a:t>2005</a:t>
          </a:r>
        </a:p>
      </dsp:txBody>
      <dsp:txXfrm>
        <a:off x="1319873" y="1093239"/>
        <a:ext cx="1341447" cy="2926130"/>
      </dsp:txXfrm>
    </dsp:sp>
    <dsp:sp modelId="{7AC10DDC-BFF3-40B1-AC9C-0CEEC1985F27}">
      <dsp:nvSpPr>
        <dsp:cNvPr id="0" name=""/>
        <dsp:cNvSpPr/>
      </dsp:nvSpPr>
      <dsp:spPr>
        <a:xfrm>
          <a:off x="1124820" y="605550"/>
          <a:ext cx="1536500" cy="487688"/>
        </a:xfrm>
        <a:prstGeom prst="rect">
          <a:avLst/>
        </a:prstGeom>
        <a:solidFill>
          <a:schemeClr val="accent1">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975" tIns="53975" rIns="53975" bIns="53975" numCol="1" spcCol="1270" anchor="ctr" anchorCtr="0">
          <a:noAutofit/>
        </a:bodyPr>
        <a:lstStyle/>
        <a:p>
          <a:pPr marL="0" lvl="0" indent="0" algn="ctr" defTabSz="755650">
            <a:lnSpc>
              <a:spcPct val="90000"/>
            </a:lnSpc>
            <a:spcBef>
              <a:spcPct val="0"/>
            </a:spcBef>
            <a:spcAft>
              <a:spcPct val="35000"/>
            </a:spcAft>
            <a:buNone/>
          </a:pPr>
          <a:r>
            <a:rPr lang="en-AU" sz="1700" b="0" kern="1200">
              <a:solidFill>
                <a:schemeClr val="tx1"/>
              </a:solidFill>
            </a:rPr>
            <a:t>Code Name: Monad</a:t>
          </a:r>
        </a:p>
      </dsp:txBody>
      <dsp:txXfrm>
        <a:off x="1124820" y="605550"/>
        <a:ext cx="1536500" cy="4876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A56B7-8031-4FFE-868F-648D82BF4072}">
      <dsp:nvSpPr>
        <dsp:cNvPr id="0" name=""/>
        <dsp:cNvSpPr/>
      </dsp:nvSpPr>
      <dsp:spPr>
        <a:xfrm>
          <a:off x="0" y="1360"/>
          <a:ext cx="11165094" cy="79204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Windows PowerShell is a Windows feature</a:t>
          </a:r>
          <a:endParaRPr lang="en-AU" sz="2800" kern="1200"/>
        </a:p>
      </dsp:txBody>
      <dsp:txXfrm>
        <a:off x="0" y="1360"/>
        <a:ext cx="11165094" cy="792044"/>
      </dsp:txXfrm>
    </dsp:sp>
    <dsp:sp modelId="{36E6EED8-87F2-4F24-B0A4-D71668EA1A1D}">
      <dsp:nvSpPr>
        <dsp:cNvPr id="0" name=""/>
        <dsp:cNvSpPr/>
      </dsp:nvSpPr>
      <dsp:spPr>
        <a:xfrm rot="5400000">
          <a:off x="7282862" y="-2347290"/>
          <a:ext cx="633635" cy="715264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AU" sz="1700" kern="1200"/>
            <a:t>Windows 10</a:t>
          </a:r>
        </a:p>
        <a:p>
          <a:pPr marL="171450" lvl="1" indent="-171450" algn="l" defTabSz="755650">
            <a:lnSpc>
              <a:spcPct val="90000"/>
            </a:lnSpc>
            <a:spcBef>
              <a:spcPct val="0"/>
            </a:spcBef>
            <a:spcAft>
              <a:spcPct val="15000"/>
            </a:spcAft>
            <a:buChar char="•"/>
          </a:pPr>
          <a:r>
            <a:rPr lang="en-AU" sz="1700" kern="1200"/>
            <a:t>Windows Server 2016</a:t>
          </a:r>
        </a:p>
      </dsp:txBody>
      <dsp:txXfrm rot="-5400000">
        <a:off x="4023360" y="912212"/>
        <a:ext cx="7152640" cy="633635"/>
      </dsp:txXfrm>
    </dsp:sp>
    <dsp:sp modelId="{F3C35A25-9DF2-4C00-9C63-998F2D4282FD}">
      <dsp:nvSpPr>
        <dsp:cNvPr id="0" name=""/>
        <dsp:cNvSpPr/>
      </dsp:nvSpPr>
      <dsp:spPr>
        <a:xfrm>
          <a:off x="0" y="833007"/>
          <a:ext cx="4023360" cy="79204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AU" sz="2800" kern="1200"/>
            <a:t>Windows PowerShell 5.0</a:t>
          </a:r>
        </a:p>
      </dsp:txBody>
      <dsp:txXfrm>
        <a:off x="0" y="833007"/>
        <a:ext cx="4023360" cy="792044"/>
      </dsp:txXfrm>
    </dsp:sp>
    <dsp:sp modelId="{0A17B01E-B76D-487F-8DF3-44582ABBF3E4}">
      <dsp:nvSpPr>
        <dsp:cNvPr id="0" name=""/>
        <dsp:cNvSpPr/>
      </dsp:nvSpPr>
      <dsp:spPr>
        <a:xfrm rot="5400000">
          <a:off x="7282862" y="-1515643"/>
          <a:ext cx="633635" cy="715264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Windows 8.1 </a:t>
          </a:r>
          <a:endParaRPr lang="en-AU" sz="1700" kern="1200"/>
        </a:p>
        <a:p>
          <a:pPr marL="171450" lvl="1" indent="-171450" algn="l" defTabSz="755650">
            <a:lnSpc>
              <a:spcPct val="90000"/>
            </a:lnSpc>
            <a:spcBef>
              <a:spcPct val="0"/>
            </a:spcBef>
            <a:spcAft>
              <a:spcPct val="15000"/>
            </a:spcAft>
            <a:buChar char="•"/>
          </a:pPr>
          <a:r>
            <a:rPr lang="en-US" sz="1700" kern="1200"/>
            <a:t>Windows Server 2012R2</a:t>
          </a:r>
          <a:endParaRPr lang="en-AU" sz="1700" kern="1200"/>
        </a:p>
      </dsp:txBody>
      <dsp:txXfrm rot="-5400000">
        <a:off x="4023360" y="1743859"/>
        <a:ext cx="7152640" cy="633635"/>
      </dsp:txXfrm>
    </dsp:sp>
    <dsp:sp modelId="{1748EA0A-3155-4C6C-BADC-F328C904FDEA}">
      <dsp:nvSpPr>
        <dsp:cNvPr id="0" name=""/>
        <dsp:cNvSpPr/>
      </dsp:nvSpPr>
      <dsp:spPr>
        <a:xfrm>
          <a:off x="0" y="1664654"/>
          <a:ext cx="4023360" cy="79204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Windows PowerShell 4.0 </a:t>
          </a:r>
          <a:endParaRPr lang="en-AU" sz="2800" kern="1200"/>
        </a:p>
      </dsp:txBody>
      <dsp:txXfrm>
        <a:off x="0" y="1664654"/>
        <a:ext cx="4023360" cy="792044"/>
      </dsp:txXfrm>
    </dsp:sp>
    <dsp:sp modelId="{CF819541-C2E4-4E75-9F43-4A223E1C8EBB}">
      <dsp:nvSpPr>
        <dsp:cNvPr id="0" name=""/>
        <dsp:cNvSpPr/>
      </dsp:nvSpPr>
      <dsp:spPr>
        <a:xfrm rot="5400000">
          <a:off x="7282862" y="-683996"/>
          <a:ext cx="633635" cy="715264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Windows 8</a:t>
          </a:r>
          <a:endParaRPr lang="en-AU" sz="1700" kern="1200"/>
        </a:p>
        <a:p>
          <a:pPr marL="171450" lvl="1" indent="-171450" algn="l" defTabSz="755650">
            <a:lnSpc>
              <a:spcPct val="90000"/>
            </a:lnSpc>
            <a:spcBef>
              <a:spcPct val="0"/>
            </a:spcBef>
            <a:spcAft>
              <a:spcPct val="15000"/>
            </a:spcAft>
            <a:buChar char="•"/>
          </a:pPr>
          <a:r>
            <a:rPr lang="en-US" sz="1700" kern="1200"/>
            <a:t>Windows Server 2012</a:t>
          </a:r>
          <a:endParaRPr lang="en-AU" sz="1700" kern="1200"/>
        </a:p>
      </dsp:txBody>
      <dsp:txXfrm rot="-5400000">
        <a:off x="4023360" y="2575506"/>
        <a:ext cx="7152640" cy="633635"/>
      </dsp:txXfrm>
    </dsp:sp>
    <dsp:sp modelId="{6F879473-FFEC-4BFB-8DDC-4594AE96019F}">
      <dsp:nvSpPr>
        <dsp:cNvPr id="0" name=""/>
        <dsp:cNvSpPr/>
      </dsp:nvSpPr>
      <dsp:spPr>
        <a:xfrm>
          <a:off x="0" y="2496301"/>
          <a:ext cx="4023360" cy="79204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Windows PowerShell 3.0 </a:t>
          </a:r>
          <a:endParaRPr lang="en-AU" sz="2800" kern="1200"/>
        </a:p>
      </dsp:txBody>
      <dsp:txXfrm>
        <a:off x="0" y="2496301"/>
        <a:ext cx="4023360" cy="792044"/>
      </dsp:txXfrm>
    </dsp:sp>
    <dsp:sp modelId="{B78FD06F-C4DC-4B7E-9CA9-A801466BDA64}">
      <dsp:nvSpPr>
        <dsp:cNvPr id="0" name=""/>
        <dsp:cNvSpPr/>
      </dsp:nvSpPr>
      <dsp:spPr>
        <a:xfrm rot="5400000">
          <a:off x="7282862" y="147650"/>
          <a:ext cx="633635" cy="715264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Windows 7</a:t>
          </a:r>
          <a:endParaRPr lang="en-AU" sz="1700" kern="1200"/>
        </a:p>
        <a:p>
          <a:pPr marL="171450" lvl="1" indent="-171450" algn="l" defTabSz="755650">
            <a:lnSpc>
              <a:spcPct val="90000"/>
            </a:lnSpc>
            <a:spcBef>
              <a:spcPct val="0"/>
            </a:spcBef>
            <a:spcAft>
              <a:spcPct val="15000"/>
            </a:spcAft>
            <a:buChar char="•"/>
          </a:pPr>
          <a:r>
            <a:rPr lang="en-US" sz="1700" kern="1200"/>
            <a:t>Windows Server 2008 R2</a:t>
          </a:r>
          <a:endParaRPr lang="en-AU" sz="1700" kern="1200"/>
        </a:p>
      </dsp:txBody>
      <dsp:txXfrm rot="-5400000">
        <a:off x="4023360" y="3407152"/>
        <a:ext cx="7152640" cy="633635"/>
      </dsp:txXfrm>
    </dsp:sp>
    <dsp:sp modelId="{C611A6E2-D8A6-4AE9-B134-F2F49E25493A}">
      <dsp:nvSpPr>
        <dsp:cNvPr id="0" name=""/>
        <dsp:cNvSpPr/>
      </dsp:nvSpPr>
      <dsp:spPr>
        <a:xfrm>
          <a:off x="0" y="3327948"/>
          <a:ext cx="4023360" cy="79204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Windows PowerShell 2.0 </a:t>
          </a:r>
          <a:endParaRPr lang="en-AU" sz="2800" kern="1200"/>
        </a:p>
      </dsp:txBody>
      <dsp:txXfrm>
        <a:off x="0" y="3327948"/>
        <a:ext cx="4023360" cy="792044"/>
      </dsp:txXfrm>
    </dsp:sp>
    <dsp:sp modelId="{716A5442-FB28-4EB7-9497-5F4B7D717F18}">
      <dsp:nvSpPr>
        <dsp:cNvPr id="0" name=""/>
        <dsp:cNvSpPr/>
      </dsp:nvSpPr>
      <dsp:spPr>
        <a:xfrm rot="5400000">
          <a:off x="7282862" y="979297"/>
          <a:ext cx="633635" cy="715264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Windows Server 2008</a:t>
          </a:r>
          <a:endParaRPr lang="en-AU" sz="1700" kern="1200"/>
        </a:p>
      </dsp:txBody>
      <dsp:txXfrm rot="-5400000">
        <a:off x="4023360" y="4238799"/>
        <a:ext cx="7152640" cy="633635"/>
      </dsp:txXfrm>
    </dsp:sp>
    <dsp:sp modelId="{45808100-8D0C-49AA-8FD6-CDD5C9598025}">
      <dsp:nvSpPr>
        <dsp:cNvPr id="0" name=""/>
        <dsp:cNvSpPr/>
      </dsp:nvSpPr>
      <dsp:spPr>
        <a:xfrm>
          <a:off x="0" y="4159594"/>
          <a:ext cx="4023360" cy="79204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baseline="0"/>
            <a:t>Windows PowerShell 1.0 </a:t>
          </a:r>
          <a:endParaRPr lang="en-AU" sz="2800" kern="1200"/>
        </a:p>
      </dsp:txBody>
      <dsp:txXfrm>
        <a:off x="0" y="4159594"/>
        <a:ext cx="4023360" cy="792044"/>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54ADE1-46B6-48CD-8B04-314BB7BC4F88}" type="datetimeFigureOut">
              <a:rPr lang="en-US" smtClean="0"/>
              <a:t>5/19/2017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5FA364-C367-40E1-8BCA-FE5D2D609447}"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5702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462528"/>
            <a:ext cx="5486400" cy="5285232"/>
          </a:xfrm>
        </p:spPr>
        <p:txBody>
          <a:bodyPr>
            <a:normAutofit/>
          </a:bodyPr>
          <a:lstStyle/>
          <a:p>
            <a:pPr marL="171450" indent="-171450">
              <a:buFont typeface="Arial" panose="020B0604020202020204" pitchFamily="34" charset="0"/>
              <a:buChar char="•"/>
            </a:pPr>
            <a:r>
              <a:rPr lang="en-US" noProof="1"/>
              <a:t>hotkeys (Ctrl-1,Ctrl-2,Ctrl-3) for layouts. There’s also a toolbar that can be hidden from the View menu. </a:t>
            </a:r>
          </a:p>
          <a:p>
            <a:pPr marL="171450" indent="-171450">
              <a:buFont typeface="Arial" panose="020B0604020202020204" pitchFamily="34" charset="0"/>
              <a:buChar char="•"/>
            </a:pPr>
            <a:r>
              <a:rPr lang="en-US" noProof="1"/>
              <a:t>All Panes have a vertical scrollbar, </a:t>
            </a:r>
            <a:r>
              <a:rPr lang="en-US" b="1" noProof="1"/>
              <a:t>| out-host –Paging</a:t>
            </a:r>
            <a:r>
              <a:rPr lang="en-US" noProof="1"/>
              <a:t> is not supported.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1"/>
              <a:t>ISE</a:t>
            </a:r>
            <a:r>
              <a:rPr lang="en-US" baseline="0" noProof="1"/>
              <a:t> can’t emulate older version of powershell</a:t>
            </a:r>
            <a:endParaRPr lang="en-US" noProof="1"/>
          </a:p>
          <a:p>
            <a:pPr marL="171450" indent="-171450">
              <a:buFont typeface="Arial" panose="020B0604020202020204" pitchFamily="34" charset="0"/>
              <a:buChar char="•"/>
            </a:pPr>
            <a:endParaRPr lang="en-US" noProof="1"/>
          </a:p>
          <a:p>
            <a:pPr marL="0" indent="0">
              <a:buFont typeface="Arial" panose="020B0604020202020204" pitchFamily="34" charset="0"/>
              <a:buNone/>
            </a:pPr>
            <a:r>
              <a:rPr lang="en-US" noProof="1"/>
              <a:t>I</a:t>
            </a:r>
            <a:r>
              <a:rPr lang="en-US" baseline="0" noProof="1"/>
              <a:t> prefer to demo the following:</a:t>
            </a:r>
          </a:p>
          <a:p>
            <a:pPr marL="171450" indent="-171450">
              <a:buFont typeface="Arial" panose="020B0604020202020204" pitchFamily="34" charset="0"/>
              <a:buChar char="•"/>
            </a:pPr>
            <a:r>
              <a:rPr lang="en-US" noProof="1"/>
              <a:t>Show them the panes</a:t>
            </a:r>
          </a:p>
          <a:p>
            <a:pPr marL="171450" indent="-171450">
              <a:buFont typeface="Arial" panose="020B0604020202020204" pitchFamily="34" charset="0"/>
              <a:buChar char="•"/>
            </a:pPr>
            <a:r>
              <a:rPr lang="en-US" noProof="1"/>
              <a:t>Show them the following buttons: Run,</a:t>
            </a:r>
            <a:r>
              <a:rPr lang="en-US" baseline="0" noProof="1"/>
              <a:t> Run Selected, layout options, toggle show commnd add-on</a:t>
            </a:r>
          </a:p>
          <a:p>
            <a:pPr marL="171450" indent="-171450">
              <a:buFont typeface="Arial" panose="020B0604020202020204" pitchFamily="34" charset="0"/>
              <a:buChar char="•"/>
            </a:pPr>
            <a:r>
              <a:rPr lang="en-US" baseline="0" noProof="1"/>
              <a:t>Run interactive stuff in the shell like a normal CLI session</a:t>
            </a:r>
          </a:p>
          <a:p>
            <a:pPr marL="171450" indent="-171450">
              <a:buFont typeface="Arial" panose="020B0604020202020204" pitchFamily="34" charset="0"/>
              <a:buChar char="•"/>
            </a:pPr>
            <a:r>
              <a:rPr lang="en-US" baseline="0" noProof="1"/>
              <a:t>Intellisense auto-complete for: Cmdlets, Parameters, Values</a:t>
            </a:r>
          </a:p>
          <a:p>
            <a:pPr marL="171450" indent="-171450">
              <a:buFont typeface="Arial" panose="020B0604020202020204" pitchFamily="34" charset="0"/>
              <a:buChar char="•"/>
            </a:pPr>
            <a:r>
              <a:rPr lang="en-US" baseline="0" noProof="1"/>
              <a:t>Customize syntax highlighting with custom theme</a:t>
            </a:r>
          </a:p>
          <a:p>
            <a:pPr marL="171450" indent="-171450">
              <a:buFont typeface="Arial" panose="020B0604020202020204" pitchFamily="34" charset="0"/>
              <a:buChar char="•"/>
            </a:pPr>
            <a:r>
              <a:rPr lang="en-US" noProof="1"/>
              <a:t>Comments</a:t>
            </a:r>
          </a:p>
          <a:p>
            <a:pPr marL="171450" indent="-171450">
              <a:buFont typeface="Arial" panose="020B0604020202020204" pitchFamily="34" charset="0"/>
              <a:buChar char="•"/>
            </a:pPr>
            <a:r>
              <a:rPr lang="en-US" noProof="1"/>
              <a:t>Collapsable</a:t>
            </a:r>
            <a:r>
              <a:rPr lang="en-US" baseline="0" noProof="1"/>
              <a:t> code + #region #endregion (make sure to mention case sensitivity here)</a:t>
            </a:r>
          </a:p>
          <a:p>
            <a:pPr marL="171450" indent="-171450">
              <a:buFont typeface="Arial" panose="020B0604020202020204" pitchFamily="34" charset="0"/>
              <a:buChar char="•"/>
            </a:pPr>
            <a:r>
              <a:rPr lang="en-US" baseline="0" noProof="1"/>
              <a:t>Brace matching</a:t>
            </a:r>
          </a:p>
          <a:p>
            <a:pPr marL="171450" indent="-171450">
              <a:buFont typeface="Arial" panose="020B0604020202020204" pitchFamily="34" charset="0"/>
              <a:buChar char="•"/>
            </a:pPr>
            <a:r>
              <a:rPr lang="en-US" baseline="0" noProof="1"/>
              <a:t>History (# then space)</a:t>
            </a:r>
          </a:p>
          <a:p>
            <a:pPr marL="171450" indent="-171450">
              <a:buFont typeface="Arial" panose="020B0604020202020204" pitchFamily="34" charset="0"/>
              <a:buChar char="•"/>
            </a:pPr>
            <a:r>
              <a:rPr lang="en-US" noProof="1"/>
              <a:t>Snippits</a:t>
            </a:r>
            <a:r>
              <a:rPr lang="en-US" baseline="0" noProof="1"/>
              <a:t> (ctrl + J)</a:t>
            </a:r>
          </a:p>
          <a:p>
            <a:pPr marL="171450" indent="-171450">
              <a:buFont typeface="Arial" panose="020B0604020202020204" pitchFamily="34" charset="0"/>
              <a:buChar char="•"/>
            </a:pPr>
            <a:r>
              <a:rPr lang="en-US" baseline="0" noProof="1"/>
              <a:t>Add-ons</a:t>
            </a:r>
            <a:endParaRPr lang="en-US" noProof="1"/>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Slide Image Placeholder 9"/>
          <p:cNvSpPr>
            <a:spLocks noGrp="1" noRot="1" noChangeAspect="1"/>
          </p:cNvSpPr>
          <p:nvPr>
            <p:ph type="sldImg"/>
          </p:nvPr>
        </p:nvSpPr>
        <p:spPr>
          <a:xfrm>
            <a:off x="636588" y="350838"/>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587527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noProof="1"/>
              <a:t>Tools -&gt; Options -&gt; General Settings AutoSave: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Segoe UI Light"/>
                <a:ea typeface="+mn-ea"/>
                <a:cs typeface="+mn-cs"/>
              </a:rPr>
              <a:t>$</a:t>
            </a:r>
            <a:r>
              <a:rPr lang="en-US" sz="1200" kern="1200" err="1">
                <a:solidFill>
                  <a:schemeClr val="tx1"/>
                </a:solidFill>
                <a:effectLst/>
                <a:latin typeface="Segoe UI Light"/>
                <a:ea typeface="+mn-ea"/>
                <a:cs typeface="+mn-cs"/>
              </a:rPr>
              <a:t>env:localappdata</a:t>
            </a:r>
            <a:r>
              <a:rPr lang="en-US" sz="1200" kern="1200">
                <a:solidFill>
                  <a:schemeClr val="tx1"/>
                </a:solidFill>
                <a:effectLst/>
                <a:latin typeface="Segoe UI Light"/>
                <a:ea typeface="+mn-ea"/>
                <a:cs typeface="+mn-cs"/>
              </a:rPr>
              <a:t>\</a:t>
            </a:r>
            <a:r>
              <a:rPr lang="en-US" sz="1200" kern="1200" err="1">
                <a:solidFill>
                  <a:schemeClr val="tx1"/>
                </a:solidFill>
                <a:effectLst/>
                <a:latin typeface="Segoe UI Light"/>
                <a:ea typeface="+mn-ea"/>
                <a:cs typeface="+mn-cs"/>
              </a:rPr>
              <a:t>microsoft_corporation</a:t>
            </a:r>
            <a:r>
              <a:rPr lang="en-US" sz="1200" kern="1200">
                <a:solidFill>
                  <a:schemeClr val="tx1"/>
                </a:solidFill>
                <a:effectLst/>
                <a:latin typeface="Segoe UI Light"/>
                <a:ea typeface="+mn-ea"/>
                <a:cs typeface="+mn-cs"/>
              </a:rPr>
              <a:t>\</a:t>
            </a:r>
            <a:r>
              <a:rPr lang="en-US" sz="1200" kern="1200" err="1">
                <a:solidFill>
                  <a:schemeClr val="tx1"/>
                </a:solidFill>
                <a:effectLst/>
                <a:latin typeface="Segoe UI Light"/>
                <a:ea typeface="+mn-ea"/>
                <a:cs typeface="+mn-cs"/>
              </a:rPr>
              <a:t>powershell_ise</a:t>
            </a:r>
            <a:r>
              <a:rPr lang="en-US" sz="1200" kern="1200">
                <a:solidFill>
                  <a:schemeClr val="tx1"/>
                </a:solidFill>
                <a:effectLst/>
                <a:latin typeface="Segoe UI Light"/>
                <a:ea typeface="+mn-ea"/>
                <a:cs typeface="+mn-cs"/>
              </a:rPr>
              <a:t>*\3.0.0.0\</a:t>
            </a:r>
            <a:r>
              <a:rPr lang="en-US" sz="1200" kern="1200" err="1">
                <a:solidFill>
                  <a:schemeClr val="tx1"/>
                </a:solidFill>
                <a:effectLst/>
                <a:latin typeface="Segoe UI Light"/>
                <a:ea typeface="+mn-ea"/>
                <a:cs typeface="+mn-cs"/>
              </a:rPr>
              <a:t>AutoSaveFiles</a:t>
            </a:r>
            <a:endParaRPr lang="en-US" sz="1200" kern="1200">
              <a:solidFill>
                <a:schemeClr val="tx1"/>
              </a:solidFill>
              <a:effectLst/>
              <a:latin typeface="Segoe UI Light"/>
              <a:ea typeface="+mn-ea"/>
              <a:cs typeface="+mn-cs"/>
            </a:endParaRPr>
          </a:p>
          <a:p>
            <a:r>
              <a:rPr lang="en-US" noProof="1"/>
              <a:t>
</a:t>
            </a:r>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11430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1805805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3347864"/>
            <a:ext cx="5486400" cy="5643736"/>
          </a:xfrm>
        </p:spPr>
        <p:txBody>
          <a:bodyPr/>
          <a:lstStyle/>
          <a:p>
            <a:pPr marL="171450" indent="-171450">
              <a:buFont typeface="Arial" panose="020B0604020202020204" pitchFamily="34" charset="0"/>
              <a:buChar char="•"/>
            </a:pPr>
            <a:r>
              <a:rPr lang="en-US" noProof="1"/>
              <a:t>The new ISE includes IntelliSense: the editor knows what you are editing and provides intelligent suggestions for that particular context.</a:t>
            </a:r>
          </a:p>
          <a:p>
            <a:pPr marL="171450" indent="-171450">
              <a:buFont typeface="Arial" panose="020B0604020202020204" pitchFamily="34" charset="0"/>
              <a:buChar char="•"/>
            </a:pPr>
            <a:r>
              <a:rPr lang="en-US" noProof="1"/>
              <a:t>It goes beyond simple auto-completion to provide names of cmdlets, functions, scripts, workflows, parameters, object properties and methods, paths, files, variables, and enumeration values. 
IntelliSense can show object properties and methods using the TAB key. As an improvement from previous versions, it can show them from types and variables, and even DotNet classes.
You can enable, disable and configure IntelliSense in the Options menu.</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254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385442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noProof="1"/>
              <a:t>
</a:t>
            </a:r>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11430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20599836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noProof="1"/>
              <a:t>This works for enumerations and ValidateSet.</a:t>
            </a:r>
            <a:endParaRPr lang="en-US"/>
          </a:p>
          <a:p>
            <a:r>
              <a:rPr lang="en-US" noProof="1"/>
              <a:t>
</a:t>
            </a:r>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11430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2159854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58BCD51-6BB4-4404-916E-9FE2BE33A66C}" type="slidenum">
              <a:rPr kumimoji="0" lang="es-E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s-E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11430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2556869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400550"/>
            <a:ext cx="5486400" cy="4194810"/>
          </a:xfrm>
        </p:spPr>
        <p:txBody>
          <a:bodyPr>
            <a:normAutofit fontScale="92500" lnSpcReduction="10000"/>
          </a:bodyPr>
          <a:lstStyle/>
          <a:p>
            <a:r>
              <a:rPr lang="en-US" noProof="1"/>
              <a:t>You can customize many options in the ISE without using the object model or add-ons. All settings are centralized in a menu available in Menu | Tools | Options.
Some options :
        - All colors and fonts in both Console and Script panes.
        - The texts are also color-coded based on tokens and each can have a</a:t>
            </a:r>
          </a:p>
          <a:p>
            <a:r>
              <a:rPr lang="en-US" noProof="1"/>
              <a:t>           configurable color:</a:t>
            </a:r>
          </a:p>
          <a:p>
            <a:endParaRPr lang="en-US" noProof="1"/>
          </a:p>
          <a:p>
            <a:endParaRPr lang="en-US" noProof="1"/>
          </a:p>
          <a:p>
            <a:endParaRPr lang="en-US" noProof="1"/>
          </a:p>
          <a:p>
            <a:endParaRPr lang="en-US" noProof="1"/>
          </a:p>
          <a:p>
            <a:endParaRPr lang="en-US" noProof="1"/>
          </a:p>
          <a:p>
            <a:endParaRPr lang="en-US" noProof="1"/>
          </a:p>
          <a:p>
            <a:endParaRPr lang="en-US" noProof="1"/>
          </a:p>
          <a:p>
            <a:endParaRPr lang="en-US" noProof="1"/>
          </a:p>
          <a:p>
            <a:r>
              <a:rPr lang="en-US" noProof="1"/>
              <a:t>
        - Auto-Save for files
        - Line Numbering
        - IntelliSense general settings
You can also define themes. You can choose a color layout and export it as a file (.StorableColorTheme.ps1xml).  You can import it again in later sessions. 
</a:t>
            </a:r>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1143000"/>
            <a:ext cx="5486400" cy="3086100"/>
          </a:xfrm>
        </p:spPr>
      </p:sp>
      <p:sp>
        <p:nvSpPr>
          <p:cNvPr id="6" name="TextBox 5"/>
          <p:cNvSpPr txBox="1"/>
          <p:nvPr/>
        </p:nvSpPr>
        <p:spPr>
          <a:xfrm>
            <a:off x="1062464" y="5803376"/>
            <a:ext cx="4308049" cy="1436409"/>
          </a:xfrm>
          <a:prstGeom prst="rect">
            <a:avLst/>
          </a:prstGeom>
          <a:noFill/>
        </p:spPr>
        <p:txBody>
          <a:bodyPr wrap="square" numCol="3"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Attribute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Command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CommandArgument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CommandParameter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Comment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GroupEnd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GroupStart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Keyword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LineContinuation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LoopLabel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Member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NewLine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Number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Operator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Position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StatementSeparator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String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Type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Unknown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1">
                <a:ln>
                  <a:noFill/>
                </a:ln>
                <a:solidFill>
                  <a:sysClr val="windowText" lastClr="000000"/>
                </a:solidFill>
                <a:effectLst/>
                <a:uLnTx/>
                <a:uFillTx/>
                <a:latin typeface="Calibri"/>
                <a:ea typeface="+mn-ea"/>
                <a:cs typeface="+mn-cs"/>
              </a:rPr>
              <a:t>Variable</a:t>
            </a:r>
            <a:endParaRPr kumimoji="0" lang="en-US" sz="1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8"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4190859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47745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0" name="Slide Image Placeholder 9"/>
          <p:cNvSpPr>
            <a:spLocks noGrp="1" noRot="1" noChangeAspect="1"/>
          </p:cNvSpPr>
          <p:nvPr>
            <p:ph type="sldImg"/>
          </p:nvPr>
        </p:nvSpPr>
        <p:spPr>
          <a:xfrm>
            <a:off x="685800" y="11430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1362045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Demo or mention the hotkey CTRL - ] to trigger it. </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0" name="Slide Image Placeholder 9"/>
          <p:cNvSpPr>
            <a:spLocks noGrp="1" noRot="1" noChangeAspect="1"/>
          </p:cNvSpPr>
          <p:nvPr>
            <p:ph type="sldImg"/>
          </p:nvPr>
        </p:nvSpPr>
        <p:spPr>
          <a:xfrm>
            <a:off x="685800" y="11430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1854987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67012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85800" y="4400550"/>
            <a:ext cx="5486400" cy="4219194"/>
          </a:xfrm>
        </p:spPr>
        <p:txBody>
          <a:bodyPr>
            <a:normAutofit/>
          </a:bodyPr>
          <a:lstStyle/>
          <a:p>
            <a:pPr marL="171450" marR="0" lvl="4"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1"/>
              <a:t>You can see the available snippets from the “Edit” menu, “Start Snippets”, or by pressing  Ctrl+J. </a:t>
            </a:r>
          </a:p>
          <a:p>
            <a:pPr marL="171450" marR="0" lvl="4"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1"/>
              <a:t>You can define your own snippets and import snippets from modules. 
</a:t>
            </a:r>
            <a:r>
              <a:rPr lang="en-US" sz="1200" dirty="0">
                <a:solidFill>
                  <a:schemeClr val="bg1"/>
                </a:solidFill>
                <a:latin typeface="Segoe UI Light" panose="020B0502040204020203" pitchFamily="34" charset="0"/>
                <a:cs typeface="Segoe UI Light" panose="020B0502040204020203" pitchFamily="34" charset="0"/>
              </a:rPr>
              <a:t>Cmdlets:</a:t>
            </a:r>
            <a:r>
              <a:rPr lang="en-US" sz="1200" baseline="0" dirty="0">
                <a:solidFill>
                  <a:schemeClr val="bg1"/>
                </a:solidFill>
                <a:latin typeface="Segoe UI Light" panose="020B0502040204020203" pitchFamily="34" charset="0"/>
                <a:cs typeface="Segoe UI Light" panose="020B0502040204020203" pitchFamily="34" charset="0"/>
              </a:rPr>
              <a:t> </a:t>
            </a:r>
            <a:r>
              <a:rPr lang="en-US" sz="1200" dirty="0">
                <a:solidFill>
                  <a:schemeClr val="bg1"/>
                </a:solidFill>
                <a:latin typeface="Segoe UI Light" panose="020B0502040204020203" pitchFamily="34" charset="0"/>
                <a:cs typeface="Segoe UI Light" panose="020B0502040204020203" pitchFamily="34" charset="0"/>
              </a:rPr>
              <a:t>Get-</a:t>
            </a:r>
            <a:r>
              <a:rPr lang="en-US" sz="1200" dirty="0" err="1">
                <a:solidFill>
                  <a:schemeClr val="bg1"/>
                </a:solidFill>
                <a:latin typeface="Segoe UI Light" panose="020B0502040204020203" pitchFamily="34" charset="0"/>
                <a:cs typeface="Segoe UI Light" panose="020B0502040204020203" pitchFamily="34" charset="0"/>
              </a:rPr>
              <a:t>ISESnippet</a:t>
            </a:r>
            <a:r>
              <a:rPr lang="en-US" sz="1200" dirty="0">
                <a:solidFill>
                  <a:schemeClr val="bg1"/>
                </a:solidFill>
                <a:latin typeface="Segoe UI Light" panose="020B0502040204020203" pitchFamily="34" charset="0"/>
                <a:cs typeface="Segoe UI Light" panose="020B0502040204020203" pitchFamily="34" charset="0"/>
              </a:rPr>
              <a:t>, New-</a:t>
            </a:r>
            <a:r>
              <a:rPr lang="en-US" sz="1200" dirty="0" err="1">
                <a:solidFill>
                  <a:schemeClr val="bg1"/>
                </a:solidFill>
                <a:latin typeface="Segoe UI Light" panose="020B0502040204020203" pitchFamily="34" charset="0"/>
                <a:cs typeface="Segoe UI Light" panose="020B0502040204020203" pitchFamily="34" charset="0"/>
              </a:rPr>
              <a:t>ISESnippet</a:t>
            </a:r>
            <a:r>
              <a:rPr lang="en-US" sz="1200" dirty="0">
                <a:solidFill>
                  <a:schemeClr val="bg1"/>
                </a:solidFill>
                <a:latin typeface="Segoe UI Light" panose="020B0502040204020203" pitchFamily="34" charset="0"/>
                <a:cs typeface="Segoe UI Light" panose="020B0502040204020203" pitchFamily="34" charset="0"/>
              </a:rPr>
              <a:t>, Import-</a:t>
            </a:r>
            <a:r>
              <a:rPr lang="en-US" sz="1200" dirty="0" err="1">
                <a:solidFill>
                  <a:schemeClr val="bg1"/>
                </a:solidFill>
                <a:latin typeface="Segoe UI Light" panose="020B0502040204020203" pitchFamily="34" charset="0"/>
                <a:cs typeface="Segoe UI Light" panose="020B0502040204020203" pitchFamily="34" charset="0"/>
              </a:rPr>
              <a:t>ISESnippet</a:t>
            </a:r>
            <a:r>
              <a:rPr lang="en-US" sz="1200" dirty="0">
                <a:solidFill>
                  <a:schemeClr val="bg1"/>
                </a:solidFill>
                <a:latin typeface="Segoe UI Light" panose="020B0502040204020203" pitchFamily="34" charset="0"/>
                <a:cs typeface="Segoe UI Light" panose="020B0502040204020203" pitchFamily="34" charset="0"/>
              </a:rPr>
              <a:t> (current session only)</a:t>
            </a:r>
          </a:p>
          <a:p>
            <a:pPr marL="171450" marR="0" lvl="4"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solidFill>
                <a:latin typeface="Segoe UI Light" panose="020B0502040204020203" pitchFamily="34" charset="0"/>
                <a:cs typeface="Segoe UI Light" panose="020B0502040204020203" pitchFamily="34" charset="0"/>
              </a:rPr>
              <a:t>Great for beginners, but the advanced</a:t>
            </a:r>
            <a:r>
              <a:rPr lang="en-US" sz="1200" baseline="0" dirty="0">
                <a:solidFill>
                  <a:schemeClr val="bg1"/>
                </a:solidFill>
                <a:latin typeface="Segoe UI Light" panose="020B0502040204020203" pitchFamily="34" charset="0"/>
                <a:cs typeface="Segoe UI Light" panose="020B0502040204020203" pitchFamily="34" charset="0"/>
              </a:rPr>
              <a:t> ones and custom ones can save a lot of time for veterans as well</a:t>
            </a: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0" name="Slide Image Placeholder 9"/>
          <p:cNvSpPr>
            <a:spLocks noGrp="1" noRot="1" noChangeAspect="1"/>
          </p:cNvSpPr>
          <p:nvPr>
            <p:ph type="sldImg"/>
          </p:nvPr>
        </p:nvSpPr>
        <p:spPr>
          <a:xfrm>
            <a:off x="685800" y="11430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1914789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0" name="Slide Image Placeholder 9"/>
          <p:cNvSpPr>
            <a:spLocks noGrp="1" noRot="1" noChangeAspect="1"/>
          </p:cNvSpPr>
          <p:nvPr>
            <p:ph type="sldImg"/>
          </p:nvPr>
        </p:nvSpPr>
        <p:spPr>
          <a:xfrm>
            <a:off x="685800" y="11430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901428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can find an entry “Add-Ons” on the main menu. Inside it, you’ll see a link to the Add-Ons website. There you can find several ready to use Add-Ons and the development guidelines if you want to create one.
The Add-ons menu also contains options for the display layout of the loaded add-ons. Usually they are displayed on the right side pane (the command pane is an add-on loaded by default), but you can move or hide them.   
You</a:t>
            </a:r>
            <a:r>
              <a:rPr lang="en-US" baseline="0" dirty="0"/>
              <a:t> can also find add-ons people have created and hosted online in other places.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dirty="0"/>
              <a:t>Link for WPF (</a:t>
            </a:r>
            <a:r>
              <a:rPr lang="en-US" sz="1200" b="0" i="0" kern="1200" dirty="0">
                <a:solidFill>
                  <a:schemeClr val="tx1"/>
                </a:solidFill>
                <a:effectLst/>
                <a:latin typeface="+mn-lt"/>
                <a:ea typeface="+mn-ea"/>
                <a:cs typeface="+mn-cs"/>
              </a:rPr>
              <a:t>Windows Presentation Foundation</a:t>
            </a:r>
            <a:r>
              <a:rPr lang="de-DE" sz="1200" b="0" i="0" kern="1200" dirty="0">
                <a:solidFill>
                  <a:schemeClr val="tx1"/>
                </a:solidFill>
                <a:effectLst/>
                <a:latin typeface="+mn-lt"/>
                <a:ea typeface="+mn-ea"/>
                <a:cs typeface="+mn-cs"/>
              </a:rPr>
              <a:t>) -- https://msdn.microsoft.com/en-us/library/ms754130(v=vs.110).aspx</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58BCD51-6BB4-4404-916E-9FE2BE33A66C}" type="slidenum">
              <a:rPr kumimoji="0" lang="es-E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s-E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Slide Image Placeholder 6"/>
          <p:cNvSpPr>
            <a:spLocks noGrp="1" noRot="1" noChangeAspect="1"/>
          </p:cNvSpPr>
          <p:nvPr>
            <p:ph type="sldImg"/>
          </p:nvPr>
        </p:nvSpPr>
        <p:spPr>
          <a:xfrm>
            <a:off x="685800" y="1143000"/>
            <a:ext cx="5486400" cy="3086100"/>
          </a:xfrm>
        </p:spPr>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4162931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PowerShell</a:t>
            </a:r>
            <a:r>
              <a:rPr lang="en-US" baseline="0" dirty="0"/>
              <a:t> is not command prompt 2.0, it is just designed to look like it and be easy to pick up</a:t>
            </a:r>
          </a:p>
          <a:p>
            <a:pPr marL="171450" indent="-171450">
              <a:buFont typeface="Arial" panose="020B0604020202020204" pitchFamily="34" charset="0"/>
              <a:buChar char="•"/>
            </a:pPr>
            <a:r>
              <a:rPr lang="en-US" baseline="0" dirty="0"/>
              <a:t>Full scripting language, similar to Perl/Python/</a:t>
            </a:r>
            <a:r>
              <a:rPr lang="en-US" baseline="0" dirty="0" err="1"/>
              <a:t>Lua</a:t>
            </a:r>
            <a:endParaRPr lang="en-US" dirty="0"/>
          </a:p>
        </p:txBody>
      </p:sp>
    </p:spTree>
    <p:extLst>
      <p:ext uri="{BB962C8B-B14F-4D97-AF65-F5344CB8AC3E}">
        <p14:creationId xmlns:p14="http://schemas.microsoft.com/office/powerpoint/2010/main" val="3898170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Huge overhaul to the language in PS v3.0.</a:t>
            </a:r>
            <a:r>
              <a:rPr lang="en-US" baseline="0" dirty="0"/>
              <a:t> Lots of convenience things that won’t be present on v2.0 machines, which we will try to call out as we go incase you have v2.0 machines still. </a:t>
            </a:r>
            <a:endParaRPr lang="en-US" dirty="0"/>
          </a:p>
        </p:txBody>
      </p:sp>
    </p:spTree>
    <p:extLst>
      <p:ext uri="{BB962C8B-B14F-4D97-AF65-F5344CB8AC3E}">
        <p14:creationId xmlns:p14="http://schemas.microsoft.com/office/powerpoint/2010/main" val="610492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171450" indent="-171450" eaLnBrk="1" hangingPunct="1">
              <a:buChar char=" "/>
            </a:pPr>
            <a:r>
              <a:rPr lang="en-US">
                <a:latin typeface="SegoeUI"/>
              </a:rPr>
              <a:t>
</a:t>
            </a:r>
            <a:endParaRPr lang="de-DE">
              <a:latin typeface="SegoeUI"/>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4"/>
          </p:nvPr>
        </p:nvSpPr>
        <p:spPr>
          <a:xfrm>
            <a:off x="0" y="8685213"/>
            <a:ext cx="620403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1244440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AU" dirty="0">
                <a:solidFill>
                  <a:srgbClr val="FF0000"/>
                </a:solidFill>
                <a:latin typeface="Segoe UI Light" panose="020B0502040204020203" pitchFamily="34" charset="0"/>
                <a:cs typeface="Segoe UI Light" panose="020B0502040204020203" pitchFamily="34" charset="0"/>
              </a:rPr>
              <a:t>**IMPORTANT**</a:t>
            </a:r>
          </a:p>
          <a:p>
            <a:r>
              <a:rPr lang="en-AU" dirty="0">
                <a:solidFill>
                  <a:srgbClr val="FF0000"/>
                </a:solidFill>
                <a:latin typeface="Segoe UI Light" panose="020B0502040204020203" pitchFamily="34" charset="0"/>
                <a:cs typeface="Segoe UI Light" panose="020B0502040204020203" pitchFamily="34" charset="0"/>
              </a:rPr>
              <a:t>https://msdn.microsoft.com/en-us/powershell/wmf/5.0/productincompat</a:t>
            </a:r>
          </a:p>
          <a:p>
            <a:r>
              <a:rPr lang="en-US" sz="1200" b="1" i="0" kern="1200" dirty="0">
                <a:solidFill>
                  <a:schemeClr val="tx1"/>
                </a:solidFill>
                <a:effectLst/>
                <a:latin typeface="+mn-lt"/>
                <a:ea typeface="+mn-ea"/>
                <a:cs typeface="+mn-cs"/>
              </a:rPr>
              <a:t>Compatible: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Microsoft SharePoint Server 2013</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System Center 2012 Configuration Manager</a:t>
            </a:r>
          </a:p>
          <a:p>
            <a:r>
              <a:rPr lang="en-US" sz="1200" b="1" i="0" kern="1200" dirty="0">
                <a:solidFill>
                  <a:schemeClr val="tx1"/>
                </a:solidFill>
                <a:effectLst/>
                <a:latin typeface="+mn-lt"/>
                <a:ea typeface="+mn-ea"/>
                <a:cs typeface="+mn-cs"/>
              </a:rPr>
              <a:t>Not Tested:</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Microsoft SharePoint Server 2010</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System Center 2012 Virtual Machine Manager</a:t>
            </a:r>
          </a:p>
          <a:p>
            <a:r>
              <a:rPr lang="en-US" sz="1200" b="1" i="0" kern="1200" dirty="0">
                <a:solidFill>
                  <a:schemeClr val="tx1"/>
                </a:solidFill>
                <a:effectLst/>
                <a:latin typeface="+mn-lt"/>
                <a:ea typeface="+mn-ea"/>
                <a:cs typeface="+mn-cs"/>
              </a:rPr>
              <a:t>Incompatible: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Microsoft Exchange Server 2013</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Microsoft Exchange Server 2010 SP3</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Skype for Business Server 2015</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Microsoft Lync Server 2013</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Microsoft Lync Server 2010</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System Center 2012 R2 Service Management Automation</a:t>
            </a:r>
          </a:p>
          <a:p>
            <a:endParaRPr lang="en-AU" dirty="0">
              <a:solidFill>
                <a:schemeClr val="bg1"/>
              </a:solidFill>
              <a:latin typeface="Segoe UI Light" panose="020B0502040204020203" pitchFamily="34" charset="0"/>
              <a:cs typeface="Segoe UI Light" panose="020B0502040204020203" pitchFamily="34"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4"/>
          </p:nvPr>
        </p:nvSpPr>
        <p:spPr>
          <a:xfrm>
            <a:off x="0" y="8685213"/>
            <a:ext cx="620403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171695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6618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PSReadline</a:t>
            </a:r>
            <a:r>
              <a:rPr lang="en-US" dirty="0"/>
              <a:t> was a module developed by Jason Shirk.  </a:t>
            </a:r>
          </a:p>
          <a:p>
            <a:endParaRPr lang="en-US" dirty="0"/>
          </a:p>
          <a:p>
            <a:endParaRPr lang="en-US" dirty="0"/>
          </a:p>
          <a:p>
            <a:r>
              <a:rPr lang="en-US" dirty="0"/>
              <a:t>Demo some of the features of </a:t>
            </a:r>
            <a:r>
              <a:rPr lang="en-US" dirty="0" err="1"/>
              <a:t>PSReadline</a:t>
            </a:r>
            <a:r>
              <a:rPr lang="en-US" dirty="0"/>
              <a:t>:</a:t>
            </a:r>
          </a:p>
          <a:p>
            <a:pPr marL="171450" indent="-171450">
              <a:buFont typeface="Arial" panose="020B0604020202020204" pitchFamily="34" charset="0"/>
              <a:buChar char="•"/>
            </a:pPr>
            <a:r>
              <a:rPr lang="en-US" dirty="0"/>
              <a:t>Open</a:t>
            </a:r>
            <a:r>
              <a:rPr lang="en-US" baseline="0" dirty="0"/>
              <a:t> the shell, show syntax highlighting: Get-Process –Name “PowerShell”</a:t>
            </a:r>
          </a:p>
          <a:p>
            <a:pPr marL="171450" indent="-171450">
              <a:buFont typeface="Arial" panose="020B0604020202020204" pitchFamily="34" charset="0"/>
              <a:buChar char="•"/>
            </a:pPr>
            <a:r>
              <a:rPr lang="en-US" baseline="0" dirty="0"/>
              <a:t>Close shell, reopen, hit up, show persistent history</a:t>
            </a:r>
          </a:p>
          <a:p>
            <a:pPr marL="171450" indent="-171450">
              <a:buFont typeface="Arial" panose="020B0604020202020204" pitchFamily="34" charset="0"/>
              <a:buChar char="•"/>
            </a:pPr>
            <a:r>
              <a:rPr lang="en-US" baseline="0" dirty="0" err="1"/>
              <a:t>Ctrl+Z</a:t>
            </a:r>
            <a:r>
              <a:rPr lang="en-US" baseline="0" dirty="0"/>
              <a:t> to undo</a:t>
            </a:r>
          </a:p>
          <a:p>
            <a:pPr marL="171450" indent="-171450">
              <a:buFont typeface="Arial" panose="020B0604020202020204" pitchFamily="34" charset="0"/>
              <a:buChar char="•"/>
            </a:pPr>
            <a:r>
              <a:rPr lang="en-US" baseline="0" dirty="0"/>
              <a:t>Type: Get-Pro then </a:t>
            </a:r>
            <a:r>
              <a:rPr lang="en-US" baseline="0" dirty="0" err="1"/>
              <a:t>Ctrl+Space</a:t>
            </a: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Type: Get-Process - then </a:t>
            </a:r>
            <a:r>
              <a:rPr lang="en-US" baseline="0" dirty="0" err="1"/>
              <a:t>Ctrl+Space</a:t>
            </a:r>
            <a:endParaRPr lang="en-US"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4097141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0"/>
            <a:ext cx="5486400" cy="3086100"/>
          </a:xfrm>
        </p:spPr>
      </p:sp>
      <p:sp>
        <p:nvSpPr>
          <p:cNvPr id="3" name="Notes Placeholder 2"/>
          <p:cNvSpPr>
            <a:spLocks noGrp="1"/>
          </p:cNvSpPr>
          <p:nvPr>
            <p:ph type="body" idx="1"/>
          </p:nvPr>
        </p:nvSpPr>
        <p:spPr>
          <a:xfrm>
            <a:off x="685800" y="3347864"/>
            <a:ext cx="5486400" cy="5643736"/>
          </a:xfrm>
        </p:spPr>
        <p:txBody>
          <a:bodyPr>
            <a:noAutofit/>
          </a:bodyPr>
          <a:lstStyle/>
          <a:p>
            <a:pPr marL="171450" indent="-171450">
              <a:buFont typeface="Arial" panose="020B0604020202020204" pitchFamily="34" charset="0"/>
              <a:buChar char="•"/>
            </a:pPr>
            <a:r>
              <a:rPr lang="en-US" noProof="1"/>
              <a:t>hotkeys (Ctrl-1,Ctrl-2,Ctrl-3) for layouts. There’s also a toolbar that can be hidden from the View menu. </a:t>
            </a:r>
          </a:p>
          <a:p>
            <a:pPr marL="171450" indent="-171450">
              <a:buFont typeface="Arial" panose="020B0604020202020204" pitchFamily="34" charset="0"/>
              <a:buChar char="•"/>
            </a:pPr>
            <a:r>
              <a:rPr lang="en-US" noProof="1"/>
              <a:t>All Panes have a vertical scrollbar, </a:t>
            </a:r>
            <a:r>
              <a:rPr lang="en-US" b="1" noProof="1"/>
              <a:t>| out-host –Paging</a:t>
            </a:r>
            <a:r>
              <a:rPr lang="en-US" noProof="1"/>
              <a:t> is not supported.</a:t>
            </a:r>
          </a:p>
          <a:p>
            <a:pPr marL="171450" indent="-171450">
              <a:buFont typeface="Arial" panose="020B0604020202020204" pitchFamily="34" charset="0"/>
              <a:buChar char="•"/>
            </a:pPr>
            <a:r>
              <a:rPr lang="en-US" noProof="1"/>
              <a:t>ISE</a:t>
            </a:r>
            <a:r>
              <a:rPr lang="en-US" baseline="0" noProof="1"/>
              <a:t> can’t emulate older version of powershell</a:t>
            </a:r>
          </a:p>
          <a:p>
            <a:pPr marL="0" indent="0">
              <a:buFont typeface="Arial" panose="020B0604020202020204" pitchFamily="34" charset="0"/>
              <a:buNone/>
            </a:pPr>
            <a:endParaRPr lang="en-US" noProof="1"/>
          </a:p>
          <a:p>
            <a:pPr marL="0" indent="0">
              <a:buFont typeface="Arial" panose="020B0604020202020204" pitchFamily="34" charset="0"/>
              <a:buNone/>
            </a:pPr>
            <a:r>
              <a:rPr lang="en-US" noProof="1"/>
              <a:t>I</a:t>
            </a:r>
            <a:r>
              <a:rPr lang="en-US" baseline="0" noProof="1"/>
              <a:t> prefer to demo the following:</a:t>
            </a:r>
          </a:p>
          <a:p>
            <a:pPr marL="171450" indent="-171450">
              <a:buFont typeface="Arial" panose="020B0604020202020204" pitchFamily="34" charset="0"/>
              <a:buChar char="•"/>
            </a:pPr>
            <a:r>
              <a:rPr lang="en-US" noProof="1"/>
              <a:t>Show them the panes</a:t>
            </a:r>
          </a:p>
          <a:p>
            <a:pPr marL="171450" indent="-171450">
              <a:buFont typeface="Arial" panose="020B0604020202020204" pitchFamily="34" charset="0"/>
              <a:buChar char="•"/>
            </a:pPr>
            <a:r>
              <a:rPr lang="en-US" noProof="1"/>
              <a:t>Show them the following buttons: Run,</a:t>
            </a:r>
            <a:r>
              <a:rPr lang="en-US" baseline="0" noProof="1"/>
              <a:t> Run Selected, layout options, toggle show commnd add-on</a:t>
            </a:r>
          </a:p>
          <a:p>
            <a:pPr marL="171450" indent="-171450">
              <a:buFont typeface="Arial" panose="020B0604020202020204" pitchFamily="34" charset="0"/>
              <a:buChar char="•"/>
            </a:pPr>
            <a:r>
              <a:rPr lang="en-US" baseline="0" noProof="1"/>
              <a:t>Run interactive stuff in the shell like a normal CLI session</a:t>
            </a:r>
          </a:p>
          <a:p>
            <a:pPr marL="171450" indent="-171450">
              <a:buFont typeface="Arial" panose="020B0604020202020204" pitchFamily="34" charset="0"/>
              <a:buChar char="•"/>
            </a:pPr>
            <a:r>
              <a:rPr lang="en-US" baseline="0" noProof="1"/>
              <a:t>Intellisense auto-complete for: Cmdlets, Parameters, Values</a:t>
            </a:r>
          </a:p>
          <a:p>
            <a:pPr marL="171450" indent="-171450">
              <a:buFont typeface="Arial" panose="020B0604020202020204" pitchFamily="34" charset="0"/>
              <a:buChar char="•"/>
            </a:pPr>
            <a:r>
              <a:rPr lang="en-US" baseline="0" noProof="1"/>
              <a:t>Customize syntax highlighting with custom theme</a:t>
            </a:r>
          </a:p>
          <a:p>
            <a:pPr marL="171450" indent="-171450">
              <a:buFont typeface="Arial" panose="020B0604020202020204" pitchFamily="34" charset="0"/>
              <a:buChar char="•"/>
            </a:pPr>
            <a:r>
              <a:rPr lang="en-US" noProof="1"/>
              <a:t>Comments</a:t>
            </a:r>
          </a:p>
          <a:p>
            <a:pPr marL="171450" indent="-171450">
              <a:buFont typeface="Arial" panose="020B0604020202020204" pitchFamily="34" charset="0"/>
              <a:buChar char="•"/>
            </a:pPr>
            <a:r>
              <a:rPr lang="en-US" noProof="1"/>
              <a:t>Collapsable</a:t>
            </a:r>
            <a:r>
              <a:rPr lang="en-US" baseline="0" noProof="1"/>
              <a:t> code + #region #endregion (make sure to mention case sensitivity here)</a:t>
            </a:r>
          </a:p>
          <a:p>
            <a:pPr marL="171450" indent="-171450">
              <a:buFont typeface="Arial" panose="020B0604020202020204" pitchFamily="34" charset="0"/>
              <a:buChar char="•"/>
            </a:pPr>
            <a:r>
              <a:rPr lang="en-US" baseline="0" noProof="1"/>
              <a:t>Brace matching</a:t>
            </a:r>
          </a:p>
          <a:p>
            <a:pPr marL="171450" indent="-171450">
              <a:buFont typeface="Arial" panose="020B0604020202020204" pitchFamily="34" charset="0"/>
              <a:buChar char="•"/>
            </a:pPr>
            <a:r>
              <a:rPr lang="en-US" baseline="0" noProof="1"/>
              <a:t>History (# then space)</a:t>
            </a:r>
          </a:p>
          <a:p>
            <a:pPr marL="171450" indent="-171450">
              <a:buFont typeface="Arial" panose="020B0604020202020204" pitchFamily="34" charset="0"/>
              <a:buChar char="•"/>
            </a:pPr>
            <a:r>
              <a:rPr lang="en-US" noProof="1"/>
              <a:t>Snippits</a:t>
            </a:r>
            <a:r>
              <a:rPr lang="en-US" baseline="0" noProof="1"/>
              <a:t> (ctrl + J)</a:t>
            </a:r>
          </a:p>
          <a:p>
            <a:pPr marL="171450" indent="-171450">
              <a:buFont typeface="Arial" panose="020B0604020202020204" pitchFamily="34" charset="0"/>
              <a:buChar char="•"/>
            </a:pPr>
            <a:r>
              <a:rPr lang="en-US" baseline="0" noProof="1"/>
              <a:t>Add-ons</a:t>
            </a:r>
            <a:endParaRPr lang="en-US" noProof="1"/>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3EBD503-35D4-44A8-8587-AEC2C404BB90}"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4"/>
          </p:nvPr>
        </p:nvSpPr>
        <p:spPr>
          <a:xfrm>
            <a:off x="-1" y="8685213"/>
            <a:ext cx="6342927" cy="45878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 2013 Microsoft Corporation    	Microsoft Confidential</a:t>
            </a:r>
          </a:p>
        </p:txBody>
      </p:sp>
      <p:sp>
        <p:nvSpPr>
          <p:cNvPr id="6" name="TextBox 5"/>
          <p:cNvSpPr txBox="1"/>
          <p:nvPr/>
        </p:nvSpPr>
        <p:spPr>
          <a:xfrm>
            <a:off x="899160" y="6604000"/>
            <a:ext cx="4043680" cy="646331"/>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0"/>
              </a:spcBef>
              <a:spcAft>
                <a:spcPts val="0"/>
              </a:spcAft>
              <a:buClrTx/>
              <a:buSzTx/>
              <a:buFont typeface="+mj-lt"/>
              <a:buAutoNum type="arabicPeriod"/>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79787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949440" cy="2286000"/>
          </a:xfrm>
          <a:solidFill>
            <a:schemeClr val="accent1">
              <a:alpha val="90000"/>
            </a:schemeClr>
          </a:solidFill>
        </p:spPr>
        <p:txBody>
          <a:bodyPr lIns="91440" tIns="91440">
            <a:noAutofit/>
          </a:bodyPr>
          <a:lstStyle>
            <a:lvl1pPr>
              <a:lnSpc>
                <a:spcPct val="100000"/>
              </a:lnSpc>
              <a:defRPr sz="36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Course Title</a:t>
            </a:r>
          </a:p>
        </p:txBody>
      </p:sp>
    </p:spTree>
    <p:extLst>
      <p:ext uri="{BB962C8B-B14F-4D97-AF65-F5344CB8AC3E}">
        <p14:creationId xmlns:p14="http://schemas.microsoft.com/office/powerpoint/2010/main" val="325500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chemeClr val="bg2">
              <a:alpha val="90000"/>
            </a:schemeClr>
          </a:solidFill>
        </p:spPr>
        <p:txBody>
          <a:bodyPr vert="horz" lIns="91440" tIns="9144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0"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8"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2270112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chemeClr val="bg2"/>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chemeClr val="accent2">
              <a:alpha val="90000"/>
            </a:schemeClr>
          </a:solidFill>
        </p:spPr>
        <p:txBody>
          <a:bodyPr vert="horz" lIns="91440" tIns="91440">
            <a:normAutofit/>
          </a:bodyPr>
          <a:lstStyle>
            <a:lvl1pPr marL="0" indent="0">
              <a:lnSpc>
                <a:spcPct val="100000"/>
              </a:lnSpc>
              <a:buFontTx/>
              <a:buNone/>
              <a:defRPr sz="16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1"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5"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1672191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chemeClr val="bg2">
              <a:alpha val="90000"/>
            </a:schemeClr>
          </a:solidFill>
        </p:spPr>
        <p:txBody>
          <a:bodyPr vert="horz" lIns="182880" tIns="13716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2" name="Text Placeholder 9"/>
          <p:cNvSpPr>
            <a:spLocks noGrp="1"/>
          </p:cNvSpPr>
          <p:nvPr>
            <p:ph type="body" sz="quarter" idx="13"/>
          </p:nvPr>
        </p:nvSpPr>
        <p:spPr>
          <a:xfrm>
            <a:off x="6096000" y="1143000"/>
            <a:ext cx="6096000" cy="2286000"/>
          </a:xfrm>
          <a:solidFill>
            <a:schemeClr val="accent1">
              <a:alpha val="90000"/>
            </a:schemeClr>
          </a:solidFill>
        </p:spPr>
        <p:txBody>
          <a:bodyPr lIns="182880" tIns="13716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6"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9"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2329532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3200" baseline="0">
                <a:solidFill>
                  <a:srgbClr val="3F3F3F"/>
                </a:solidFill>
                <a:latin typeface="Segoe UI Light" pitchFamily="34" charset="0"/>
              </a:defRPr>
            </a:lvl1pPr>
          </a:lstStyle>
          <a:p>
            <a:pPr lvl="0"/>
            <a:r>
              <a:rPr lang="en-US"/>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D908574B-BD8E-4D24-A484-8D4C62CB8CD9}" type="datetime1">
              <a:rPr lang="en-US" smtClean="0"/>
              <a:t>5/19/2017</a:t>
            </a:fld>
            <a:endParaRPr lang="en-US"/>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850837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AADF777-B676-4859-B542-0DBD409D76D0}" type="datetime1">
              <a:rPr lang="en-US" smtClean="0"/>
              <a:t>5/19/2017</a:t>
            </a:fld>
            <a:endParaRPr lang="en-US"/>
          </a:p>
        </p:txBody>
      </p:sp>
      <p:sp>
        <p:nvSpPr>
          <p:cNvPr id="4"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mn-lt"/>
              </a:defRPr>
            </a:lvl1pPr>
          </a:lstStyle>
          <a:p>
            <a:pPr lvl="0"/>
            <a:r>
              <a:rPr lang="en-US"/>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414085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alpha val="90000"/>
            </a:schemeClr>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BDAE467A-F0B2-463B-96EF-E9BC1634FD26}" type="datetime1">
              <a:rPr lang="en-US" smtClean="0"/>
              <a:t>5/19/2017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66118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2400">
                <a:solidFill>
                  <a:srgbClr val="000000"/>
                </a:solidFill>
              </a:defRPr>
            </a:lvl1pPr>
            <a:lvl2pPr>
              <a:defRPr sz="2400">
                <a:solidFill>
                  <a:srgbClr val="000000"/>
                </a:solidFill>
              </a:defRPr>
            </a:lvl2pPr>
            <a:lvl3pPr>
              <a:lnSpc>
                <a:spcPct val="100000"/>
              </a:lnSpc>
              <a:defRPr sz="2400">
                <a:solidFill>
                  <a:srgbClr val="000000"/>
                </a:solidFill>
              </a:defRPr>
            </a:lvl3pPr>
            <a:lvl4pPr>
              <a:defRPr sz="2400">
                <a:solidFill>
                  <a:srgbClr val="000000"/>
                </a:solidFill>
              </a:defRPr>
            </a:lvl4pPr>
            <a:lvl5pPr>
              <a:defRPr sz="2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20C79A23-0161-4080-8271-52692CB4AA83}" type="datetime1">
              <a:rPr lang="en-US" smtClean="0"/>
              <a:t>5/19/2017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8630926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chemeClr val="accent1">
              <a:alpha val="90000"/>
            </a:schemeClr>
          </a:solidFill>
        </p:spPr>
        <p:txBody>
          <a:bodyPr>
            <a:normAutofit/>
          </a:bodyPr>
          <a:lstStyle>
            <a:lvl1pPr>
              <a:defRPr sz="2400">
                <a:solidFill>
                  <a:schemeClr val="tx1"/>
                </a:solidFill>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2">
              <a:alpha val="90000"/>
            </a:scheme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0E715F">
              <a:alpha val="90000"/>
            </a:srgb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68600899-C4AC-42F7-8423-2D5C28C93DF3}" type="datetime1">
              <a:rPr lang="en-US" smtClean="0"/>
              <a:t>5/19/2017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707536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C249DC41-4F99-4916-B3C7-B31B88F4A512}" type="datetime1">
              <a:rPr lang="en-US" smtClean="0"/>
              <a:t>5/19/2017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600">
                <a:solidFill>
                  <a:srgbClr val="3F3F3F"/>
                </a:solidFill>
              </a:defRPr>
            </a:lvl1pPr>
            <a:lvl2pPr>
              <a:defRPr sz="1600">
                <a:solidFill>
                  <a:srgbClr val="3F3F3F"/>
                </a:solidFill>
              </a:defRPr>
            </a:lvl2pPr>
            <a:lvl3pPr>
              <a:defRPr sz="1600">
                <a:solidFill>
                  <a:srgbClr val="3F3F3F"/>
                </a:solidFill>
              </a:defRPr>
            </a:lvl3pPr>
            <a:lvl4pPr>
              <a:defRPr sz="1600">
                <a:solidFill>
                  <a:srgbClr val="3F3F3F"/>
                </a:solidFill>
              </a:defRPr>
            </a:lvl4pPr>
            <a:lvl5pPr>
              <a:defRPr sz="16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9" name="Text Placeholder 14"/>
          <p:cNvSpPr>
            <a:spLocks noGrp="1"/>
          </p:cNvSpPr>
          <p:nvPr>
            <p:ph type="body" sz="quarter" idx="12"/>
          </p:nvPr>
        </p:nvSpPr>
        <p:spPr>
          <a:xfrm>
            <a:off x="9144000" y="1143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p:cNvSpPr>
            <a:spLocks noGrp="1"/>
          </p:cNvSpPr>
          <p:nvPr>
            <p:ph type="body" sz="quarter" idx="16"/>
          </p:nvPr>
        </p:nvSpPr>
        <p:spPr>
          <a:xfrm>
            <a:off x="9144000" y="3429000"/>
            <a:ext cx="3048000" cy="2286000"/>
          </a:xfrm>
          <a:solidFill>
            <a:schemeClr val="accent2"/>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7804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solidFill>
                  <a:schemeClr val="tx1"/>
                </a:solidFill>
              </a:defRPr>
            </a:lvl1pPr>
          </a:lstStyle>
          <a:p>
            <a:r>
              <a:rPr lang="en-US"/>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FD26C4C0-374C-488F-A5CD-E9843A3370B6}" type="datetime1">
              <a:rPr lang="en-US" smtClean="0"/>
              <a:t>5/19/2017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chemeClr val="accent2"/>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8"/>
          <p:cNvSpPr>
            <a:spLocks noGrp="1"/>
          </p:cNvSpPr>
          <p:nvPr>
            <p:ph type="body" sz="quarter" idx="13"/>
          </p:nvPr>
        </p:nvSpPr>
        <p:spPr>
          <a:xfrm>
            <a:off x="9144000" y="3429000"/>
            <a:ext cx="3048000" cy="2286000"/>
          </a:xfrm>
          <a:solidFill>
            <a:schemeClr val="accent3"/>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p:cNvSpPr>
            <a:spLocks noGrp="1"/>
          </p:cNvSpPr>
          <p:nvPr>
            <p:ph type="body" sz="quarter" idx="14"/>
          </p:nvPr>
        </p:nvSpPr>
        <p:spPr>
          <a:xfrm>
            <a:off x="3048000" y="3429000"/>
            <a:ext cx="3048000" cy="2286000"/>
          </a:xfrm>
          <a:solidFill>
            <a:schemeClr val="bg2"/>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p>
        </p:txBody>
      </p:sp>
    </p:spTree>
    <p:extLst>
      <p:ext uri="{BB962C8B-B14F-4D97-AF65-F5344CB8AC3E}">
        <p14:creationId xmlns:p14="http://schemas.microsoft.com/office/powerpoint/2010/main" val="526931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50"/>
            <a:ext cx="11811000" cy="5962650"/>
          </a:xfrm>
          <a:prstGeom prst="rect">
            <a:avLst/>
          </a:prstGeom>
        </p:spPr>
        <p:txBody>
          <a:bodyPr vert="horz" lIns="91440" tIns="45720" rIns="91440" bIns="4572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chemeClr val="bg1"/>
                </a:solidFill>
              </a:rPr>
              <a:t>Conditions and Terms of Use</a:t>
            </a:r>
          </a:p>
          <a:p>
            <a:r>
              <a:rPr lang="en-US" sz="1500">
                <a:solidFill>
                  <a:schemeClr val="accent1"/>
                </a:solidFill>
              </a:rPr>
              <a:t>Microsoft Confidential</a:t>
            </a:r>
          </a:p>
          <a:p>
            <a:r>
              <a:rPr lang="en-US" sz="180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chemeClr val="bg1"/>
              </a:solidFill>
            </a:endParaRPr>
          </a:p>
          <a:p>
            <a:r>
              <a:rPr lang="en-US" sz="2300" b="1">
                <a:solidFill>
                  <a:schemeClr val="bg1"/>
                </a:solidFill>
              </a:rPr>
              <a:t>Copyright and Trademarks </a:t>
            </a:r>
          </a:p>
          <a:p>
            <a:r>
              <a:rPr lang="en-US" sz="1500">
                <a:solidFill>
                  <a:schemeClr val="accent1"/>
                </a:solidFill>
              </a:rPr>
              <a:t>© 2013 Microsoft Corporation. All rights reserved.</a:t>
            </a:r>
          </a:p>
          <a:p>
            <a:r>
              <a:rPr lang="en-US" sz="180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chemeClr val="bg1"/>
                </a:solidFill>
              </a:rPr>
              <a:t>For more information, see </a:t>
            </a:r>
            <a:r>
              <a:rPr lang="en-US" sz="1800" b="1">
                <a:solidFill>
                  <a:schemeClr val="bg1"/>
                </a:solidFill>
              </a:rPr>
              <a:t>Use of Microsoft Copyrighted Content </a:t>
            </a:r>
            <a:r>
              <a:rPr lang="en-US" sz="1800">
                <a:solidFill>
                  <a:schemeClr val="bg1"/>
                </a:solidFill>
              </a:rPr>
              <a:t>at</a:t>
            </a:r>
            <a:br>
              <a:rPr lang="en-US" sz="1800">
                <a:solidFill>
                  <a:schemeClr val="bg1"/>
                </a:solidFill>
              </a:rPr>
            </a:br>
            <a:r>
              <a:rPr lang="en-US" sz="1800">
                <a:solidFill>
                  <a:srgbClr val="FF0000"/>
                </a:solidFill>
                <a:hlinkClick r:id="rId2"/>
              </a:rPr>
              <a:t>http://www.microsoft.com/about/legal/permissions/</a:t>
            </a:r>
            <a:endParaRPr lang="en-US" sz="1800">
              <a:solidFill>
                <a:srgbClr val="FF0000"/>
              </a:solidFill>
            </a:endParaRPr>
          </a:p>
          <a:p>
            <a:r>
              <a:rPr lang="en-US" sz="1800">
                <a:solidFill>
                  <a:schemeClr val="bg1"/>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9043777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lvl1pPr>
          </a:lstStyle>
          <a:p>
            <a:r>
              <a:rPr lang="en-US"/>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DD21043-FEDE-4717-B780-97664287E3CC}" type="datetime1">
              <a:rPr lang="en-US" smtClean="0"/>
              <a:t>5/19/2017</a:t>
            </a:fld>
            <a:endParaRPr lang="en-US"/>
          </a:p>
        </p:txBody>
      </p:sp>
      <p:sp>
        <p:nvSpPr>
          <p:cNvPr id="8"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1378034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34360691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chemeClr val="bg2"/>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42244488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11132D9B-560C-4C07-85DC-279AA097C091}" type="datetime1">
              <a:rPr lang="en-US" smtClean="0"/>
              <a:t>5/19/2017</a:t>
            </a:fld>
            <a:endParaRPr lang="en-US"/>
          </a:p>
        </p:txBody>
      </p:sp>
      <p:sp>
        <p:nvSpPr>
          <p:cNvPr id="5"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5572827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4F553107-895A-4F40-B042-4524277A9301}" type="datetime1">
              <a:rPr lang="en-US" smtClean="0"/>
              <a:t>5/19/2017</a:t>
            </a:fld>
            <a:endParaRPr lang="en-US"/>
          </a:p>
        </p:txBody>
      </p:sp>
      <p:sp>
        <p:nvSpPr>
          <p:cNvPr id="8"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6486601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28342474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36551300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10361083" y="3218"/>
            <a:ext cx="1828800" cy="504534"/>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39605482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10"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29138399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2400" baseline="0">
                <a:solidFill>
                  <a:schemeClr val="tx1"/>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a:t>Enter header here.</a:t>
            </a:r>
          </a:p>
        </p:txBody>
      </p:sp>
    </p:spTree>
    <p:extLst>
      <p:ext uri="{BB962C8B-B14F-4D97-AF65-F5344CB8AC3E}">
        <p14:creationId xmlns:p14="http://schemas.microsoft.com/office/powerpoint/2010/main" val="1557158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Click to edit slide title</a:t>
            </a:r>
          </a:p>
        </p:txBody>
      </p:sp>
      <p:sp>
        <p:nvSpPr>
          <p:cNvPr id="14" name="Content Placeholder 13"/>
          <p:cNvSpPr>
            <a:spLocks noGrp="1"/>
          </p:cNvSpPr>
          <p:nvPr>
            <p:ph sz="quarter" idx="13" hasCustomPrompt="1"/>
          </p:nvPr>
        </p:nvSpPr>
        <p:spPr>
          <a:xfrm>
            <a:off x="406400" y="1143000"/>
            <a:ext cx="11176000" cy="4953000"/>
          </a:xfrm>
          <a:prstGeom prst="rect">
            <a:avLst/>
          </a:prstGeom>
        </p:spPr>
        <p:txBody>
          <a:bodyPr vert="horz" lIns="91440" tIns="45720">
            <a:normAutofit/>
          </a:bodyPr>
          <a:lstStyle>
            <a:lvl1pPr marL="0" indent="0">
              <a:lnSpc>
                <a:spcPct val="100000"/>
              </a:lnSpc>
              <a:spcBef>
                <a:spcPts val="300"/>
              </a:spcBef>
              <a:buFont typeface="Arial" panose="020B0604020202020204" pitchFamily="34" charset="0"/>
              <a:buNone/>
              <a:defRPr sz="2400" baseline="0">
                <a:solidFill>
                  <a:schemeClr val="bg1"/>
                </a:solidFill>
                <a:latin typeface="Segoe UI Light" pitchFamily="34" charset="0"/>
              </a:defRPr>
            </a:lvl1pPr>
            <a:lvl2pPr marL="457200" indent="0">
              <a:defRPr sz="2000">
                <a:solidFill>
                  <a:schemeClr val="bg1"/>
                </a:solidFill>
                <a:latin typeface="Segoe UI Light" panose="020B0502040204020203" pitchFamily="34" charset="0"/>
                <a:cs typeface="Segoe UI Light" panose="020B0502040204020203" pitchFamily="34" charset="0"/>
              </a:defRPr>
            </a:lvl2pPr>
            <a:lvl3pPr marL="914400" indent="0">
              <a:defRPr sz="1600">
                <a:solidFill>
                  <a:schemeClr val="bg1"/>
                </a:solidFill>
                <a:latin typeface="Segoe UI Light" panose="020B0502040204020203" pitchFamily="34" charset="0"/>
                <a:cs typeface="Segoe UI Light" panose="020B0502040204020203" pitchFamily="34" charset="0"/>
              </a:defRPr>
            </a:lvl3pPr>
            <a:lvl4pPr marL="1371600" indent="0">
              <a:defRPr>
                <a:solidFill>
                  <a:schemeClr val="bg1"/>
                </a:solidFill>
              </a:defRPr>
            </a:lvl4pPr>
            <a:lvl5pPr marL="1828800" indent="0">
              <a:defRPr>
                <a:solidFill>
                  <a:schemeClr val="bg1"/>
                </a:solidFill>
              </a:defRPr>
            </a:lvl5pPr>
            <a:lvl6pPr marL="2286000" indent="0">
              <a:defRPr sz="1600">
                <a:solidFill>
                  <a:schemeClr val="bg1"/>
                </a:solidFill>
              </a:defRPr>
            </a:lvl6pPr>
          </a:lstStyle>
          <a:p>
            <a:pPr lvl="2"/>
            <a:r>
              <a:rPr lang="en-US"/>
              <a:t>Click to edit slide content</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446996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1 Topic Title_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2410"/>
            <a:ext cx="11379200" cy="920591"/>
          </a:xfrm>
        </p:spPr>
        <p:txBody>
          <a:bodyPr anchor="ctr" anchorCtr="0">
            <a:normAutofit/>
          </a:bodyPr>
          <a:lstStyle>
            <a:lvl1pPr>
              <a:defRPr sz="3200">
                <a:solidFill>
                  <a:schemeClr val="tx2"/>
                </a:solidFill>
              </a:defRPr>
            </a:lvl1pPr>
          </a:lstStyle>
          <a:p>
            <a:r>
              <a:rPr lang="en-US"/>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s-ES"/>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s-ES"/>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510E5943-4D6A-45D5-9B7E-710A838926A9}" type="slidenum">
              <a:rPr lang="es-ES" smtClean="0"/>
              <a:t>‹#›</a:t>
            </a:fld>
            <a:endParaRPr lang="es-ES"/>
          </a:p>
        </p:txBody>
      </p:sp>
      <p:pic>
        <p:nvPicPr>
          <p:cNvPr id="12" name="Picture Placeholder 4" descr="MSFT_logo_rgb_C-Wht.pdf"/>
          <p:cNvPicPr>
            <a:picLocks noChangeAspect="1"/>
          </p:cNvPicPr>
          <p:nvPr/>
        </p:nvPicPr>
        <p:blipFill>
          <a:blip r:embed="rId4" cstate="hq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pic>
        <p:nvPicPr>
          <p:cNvPr id="13" name="Picture Placeholder 4" descr="MSFT_logo_rgb_C-Wht.pdf"/>
          <p:cNvPicPr>
            <a:picLocks noChangeAspect="1"/>
          </p:cNvPicPr>
          <p:nvPr/>
        </p:nvPicPr>
        <p:blipFill>
          <a:blip r:embed="rId4" cstate="hq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1639941855"/>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533400"/>
          </a:xfrm>
        </p:spPr>
        <p:txBody>
          <a:bodyPr>
            <a:noAutofit/>
          </a:bodyPr>
          <a:lstStyle>
            <a:lvl1pPr>
              <a:defRPr sz="3200">
                <a:solidFill>
                  <a:schemeClr val="tx2"/>
                </a:solidFill>
              </a:defRPr>
            </a:lvl1pPr>
          </a:lstStyle>
          <a:p>
            <a:r>
              <a:rPr lang="en-US"/>
              <a:t>Click to edit Topic title</a:t>
            </a:r>
          </a:p>
        </p:txBody>
      </p:sp>
      <p:sp>
        <p:nvSpPr>
          <p:cNvPr id="8" name="Text Placeholder 7"/>
          <p:cNvSpPr>
            <a:spLocks noGrp="1"/>
          </p:cNvSpPr>
          <p:nvPr>
            <p:ph type="body" sz="quarter" idx="13" hasCustomPrompt="1"/>
          </p:nvPr>
        </p:nvSpPr>
        <p:spPr>
          <a:xfrm>
            <a:off x="406400" y="1188720"/>
            <a:ext cx="113792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4" hasCustomPrompt="1"/>
          </p:nvPr>
        </p:nvSpPr>
        <p:spPr>
          <a:xfrm>
            <a:off x="609600" y="685800"/>
            <a:ext cx="11176000" cy="457200"/>
          </a:xfrm>
        </p:spPr>
        <p:txBody>
          <a:bodyPr>
            <a:noAutofit/>
          </a:bodyPr>
          <a:lstStyle>
            <a:lvl1pPr>
              <a:buFont typeface="Arial" pitchFamily="34" charset="0"/>
              <a:buNone/>
              <a:defRPr sz="2400" baseline="0">
                <a:solidFill>
                  <a:schemeClr val="bg2"/>
                </a:solidFill>
                <a:latin typeface="+mj-lt"/>
              </a:defRPr>
            </a:lvl1pPr>
          </a:lstStyle>
          <a:p>
            <a:pPr lvl="0"/>
            <a:r>
              <a:rPr lang="en-US"/>
              <a:t>Click to edit Topic Subtitle</a:t>
            </a:r>
          </a:p>
        </p:txBody>
      </p:sp>
      <p:sp>
        <p:nvSpPr>
          <p:cNvPr id="30"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31"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32"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a:solidFill>
                  <a:prstClr val="white"/>
                </a:solidFill>
              </a:rPr>
              <a:t>Microsoft Confidential</a:t>
            </a:r>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04330" y="6406934"/>
            <a:ext cx="2787673" cy="451067"/>
          </a:xfrm>
          <a:prstGeom prst="rect">
            <a:avLst/>
          </a:prstGeom>
        </p:spPr>
      </p:pic>
    </p:spTree>
    <p:extLst>
      <p:ext uri="{BB962C8B-B14F-4D97-AF65-F5344CB8AC3E}">
        <p14:creationId xmlns:p14="http://schemas.microsoft.com/office/powerpoint/2010/main" val="4033587283"/>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AD2EFF-025A-454F-BC7B-860F0E27D9FC}" type="datetimeFigureOut">
              <a:rPr lang="en-US" smtClean="0">
                <a:solidFill>
                  <a:prstClr val="black">
                    <a:tint val="75000"/>
                  </a:prstClr>
                </a:solidFill>
              </a:rPr>
              <a:pPr/>
              <a:t>5/19/2017</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3DA3CD0-C74C-489E-9AA9-6909A03709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13099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Notes Continued</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40949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rIns="91440">
            <a:normAutofit/>
          </a:bodyPr>
          <a:lstStyle>
            <a:lvl1pPr>
              <a:defRPr sz="2800" baseline="0">
                <a:solidFill>
                  <a:schemeClr val="tx1"/>
                </a:solidFill>
                <a:latin typeface="Segoe UI Light" panose="020B0502040204020203" pitchFamily="34" charset="0"/>
              </a:defRPr>
            </a:lvl1pPr>
          </a:lstStyle>
          <a:p>
            <a:r>
              <a:rPr lang="en-US"/>
              <a:t>Module #: Module Title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chemeClr val="bg2">
              <a:alpha val="90000"/>
            </a:schemeClr>
          </a:solidFill>
        </p:spPr>
        <p:txBody>
          <a:bodyPr vert="horz" lIns="91440" tIns="91440">
            <a:normAutofit/>
          </a:bodyPr>
          <a:lstStyle>
            <a:lvl1pPr marL="0" indent="0">
              <a:lnSpc>
                <a:spcPct val="100000"/>
              </a:lnSpc>
              <a:buFontTx/>
              <a:buNone/>
              <a:defRPr sz="20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Module Overview</a:t>
            </a:r>
          </a:p>
        </p:txBody>
      </p:sp>
    </p:spTree>
    <p:extLst>
      <p:ext uri="{BB962C8B-B14F-4D97-AF65-F5344CB8AC3E}">
        <p14:creationId xmlns:p14="http://schemas.microsoft.com/office/powerpoint/2010/main" val="950261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sson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a:normAutofit/>
          </a:bodyPr>
          <a:lstStyle>
            <a:lvl1pPr>
              <a:defRPr sz="2400">
                <a:solidFill>
                  <a:schemeClr val="tx1"/>
                </a:solidFill>
                <a:latin typeface="Segoe UI Light" panose="020B0502040204020203" pitchFamily="34" charset="0"/>
              </a:defRPr>
            </a:lvl1pPr>
          </a:lstStyle>
          <a:p>
            <a:r>
              <a:rPr lang="en-US"/>
              <a:t>Module #: Module Title</a:t>
            </a:r>
          </a:p>
        </p:txBody>
      </p:sp>
      <p:sp>
        <p:nvSpPr>
          <p:cNvPr id="16" name="Text Placeholder 14"/>
          <p:cNvSpPr>
            <a:spLocks noGrp="1"/>
          </p:cNvSpPr>
          <p:nvPr>
            <p:ph type="body" sz="quarter" idx="12" hasCustomPrompt="1"/>
          </p:nvPr>
        </p:nvSpPr>
        <p:spPr>
          <a:xfrm>
            <a:off x="0" y="3200400"/>
            <a:ext cx="4572000" cy="1828800"/>
          </a:xfrm>
          <a:solidFill>
            <a:schemeClr val="bg2"/>
          </a:solidFill>
        </p:spPr>
        <p:txBody>
          <a:bodyPr>
            <a:normAutofit/>
          </a:bodyPr>
          <a:lstStyle>
            <a:lvl1pPr>
              <a:lnSpc>
                <a:spcPct val="100000"/>
              </a:lnSpc>
              <a:defRPr sz="2400" baseline="0">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Section #: Section Title</a:t>
            </a:r>
          </a:p>
        </p:txBody>
      </p:sp>
      <p:sp>
        <p:nvSpPr>
          <p:cNvPr id="18" name="Text Placeholder 14"/>
          <p:cNvSpPr>
            <a:spLocks noGrp="1"/>
          </p:cNvSpPr>
          <p:nvPr>
            <p:ph type="body" sz="quarter" idx="14" hasCustomPrompt="1"/>
          </p:nvPr>
        </p:nvSpPr>
        <p:spPr>
          <a:xfrm>
            <a:off x="4572000" y="3200400"/>
            <a:ext cx="4572000" cy="1828800"/>
          </a:xfrm>
          <a:solidFill>
            <a:schemeClr val="accent4"/>
          </a:solidFill>
        </p:spPr>
        <p:txBody>
          <a:bodyPr>
            <a:normAutofit/>
          </a:bodyPr>
          <a:lstStyle>
            <a:lvl1pPr>
              <a:lnSpc>
                <a:spcPct val="100000"/>
              </a:lnSpc>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Lesson: Lesson Title</a:t>
            </a:r>
          </a:p>
        </p:txBody>
      </p:sp>
      <p:sp>
        <p:nvSpPr>
          <p:cNvPr id="10"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6760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a:t>Add single point here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67599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Demonstration: Title of Demo</a:t>
            </a:r>
          </a:p>
        </p:txBody>
      </p:sp>
    </p:spTree>
    <p:extLst>
      <p:ext uri="{BB962C8B-B14F-4D97-AF65-F5344CB8AC3E}">
        <p14:creationId xmlns:p14="http://schemas.microsoft.com/office/powerpoint/2010/main" val="682023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Lab: Title of Lab</a:t>
            </a:r>
          </a:p>
        </p:txBody>
      </p:sp>
    </p:spTree>
    <p:extLst>
      <p:ext uri="{BB962C8B-B14F-4D97-AF65-F5344CB8AC3E}">
        <p14:creationId xmlns:p14="http://schemas.microsoft.com/office/powerpoint/2010/main" val="1740842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182880" tIns="13716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182880" tIns="137160" rIns="91440" bIns="45720" rtlCol="0">
            <a:normAutofit/>
          </a:bodyPr>
          <a:lstStyle/>
          <a:p>
            <a:pPr lvl="0"/>
            <a:r>
              <a:rPr lang="en-US"/>
              <a:t>Click to edit Master text styles</a:t>
            </a:r>
          </a:p>
          <a:p>
            <a:pPr lvl="0"/>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tx1">
                    <a:tint val="75000"/>
                  </a:schemeClr>
                </a:solidFill>
                <a:latin typeface="+mn-lt"/>
                <a:cs typeface="Segoe Pro Light"/>
              </a:defRPr>
            </a:lvl1pPr>
          </a:lstStyle>
          <a:p>
            <a:fld id="{7C5D1354-5E17-4D0C-852B-FC3DB4EECC89}" type="datetime1">
              <a:rPr lang="en-US" smtClean="0"/>
              <a:t>5/19/2017</a:t>
            </a:fld>
            <a:endParaRPr lang="en-US"/>
          </a:p>
        </p:txBody>
      </p:sp>
      <p:sp>
        <p:nvSpPr>
          <p:cNvPr id="6"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tx1">
                    <a:tint val="75000"/>
                  </a:schemeClr>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01695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hf hdr="0" ftr="0" dt="0"/>
  <p:txStyles>
    <p:titleStyle>
      <a:lvl1pPr eaLnBrk="1" hangingPunct="1">
        <a:defRPr sz="2000">
          <a:solidFill>
            <a:schemeClr val="tx1"/>
          </a:solidFill>
          <a:latin typeface="+mn-lt"/>
          <a:cs typeface="Segoe Pro Light"/>
        </a:defRPr>
      </a:lvl1pPr>
    </p:titleStyle>
    <p:bodyStyle>
      <a:lvl1pPr defTabSz="914400" eaLnBrk="1" hangingPunct="1">
        <a:lnSpc>
          <a:spcPct val="120000"/>
        </a:lnSpc>
        <a:tabLst/>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defTabSz="914400" eaLnBrk="1" hangingPunct="1">
        <a:lnSpc>
          <a:spcPct val="120000"/>
        </a:lnSpc>
        <a:tabLst/>
        <a:defRPr sz="1400">
          <a:solidFill>
            <a:srgbClr val="FFFFFF"/>
          </a:solidFill>
          <a:latin typeface="+mn-lt"/>
          <a:cs typeface="Segoe Pro Light"/>
        </a:defRPr>
      </a:lvl3pPr>
      <a:lvl4pPr defTabSz="914400" eaLnBrk="1" hangingPunct="1">
        <a:lnSpc>
          <a:spcPct val="120000"/>
        </a:lnSpc>
        <a:tabLst/>
        <a:defRPr sz="1400">
          <a:solidFill>
            <a:srgbClr val="FFFFFF"/>
          </a:solidFill>
          <a:latin typeface="+mn-lt"/>
          <a:cs typeface="Segoe Pro Light"/>
        </a:defRPr>
      </a:lvl4pPr>
      <a:lvl5pPr defTabSz="914400" eaLnBrk="1" hangingPunct="1">
        <a:lnSpc>
          <a:spcPct val="120000"/>
        </a:lnSpc>
        <a:tabLst/>
        <a:defRPr sz="1400">
          <a:solidFill>
            <a:srgbClr val="FFFFFF"/>
          </a:solidFill>
          <a:latin typeface="+mn-lt"/>
          <a:cs typeface="Segoe Pro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8.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9.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0.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1.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4.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5.xml"/><Relationship Id="rId7" Type="http://schemas.openxmlformats.org/officeDocument/2006/relationships/diagramColors" Target="../diagrams/colors2.xml"/><Relationship Id="rId2" Type="http://schemas.openxmlformats.org/officeDocument/2006/relationships/slideLayout" Target="../slideLayouts/slideLayout3.xml"/><Relationship Id="rId1" Type="http://schemas.openxmlformats.org/officeDocument/2006/relationships/tags" Target="../tags/tag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Agenda</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6" name="Table 5"/>
          <p:cNvGraphicFramePr>
            <a:graphicFrameLocks noGrp="1"/>
          </p:cNvGraphicFramePr>
          <p:nvPr>
            <p:extLst>
              <p:ext uri="{D42A27DB-BD31-4B8C-83A1-F6EECF244321}">
                <p14:modId xmlns:p14="http://schemas.microsoft.com/office/powerpoint/2010/main" val="2914062712"/>
              </p:ext>
            </p:extLst>
          </p:nvPr>
        </p:nvGraphicFramePr>
        <p:xfrm>
          <a:off x="3182084" y="1146048"/>
          <a:ext cx="5523032" cy="4572000"/>
        </p:xfrm>
        <a:graphic>
          <a:graphicData uri="http://schemas.openxmlformats.org/drawingml/2006/table">
            <a:tbl>
              <a:tblPr bandRow="1">
                <a:tableStyleId>{5C22544A-7EE6-4342-B048-85BDC9FD1C3A}</a:tableStyleId>
              </a:tblPr>
              <a:tblGrid>
                <a:gridCol w="5523032">
                  <a:extLst>
                    <a:ext uri="{9D8B030D-6E8A-4147-A177-3AD203B41FA5}">
                      <a16:colId xmlns:a16="http://schemas.microsoft.com/office/drawing/2014/main" val="1824579821"/>
                    </a:ext>
                  </a:extLst>
                </a:gridCol>
              </a:tblGrid>
              <a:tr h="454152">
                <a:tc>
                  <a:txBody>
                    <a:bodyPr/>
                    <a:lstStyle/>
                    <a:p>
                      <a:pPr rtl="0" fontAlgn="base"/>
                      <a:r>
                        <a:rPr lang="en-AU" sz="2400" b="0" dirty="0">
                          <a:solidFill>
                            <a:schemeClr val="bg1"/>
                          </a:solidFill>
                          <a:latin typeface="Segoe UI Light" panose="020B0502040204020203" pitchFamily="34" charset="0"/>
                          <a:cs typeface="Segoe UI Light" panose="020B0502040204020203" pitchFamily="34" charset="0"/>
                        </a:rPr>
                        <a:t>Module 1: Introduction</a:t>
                      </a:r>
                    </a:p>
                  </a:txBody>
                  <a:tcPr/>
                </a:tc>
                <a:extLst>
                  <a:ext uri="{0D108BD9-81ED-4DB2-BD59-A6C34878D82A}">
                    <a16:rowId xmlns:a16="http://schemas.microsoft.com/office/drawing/2014/main" val="3808726331"/>
                  </a:ext>
                </a:extLst>
              </a:tr>
              <a:tr h="454152">
                <a:tc>
                  <a:txBody>
                    <a:bodyPr/>
                    <a:lstStyle/>
                    <a:p>
                      <a:pPr rtl="0" fontAlgn="base"/>
                      <a:r>
                        <a:rPr lang="en-AU" sz="2400" dirty="0">
                          <a:solidFill>
                            <a:schemeClr val="bg1"/>
                          </a:solidFill>
                          <a:latin typeface="Segoe UI Light" panose="020B0502040204020203" pitchFamily="34" charset="0"/>
                          <a:cs typeface="Segoe UI Light" panose="020B0502040204020203" pitchFamily="34" charset="0"/>
                        </a:rPr>
                        <a:t>Module 2:</a:t>
                      </a:r>
                      <a:r>
                        <a:rPr lang="en-AU" sz="2400" baseline="0" dirty="0">
                          <a:solidFill>
                            <a:schemeClr val="bg1"/>
                          </a:solidFill>
                          <a:latin typeface="Segoe UI Light" panose="020B0502040204020203" pitchFamily="34" charset="0"/>
                          <a:cs typeface="Segoe UI Light" panose="020B0502040204020203" pitchFamily="34" charset="0"/>
                        </a:rPr>
                        <a:t> Commands</a:t>
                      </a:r>
                      <a:endParaRPr lang="en-AU" sz="2400"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000608062"/>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3: Data</a:t>
                      </a:r>
                      <a:r>
                        <a:rPr lang="en-AU" sz="2400" baseline="0">
                          <a:solidFill>
                            <a:schemeClr val="bg1"/>
                          </a:solidFill>
                          <a:latin typeface="Segoe UI Light" panose="020B0502040204020203" pitchFamily="34" charset="0"/>
                          <a:cs typeface="Segoe UI Light" panose="020B0502040204020203" pitchFamily="34" charset="0"/>
                        </a:rPr>
                        <a:t> And Streams</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267822664"/>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4: Pipeline</a:t>
                      </a:r>
                      <a:r>
                        <a:rPr lang="en-AU" sz="2400" baseline="0">
                          <a:solidFill>
                            <a:schemeClr val="bg1"/>
                          </a:solidFill>
                          <a:latin typeface="Segoe UI Light" panose="020B0502040204020203" pitchFamily="34" charset="0"/>
                          <a:cs typeface="Segoe UI Light" panose="020B0502040204020203" pitchFamily="34" charset="0"/>
                        </a:rPr>
                        <a:t> Introduction</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146780150"/>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5: Introduction To Data</a:t>
                      </a:r>
                      <a:r>
                        <a:rPr lang="en-AU" sz="2400" baseline="0">
                          <a:solidFill>
                            <a:schemeClr val="bg1"/>
                          </a:solidFill>
                          <a:latin typeface="Segoe UI Light" panose="020B0502040204020203" pitchFamily="34" charset="0"/>
                          <a:cs typeface="Segoe UI Light" panose="020B0502040204020203" pitchFamily="34" charset="0"/>
                        </a:rPr>
                        <a:t> Types</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354038506"/>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6: Advanced Pipeline Operations</a:t>
                      </a:r>
                    </a:p>
                  </a:txBody>
                  <a:tcPr/>
                </a:tc>
                <a:extLst>
                  <a:ext uri="{0D108BD9-81ED-4DB2-BD59-A6C34878D82A}">
                    <a16:rowId xmlns:a16="http://schemas.microsoft.com/office/drawing/2014/main" val="3075114456"/>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7: Modules Introduction</a:t>
                      </a:r>
                    </a:p>
                  </a:txBody>
                  <a:tcPr/>
                </a:tc>
                <a:extLst>
                  <a:ext uri="{0D108BD9-81ED-4DB2-BD59-A6C34878D82A}">
                    <a16:rowId xmlns:a16="http://schemas.microsoft.com/office/drawing/2014/main" val="3017881766"/>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a:solidFill>
                            <a:schemeClr val="bg1"/>
                          </a:solidFill>
                          <a:latin typeface="Segoe UI Light" panose="020B0502040204020203" pitchFamily="34" charset="0"/>
                          <a:cs typeface="Segoe UI Light" panose="020B0502040204020203" pitchFamily="34" charset="0"/>
                        </a:rPr>
                        <a:t>Module 8: Advanced Data Types</a:t>
                      </a:r>
                    </a:p>
                  </a:txBody>
                  <a:tcPr/>
                </a:tc>
                <a:extLst>
                  <a:ext uri="{0D108BD9-81ED-4DB2-BD59-A6C34878D82A}">
                    <a16:rowId xmlns:a16="http://schemas.microsoft.com/office/drawing/2014/main" val="3435054500"/>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dirty="0">
                          <a:solidFill>
                            <a:schemeClr val="bg1"/>
                          </a:solidFill>
                          <a:latin typeface="Segoe UI Light" panose="020B0502040204020203" pitchFamily="34" charset="0"/>
                          <a:cs typeface="Segoe UI Light" panose="020B0502040204020203" pitchFamily="34" charset="0"/>
                        </a:rPr>
                        <a:t>Module 9: Functions, Scripts &amp;</a:t>
                      </a:r>
                      <a:r>
                        <a:rPr lang="en-AU" sz="2400" baseline="0" dirty="0">
                          <a:solidFill>
                            <a:schemeClr val="bg1"/>
                          </a:solidFill>
                          <a:latin typeface="Segoe UI Light" panose="020B0502040204020203" pitchFamily="34" charset="0"/>
                          <a:cs typeface="Segoe UI Light" panose="020B0502040204020203" pitchFamily="34" charset="0"/>
                        </a:rPr>
                        <a:t> Scope</a:t>
                      </a:r>
                      <a:endParaRPr lang="en-AU" sz="2400"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805823771"/>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dirty="0">
                          <a:solidFill>
                            <a:schemeClr val="bg1"/>
                          </a:solidFill>
                          <a:latin typeface="Segoe UI Light" panose="020B0502040204020203" pitchFamily="34" charset="0"/>
                          <a:cs typeface="Segoe UI Light" panose="020B0502040204020203" pitchFamily="34" charset="0"/>
                        </a:rPr>
                        <a:t>Module 10: Flow Control</a:t>
                      </a:r>
                    </a:p>
                  </a:txBody>
                  <a:tcPr/>
                </a:tc>
                <a:extLst>
                  <a:ext uri="{0D108BD9-81ED-4DB2-BD59-A6C34878D82A}">
                    <a16:rowId xmlns:a16="http://schemas.microsoft.com/office/drawing/2014/main" val="1792384244"/>
                  </a:ext>
                </a:extLst>
              </a:tr>
            </a:tbl>
          </a:graphicData>
        </a:graphic>
      </p:graphicFrame>
      <p:sp>
        <p:nvSpPr>
          <p:cNvPr id="3" name="Right Arrow 2"/>
          <p:cNvSpPr/>
          <p:nvPr/>
        </p:nvSpPr>
        <p:spPr>
          <a:xfrm>
            <a:off x="2529146" y="1176528"/>
            <a:ext cx="652938" cy="401216"/>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189229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t>Anatomy of the ISE</a:t>
            </a:r>
          </a:p>
        </p:txBody>
      </p:sp>
      <p:pic>
        <p:nvPicPr>
          <p:cNvPr id="5" name="Content Placeholder 4"/>
          <p:cNvPicPr>
            <a:picLocks noGrp="1" noChangeAspect="1"/>
          </p:cNvPicPr>
          <p:nvPr>
            <p:ph sz="quarter" idx="13"/>
          </p:nvPr>
        </p:nvPicPr>
        <p:blipFill>
          <a:blip r:embed="rId4"/>
          <a:stretch>
            <a:fillRect/>
          </a:stretch>
        </p:blipFill>
        <p:spPr>
          <a:xfrm>
            <a:off x="2856891" y="1143000"/>
            <a:ext cx="6275018" cy="4953000"/>
          </a:xfrm>
          <a:prstGeom prst="rect">
            <a:avLst/>
          </a:prstGeom>
          <a:ln>
            <a:noFill/>
          </a:ln>
          <a:effectLst/>
        </p:spPr>
      </p:pic>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800" b="0" i="0" u="none" strike="noStrike" kern="1200" cap="none" spc="0" normalizeH="0" baseline="0" noProof="0" smtClean="0">
                <a:ln>
                  <a:noFill/>
                </a:ln>
                <a:solidFill>
                  <a:srgbClr val="000000"/>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800" b="0" i="0" u="none" strike="noStrike" kern="1200" cap="none" spc="0" normalizeH="0" baseline="0" noProof="0">
              <a:ln>
                <a:noFill/>
              </a:ln>
              <a:solidFill>
                <a:srgbClr val="000000"/>
              </a:solidFill>
              <a:effectLst/>
              <a:uLnTx/>
              <a:uFillTx/>
              <a:latin typeface="Segoe UI"/>
              <a:ea typeface="+mn-ea"/>
            </a:endParaRPr>
          </a:p>
        </p:txBody>
      </p:sp>
      <p:sp>
        <p:nvSpPr>
          <p:cNvPr id="22" name="TextBox 21"/>
          <p:cNvSpPr txBox="1"/>
          <p:nvPr/>
        </p:nvSpPr>
        <p:spPr>
          <a:xfrm>
            <a:off x="9873380" y="2610540"/>
            <a:ext cx="1263012" cy="769441"/>
          </a:xfrm>
          <a:prstGeom prst="wedgeRectCallout">
            <a:avLst>
              <a:gd name="adj1" fmla="val -368740"/>
              <a:gd name="adj2" fmla="val -85114"/>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a:buSzPct val="110000"/>
              <a:defRPr>
                <a:solidFill>
                  <a:schemeClr val="bg1"/>
                </a:solidFill>
              </a:defRPr>
            </a:lvl1pPr>
          </a:lstStyle>
          <a:p>
            <a:pPr marL="0" marR="0" lvl="0" indent="0" algn="ctr" defTabSz="457200" rtl="0" eaLnBrk="1" fontAlgn="auto" latinLnBrk="0" hangingPunct="1">
              <a:lnSpc>
                <a:spcPct val="100000"/>
              </a:lnSpc>
              <a:spcBef>
                <a:spcPts val="0"/>
              </a:spcBef>
              <a:spcAft>
                <a:spcPts val="0"/>
              </a:spcAft>
              <a:buClrTx/>
              <a:buSzPct val="110000"/>
              <a:buFontTx/>
              <a:buNone/>
              <a:tabLst/>
              <a:defRPr/>
            </a:pPr>
            <a:r>
              <a:rPr kumimoji="0" lang="en-US" sz="2200" b="1"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Script pane</a:t>
            </a:r>
          </a:p>
        </p:txBody>
      </p:sp>
      <p:sp>
        <p:nvSpPr>
          <p:cNvPr id="23" name="TextBox 22"/>
          <p:cNvSpPr txBox="1"/>
          <p:nvPr/>
        </p:nvSpPr>
        <p:spPr>
          <a:xfrm>
            <a:off x="623392" y="4869160"/>
            <a:ext cx="1373376" cy="769441"/>
          </a:xfrm>
          <a:prstGeom prst="wedgeRectCallout">
            <a:avLst>
              <a:gd name="adj1" fmla="val 223188"/>
              <a:gd name="adj2" fmla="val -120496"/>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algn="ctr">
              <a:buSzPct val="110000"/>
              <a:defRPr>
                <a:solidFill>
                  <a:schemeClr val="bg1"/>
                </a:solidFill>
              </a:defRPr>
            </a:lvl1pPr>
          </a:lstStyle>
          <a:p>
            <a:pPr marL="0" marR="0" lvl="0" indent="0" algn="ctr" defTabSz="457200" rtl="0" eaLnBrk="1" fontAlgn="auto" latinLnBrk="0" hangingPunct="1">
              <a:lnSpc>
                <a:spcPct val="100000"/>
              </a:lnSpc>
              <a:spcBef>
                <a:spcPts val="0"/>
              </a:spcBef>
              <a:spcAft>
                <a:spcPts val="0"/>
              </a:spcAft>
              <a:buClrTx/>
              <a:buSzPct val="110000"/>
              <a:buFontTx/>
              <a:buNone/>
              <a:tabLst/>
              <a:defRPr/>
            </a:pPr>
            <a:r>
              <a:rPr kumimoji="0" lang="en-US" sz="2200" b="1"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Console pane</a:t>
            </a:r>
          </a:p>
        </p:txBody>
      </p:sp>
      <p:sp>
        <p:nvSpPr>
          <p:cNvPr id="24" name="TextBox 23"/>
          <p:cNvSpPr txBox="1"/>
          <p:nvPr/>
        </p:nvSpPr>
        <p:spPr>
          <a:xfrm>
            <a:off x="9873380" y="3579070"/>
            <a:ext cx="1709020" cy="1107996"/>
          </a:xfrm>
          <a:prstGeom prst="wedgeRectCallout">
            <a:avLst>
              <a:gd name="adj1" fmla="val -134551"/>
              <a:gd name="adj2" fmla="val -48682"/>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0" marR="0" lvl="0" indent="0" algn="ctr" defTabSz="457200" rtl="0" eaLnBrk="1" fontAlgn="auto" latinLnBrk="0" hangingPunct="1">
              <a:lnSpc>
                <a:spcPct val="100000"/>
              </a:lnSpc>
              <a:spcBef>
                <a:spcPts val="0"/>
              </a:spcBef>
              <a:spcAft>
                <a:spcPts val="0"/>
              </a:spcAft>
              <a:buClrTx/>
              <a:buSzPct val="110000"/>
              <a:buFontTx/>
              <a:buNone/>
              <a:tabLst/>
              <a:defRPr/>
            </a:pPr>
            <a:r>
              <a:rPr kumimoji="0" lang="en-US" sz="2200" b="1"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Show-Command add-on</a:t>
            </a:r>
          </a:p>
        </p:txBody>
      </p:sp>
      <p:sp>
        <p:nvSpPr>
          <p:cNvPr id="25" name="TextBox 24"/>
          <p:cNvSpPr txBox="1"/>
          <p:nvPr/>
        </p:nvSpPr>
        <p:spPr>
          <a:xfrm>
            <a:off x="623392" y="1630099"/>
            <a:ext cx="1605176" cy="769441"/>
          </a:xfrm>
          <a:prstGeom prst="wedgeRectCallout">
            <a:avLst>
              <a:gd name="adj1" fmla="val 106378"/>
              <a:gd name="adj2" fmla="val -33454"/>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algn="ctr">
              <a:buSzPct val="110000"/>
              <a:defRPr>
                <a:solidFill>
                  <a:schemeClr val="bg1"/>
                </a:solidFill>
              </a:defRPr>
            </a:lvl1pPr>
          </a:lstStyle>
          <a:p>
            <a:pPr marL="0" marR="0" lvl="0" indent="0" algn="ctr" defTabSz="457200" rtl="0" eaLnBrk="1" fontAlgn="auto" latinLnBrk="0" hangingPunct="1">
              <a:lnSpc>
                <a:spcPct val="100000"/>
              </a:lnSpc>
              <a:spcBef>
                <a:spcPts val="0"/>
              </a:spcBef>
              <a:spcAft>
                <a:spcPts val="0"/>
              </a:spcAft>
              <a:buClrTx/>
              <a:buSzPct val="110000"/>
              <a:buFontTx/>
              <a:buNone/>
              <a:tabLst/>
              <a:defRPr/>
            </a:pPr>
            <a:r>
              <a:rPr kumimoji="0" lang="en-US" sz="2200" b="1"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PowerShell tabs</a:t>
            </a:r>
          </a:p>
        </p:txBody>
      </p:sp>
      <p:sp>
        <p:nvSpPr>
          <p:cNvPr id="19" name="TextBox 18"/>
          <p:cNvSpPr txBox="1"/>
          <p:nvPr/>
        </p:nvSpPr>
        <p:spPr>
          <a:xfrm>
            <a:off x="623392" y="3029332"/>
            <a:ext cx="1605176" cy="1107996"/>
          </a:xfrm>
          <a:prstGeom prst="wedgeRectCallout">
            <a:avLst>
              <a:gd name="adj1" fmla="val 151504"/>
              <a:gd name="adj2" fmla="val -121122"/>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algn="ctr">
              <a:buSzPct val="110000"/>
              <a:defRPr>
                <a:solidFill>
                  <a:schemeClr val="bg1"/>
                </a:solidFill>
              </a:defRPr>
            </a:lvl1pPr>
          </a:lstStyle>
          <a:p>
            <a:pPr marL="0" marR="0" lvl="0" indent="0" algn="ctr" defTabSz="457200" rtl="0" eaLnBrk="1" fontAlgn="auto" latinLnBrk="0" hangingPunct="1">
              <a:lnSpc>
                <a:spcPct val="100000"/>
              </a:lnSpc>
              <a:spcBef>
                <a:spcPts val="0"/>
              </a:spcBef>
              <a:spcAft>
                <a:spcPts val="0"/>
              </a:spcAft>
              <a:buClrTx/>
              <a:buSzPct val="110000"/>
              <a:buFontTx/>
              <a:buNone/>
              <a:tabLst/>
              <a:defRPr/>
            </a:pPr>
            <a:r>
              <a:rPr kumimoji="0" lang="en-US" sz="2200" b="1" i="0" u="none" strike="noStrike" kern="120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Scripts open within a tab</a:t>
            </a:r>
          </a:p>
        </p:txBody>
      </p:sp>
    </p:spTree>
    <p:custDataLst>
      <p:tags r:id="rId1"/>
    </p:custDataLst>
    <p:extLst>
      <p:ext uri="{BB962C8B-B14F-4D97-AF65-F5344CB8AC3E}">
        <p14:creationId xmlns:p14="http://schemas.microsoft.com/office/powerpoint/2010/main" val="337222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t>Auto-Save and Crash Recovery</a:t>
            </a:r>
          </a:p>
        </p:txBody>
      </p:sp>
      <p:sp>
        <p:nvSpPr>
          <p:cNvPr id="6" name="Content Placeholder 5"/>
          <p:cNvSpPr>
            <a:spLocks noGrp="1"/>
          </p:cNvSpPr>
          <p:nvPr>
            <p:ph sz="quarter" idx="13"/>
          </p:nvPr>
        </p:nvSpPr>
        <p:spPr>
          <a:xfrm>
            <a:off x="406400" y="1233709"/>
            <a:ext cx="11176000" cy="1919066"/>
          </a:xfrm>
        </p:spPr>
        <p:txBody>
          <a:bodyPr>
            <a:noAutofit/>
          </a:bodyPr>
          <a:lstStyle/>
          <a:p>
            <a:pPr marL="342900" indent="-342900">
              <a:buFont typeface="Arial" panose="020B0604020202020204" pitchFamily="34" charset="0"/>
              <a:buChar char="•"/>
            </a:pPr>
            <a:r>
              <a:rPr lang="en-US" sz="2800" dirty="0"/>
              <a:t>Auto-Save</a:t>
            </a:r>
          </a:p>
          <a:p>
            <a:pPr marL="800100" lvl="1" indent="-342900">
              <a:buFont typeface="Arial" panose="020B0604020202020204" pitchFamily="34" charset="0"/>
              <a:buChar char="•"/>
            </a:pPr>
            <a:r>
              <a:rPr lang="en-US" sz="2400" dirty="0"/>
              <a:t>ISE automatically saves scripts to ‘alternate location’</a:t>
            </a:r>
          </a:p>
          <a:p>
            <a:pPr marL="800100" lvl="1" indent="-342900">
              <a:buFont typeface="Arial" panose="020B0604020202020204" pitchFamily="34" charset="0"/>
              <a:buChar char="•"/>
            </a:pPr>
            <a:r>
              <a:rPr lang="en-US" sz="2400" dirty="0"/>
              <a:t>Default save interval is 2 minutes</a:t>
            </a:r>
          </a:p>
          <a:p>
            <a:pPr marL="800100" lvl="1" indent="-342900">
              <a:buFont typeface="Arial" panose="020B0604020202020204" pitchFamily="34" charset="0"/>
              <a:buChar char="•"/>
            </a:pPr>
            <a:r>
              <a:rPr lang="en-US" sz="2400" dirty="0"/>
              <a:t>Interval is editable via menu and object model</a:t>
            </a:r>
          </a:p>
          <a:p>
            <a:pPr marL="342900" indent="-342900">
              <a:buFont typeface="Arial" panose="020B0604020202020204" pitchFamily="34" charset="0"/>
              <a:buChar char="•"/>
            </a:pPr>
            <a:r>
              <a:rPr lang="en-US" sz="2800" dirty="0"/>
              <a:t>Crash Recovery</a:t>
            </a:r>
          </a:p>
          <a:p>
            <a:pPr marL="800100" lvl="1" indent="-342900">
              <a:buFont typeface="Arial" panose="020B0604020202020204" pitchFamily="34" charset="0"/>
              <a:buChar char="•"/>
            </a:pPr>
            <a:r>
              <a:rPr lang="en-US" sz="2400" dirty="0"/>
              <a:t>Uses alternate auto-saved files to restore un-saved scripts</a:t>
            </a: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5" name="Title 2"/>
          <p:cNvSpPr txBox="1">
            <a:spLocks/>
          </p:cNvSpPr>
          <p:nvPr/>
        </p:nvSpPr>
        <p:spPr>
          <a:xfrm>
            <a:off x="304800" y="4221318"/>
            <a:ext cx="9182274" cy="558382"/>
          </a:xfrm>
          <a:prstGeom prst="rect">
            <a:avLst/>
          </a:prstGeom>
          <a:noFill/>
        </p:spPr>
        <p:txBody>
          <a:bodyPr vert="horz" lIns="182880" tIns="137160" rIns="91440" bIns="45720" rtlCol="0" anchor="t" anchorCtr="0">
            <a:noAutofit/>
          </a:bodyPr>
          <a:lstStyle>
            <a:lvl1pPr eaLnBrk="1" hangingPunct="1">
              <a:defRPr sz="3600" baseline="0">
                <a:solidFill>
                  <a:schemeClr val="accent1"/>
                </a:solidFill>
                <a:latin typeface="Segoe UI Light" panose="020B0502040204020203" pitchFamily="34" charset="0"/>
                <a:cs typeface="Segoe UI Light"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1">
                <a:ln>
                  <a:noFill/>
                </a:ln>
                <a:solidFill>
                  <a:srgbClr val="0A5BBA"/>
                </a:solidFill>
                <a:effectLst/>
                <a:uLnTx/>
                <a:uFillTx/>
                <a:latin typeface="Segoe UI Light" panose="020B0502040204020203" pitchFamily="34" charset="0"/>
                <a:ea typeface="+mn-ea"/>
                <a:cs typeface="Segoe UI Light" panose="020B0502040204020203" pitchFamily="34" charset="0"/>
              </a:rPr>
              <a:t>Rich Copy to and from the ISE</a:t>
            </a:r>
          </a:p>
        </p:txBody>
      </p:sp>
      <p:sp>
        <p:nvSpPr>
          <p:cNvPr id="7" name="Content Placeholder 5"/>
          <p:cNvSpPr txBox="1">
            <a:spLocks/>
          </p:cNvSpPr>
          <p:nvPr/>
        </p:nvSpPr>
        <p:spPr>
          <a:xfrm>
            <a:off x="0" y="4962263"/>
            <a:ext cx="9871587" cy="1713175"/>
          </a:xfrm>
          <a:prstGeom prst="rect">
            <a:avLst/>
          </a:prstGeom>
        </p:spPr>
        <p:txBody>
          <a:bodyPr vert="horz" lIns="91440" tIns="45720" rIns="91440" bIns="45720" rtlCol="0">
            <a:normAutofit/>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800100" marR="0" lvl="1" indent="-3429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Clipboard includes colors, font, size, etc.</a:t>
            </a:r>
          </a:p>
          <a:p>
            <a:pPr marL="800100" marR="0" lvl="1" indent="-3429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Excellent feature for sharing code in email, </a:t>
            </a:r>
            <a:r>
              <a:rPr kumimoji="0" lang="en-US" sz="2800" b="0" i="0" u="none" strike="noStrike" kern="0" cap="none" spc="0" normalizeH="0" baseline="0" noProof="0" dirty="0" err="1">
                <a:ln>
                  <a:noFill/>
                </a:ln>
                <a:solidFill>
                  <a:srgbClr val="000000"/>
                </a:solidFill>
                <a:effectLst/>
                <a:uLnTx/>
                <a:uFillTx/>
                <a:latin typeface="Segoe UI Light" panose="020B0502040204020203" pitchFamily="34" charset="0"/>
                <a:ea typeface="+mn-ea"/>
                <a:cs typeface="Segoe UI Light" panose="020B0502040204020203" pitchFamily="34" charset="0"/>
              </a:rPr>
              <a:t>pptx</a:t>
            </a:r>
            <a:r>
              <a:rPr kumimoji="0" lang="en-US" sz="2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a:t>
            </a:r>
            <a:r>
              <a:rPr kumimoji="0" lang="en-US" sz="2800" b="0" i="0" u="none" strike="noStrike" kern="0" cap="none" spc="0" normalizeH="0" baseline="0" noProof="0" dirty="0" err="1">
                <a:ln>
                  <a:noFill/>
                </a:ln>
                <a:solidFill>
                  <a:srgbClr val="000000"/>
                </a:solidFill>
                <a:effectLst/>
                <a:uLnTx/>
                <a:uFillTx/>
                <a:latin typeface="Segoe UI Light" panose="020B0502040204020203" pitchFamily="34" charset="0"/>
                <a:ea typeface="+mn-ea"/>
                <a:cs typeface="Segoe UI Light" panose="020B0502040204020203" pitchFamily="34" charset="0"/>
              </a:rPr>
              <a:t>docx</a:t>
            </a:r>
            <a:r>
              <a:rPr kumimoji="0" lang="en-US" sz="28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 etc</a:t>
            </a:r>
            <a:r>
              <a:rPr kumimoji="0" lang="en-US" sz="1500" b="0" i="0" u="none" strike="noStrike" kern="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a:t>
            </a:r>
          </a:p>
        </p:txBody>
      </p:sp>
    </p:spTree>
    <p:custDataLst>
      <p:tags r:id="rId1"/>
    </p:custDataLst>
    <p:extLst>
      <p:ext uri="{BB962C8B-B14F-4D97-AF65-F5344CB8AC3E}">
        <p14:creationId xmlns:p14="http://schemas.microsoft.com/office/powerpoint/2010/main" val="3713043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547548" y="764704"/>
            <a:ext cx="4019006" cy="5525589"/>
          </a:xfrm>
          <a:prstGeom prst="rect">
            <a:avLst/>
          </a:prstGeom>
          <a:ln/>
        </p:spPr>
        <p:style>
          <a:lnRef idx="2">
            <a:schemeClr val="accent1"/>
          </a:lnRef>
          <a:fillRef idx="1">
            <a:schemeClr val="lt1"/>
          </a:fillRef>
          <a:effectRef idx="0">
            <a:schemeClr val="accent1"/>
          </a:effectRef>
          <a:fontRef idx="minor">
            <a:schemeClr val="dk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Light" panose="020B0502040204020203" pitchFamily="34" charset="0"/>
                <a:ea typeface="+mn-ea"/>
                <a:cs typeface="Segoe UI Light" panose="020B0502040204020203" pitchFamily="34" charset="0"/>
              </a:rPr>
              <a:t>Examples on following slides</a:t>
            </a:r>
          </a:p>
        </p:txBody>
      </p:sp>
      <p:sp>
        <p:nvSpPr>
          <p:cNvPr id="3" name="Title 2"/>
          <p:cNvSpPr>
            <a:spLocks noGrp="1"/>
          </p:cNvSpPr>
          <p:nvPr>
            <p:ph type="title"/>
          </p:nvPr>
        </p:nvSpPr>
        <p:spPr/>
        <p:txBody>
          <a:bodyPr/>
          <a:lstStyle/>
          <a:p>
            <a:r>
              <a:rPr lang="en-US" noProof="1"/>
              <a:t>ISE IntelliSense</a:t>
            </a:r>
          </a:p>
        </p:txBody>
      </p:sp>
      <p:sp>
        <p:nvSpPr>
          <p:cNvPr id="4" name="Content Placeholder 3"/>
          <p:cNvSpPr>
            <a:spLocks noGrp="1"/>
          </p:cNvSpPr>
          <p:nvPr>
            <p:ph sz="quarter" idx="13"/>
          </p:nvPr>
        </p:nvSpPr>
        <p:spPr>
          <a:xfrm>
            <a:off x="406400" y="1395252"/>
            <a:ext cx="6913736" cy="4377705"/>
          </a:xfrm>
        </p:spPr>
        <p:txBody>
          <a:bodyPr>
            <a:normAutofit/>
          </a:bodyPr>
          <a:lstStyle/>
          <a:p>
            <a:pPr marL="342900" indent="-342900">
              <a:spcAft>
                <a:spcPts val="1200"/>
              </a:spcAft>
              <a:buFont typeface="Arial" panose="020B0604020202020204" pitchFamily="34" charset="0"/>
              <a:buChar char="•"/>
            </a:pPr>
            <a:r>
              <a:rPr lang="en-US" sz="2800" dirty="0">
                <a:solidFill>
                  <a:schemeClr val="bg1"/>
                </a:solidFill>
              </a:rPr>
              <a:t>Similar to Visual Studio IntelliSense</a:t>
            </a:r>
          </a:p>
          <a:p>
            <a:pPr marL="342900" indent="-342900">
              <a:spcAft>
                <a:spcPts val="1200"/>
              </a:spcAft>
              <a:buFont typeface="Arial" panose="020B0604020202020204" pitchFamily="34" charset="0"/>
              <a:buChar char="•"/>
            </a:pPr>
            <a:r>
              <a:rPr lang="en-US" sz="2800" dirty="0">
                <a:solidFill>
                  <a:schemeClr val="bg1"/>
                </a:solidFill>
              </a:rPr>
              <a:t>Dynamically suggests code and provides help as you type</a:t>
            </a:r>
          </a:p>
          <a:p>
            <a:pPr marL="342900" indent="-342900">
              <a:spcAft>
                <a:spcPts val="1200"/>
              </a:spcAft>
              <a:buFont typeface="Arial" panose="020B0604020202020204" pitchFamily="34" charset="0"/>
              <a:buChar char="•"/>
            </a:pPr>
            <a:r>
              <a:rPr lang="en-US" sz="2800" dirty="0">
                <a:solidFill>
                  <a:schemeClr val="bg1"/>
                </a:solidFill>
              </a:rPr>
              <a:t>Keyboard-based tab completion still works</a:t>
            </a:r>
          </a:p>
          <a:p>
            <a:pPr marL="342900" indent="-342900">
              <a:spcAft>
                <a:spcPts val="1200"/>
              </a:spcAft>
              <a:buFont typeface="Arial" panose="020B0604020202020204" pitchFamily="34" charset="0"/>
              <a:buChar char="•"/>
            </a:pPr>
            <a:r>
              <a:rPr lang="en-US" sz="2800" dirty="0">
                <a:solidFill>
                  <a:schemeClr val="bg1"/>
                </a:solidFill>
              </a:rPr>
              <a:t>Mouse or keyboard can be used to leverage IntelliSense popups</a:t>
            </a:r>
          </a:p>
          <a:p>
            <a:pPr marL="342900" indent="-342900">
              <a:spcAft>
                <a:spcPts val="1200"/>
              </a:spcAft>
              <a:buFont typeface="Arial" panose="020B0604020202020204" pitchFamily="34" charset="0"/>
              <a:buChar char="•"/>
            </a:pPr>
            <a:r>
              <a:rPr lang="en-US" sz="2800" dirty="0">
                <a:solidFill>
                  <a:schemeClr val="bg1"/>
                </a:solidFill>
              </a:rPr>
              <a:t>Works in Script and Command Pane</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rgbClr val="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rgbClr val="000000"/>
              </a:solidFill>
              <a:effectLst/>
              <a:uLnTx/>
              <a:uFillTx/>
              <a:latin typeface="Segoe UI"/>
              <a:ea typeface="+mn-ea"/>
            </a:endParaRPr>
          </a:p>
        </p:txBody>
      </p:sp>
      <p:grpSp>
        <p:nvGrpSpPr>
          <p:cNvPr id="12" name="Group 11"/>
          <p:cNvGrpSpPr/>
          <p:nvPr/>
        </p:nvGrpSpPr>
        <p:grpSpPr>
          <a:xfrm>
            <a:off x="7981170" y="1092426"/>
            <a:ext cx="3151762" cy="4648999"/>
            <a:chOff x="5253816" y="784922"/>
            <a:chExt cx="3151762" cy="4648999"/>
          </a:xfrm>
          <a:effectLst/>
        </p:grpSpPr>
        <p:pic>
          <p:nvPicPr>
            <p:cNvPr id="9"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19182" b="32705"/>
            <a:stretch/>
          </p:blipFill>
          <p:spPr bwMode="auto">
            <a:xfrm>
              <a:off x="5271004" y="784922"/>
              <a:ext cx="3128136" cy="1356703"/>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r="37165" b="25136"/>
            <a:stretch/>
          </p:blipFill>
          <p:spPr bwMode="auto">
            <a:xfrm>
              <a:off x="5253816" y="4090330"/>
              <a:ext cx="3151762" cy="1343591"/>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1004" y="2494063"/>
              <a:ext cx="3128136" cy="1243829"/>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custDataLst>
      <p:tags r:id="rId1"/>
    </p:custDataLst>
    <p:extLst>
      <p:ext uri="{BB962C8B-B14F-4D97-AF65-F5344CB8AC3E}">
        <p14:creationId xmlns:p14="http://schemas.microsoft.com/office/powerpoint/2010/main" val="287545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143000"/>
            <a:ext cx="1919536" cy="2286000"/>
          </a:xfrm>
        </p:spPr>
        <p:txBody>
          <a:bodyPr/>
          <a:lstStyle/>
          <a:p>
            <a:r>
              <a:rPr lang="en-US" noProof="1">
                <a:latin typeface="Segoe UI Light" panose="020B0502040204020203" pitchFamily="34" charset="0"/>
                <a:cs typeface="Segoe UI Light" panose="020B0502040204020203" pitchFamily="34" charset="0"/>
              </a:rPr>
              <a:t>Example: </a:t>
            </a:r>
            <a:br>
              <a:rPr lang="en-US" noProof="1">
                <a:latin typeface="Segoe UI Light" panose="020B0502040204020203" pitchFamily="34" charset="0"/>
                <a:cs typeface="Segoe UI Light" panose="020B0502040204020203" pitchFamily="34" charset="0"/>
              </a:rPr>
            </a:br>
            <a:r>
              <a:rPr lang="en-US" noProof="1">
                <a:latin typeface="Segoe UI Light" panose="020B0502040204020203" pitchFamily="34" charset="0"/>
                <a:cs typeface="Segoe UI Light" panose="020B0502040204020203" pitchFamily="34" charset="0"/>
              </a:rPr>
              <a:t>IntelliSense Parameters</a:t>
            </a:r>
          </a:p>
        </p:txBody>
      </p:sp>
      <p:sp>
        <p:nvSpPr>
          <p:cNvPr id="4" name="Content Placeholder 3"/>
          <p:cNvSpPr>
            <a:spLocks noGrp="1"/>
          </p:cNvSpPr>
          <p:nvPr>
            <p:ph sz="quarter" idx="13"/>
          </p:nvPr>
        </p:nvSpPr>
        <p:spPr>
          <a:xfrm>
            <a:off x="2397999" y="1135117"/>
            <a:ext cx="9520731" cy="1637928"/>
          </a:xfrm>
        </p:spPr>
        <p:txBody>
          <a:bodyPr>
            <a:normAutofit/>
          </a:bodyPr>
          <a:lstStyle/>
          <a:p>
            <a:pPr marL="342900" indent="-342900">
              <a:buFont typeface="Arial" panose="020B0604020202020204" pitchFamily="34" charset="0"/>
              <a:buChar char="•"/>
            </a:pPr>
            <a:r>
              <a:rPr lang="en-US" sz="2800" err="1">
                <a:solidFill>
                  <a:schemeClr val="bg1"/>
                </a:solidFill>
              </a:rPr>
              <a:t>Cmdlet</a:t>
            </a:r>
            <a:r>
              <a:rPr lang="en-US" sz="2800">
                <a:solidFill>
                  <a:schemeClr val="bg1"/>
                </a:solidFill>
              </a:rPr>
              <a:t> or function parameters appear in a pop-out window</a:t>
            </a:r>
          </a:p>
          <a:p>
            <a:pPr marL="342900" indent="-342900">
              <a:buFont typeface="Arial" panose="020B0604020202020204" pitchFamily="34" charset="0"/>
              <a:buChar char="•"/>
            </a:pPr>
            <a:r>
              <a:rPr lang="en-US" sz="2800">
                <a:solidFill>
                  <a:schemeClr val="bg1"/>
                </a:solidFill>
              </a:rPr>
              <a:t>Parameter value types shown in a secondary window</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rgbClr val="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rgbClr val="000000"/>
              </a:solidFill>
              <a:effectLst/>
              <a:uLnTx/>
              <a:uFillTx/>
              <a:latin typeface="Segoe UI"/>
              <a:ea typeface="+mn-ea"/>
            </a:endParaRPr>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418310" y="2617076"/>
            <a:ext cx="9011690" cy="3583283"/>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370456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latin typeface="Segoe UI Light" panose="020B0502040204020203" pitchFamily="34" charset="0"/>
                <a:cs typeface="Segoe UI Light" panose="020B0502040204020203" pitchFamily="34" charset="0"/>
              </a:rPr>
              <a:t>Example:</a:t>
            </a:r>
            <a:br>
              <a:rPr lang="en-US" noProof="1">
                <a:latin typeface="Segoe UI Light" panose="020B0502040204020203" pitchFamily="34" charset="0"/>
                <a:cs typeface="Segoe UI Light" panose="020B0502040204020203" pitchFamily="34" charset="0"/>
              </a:rPr>
            </a:br>
            <a:r>
              <a:rPr lang="en-US" noProof="1">
                <a:latin typeface="Segoe UI Light" panose="020B0502040204020203" pitchFamily="34" charset="0"/>
                <a:cs typeface="Segoe UI Light" panose="020B0502040204020203" pitchFamily="34" charset="0"/>
              </a:rPr>
              <a:t>IntelliSense Parameter Arguments</a:t>
            </a:r>
          </a:p>
        </p:txBody>
      </p:sp>
      <p:sp>
        <p:nvSpPr>
          <p:cNvPr id="4" name="Content Placeholder 3"/>
          <p:cNvSpPr>
            <a:spLocks noGrp="1"/>
          </p:cNvSpPr>
          <p:nvPr>
            <p:ph sz="quarter" idx="13"/>
          </p:nvPr>
        </p:nvSpPr>
        <p:spPr>
          <a:xfrm>
            <a:off x="3287688" y="1143000"/>
            <a:ext cx="8568952" cy="845840"/>
          </a:xfrm>
        </p:spPr>
        <p:txBody>
          <a:bodyPr>
            <a:noAutofit/>
          </a:bodyPr>
          <a:lstStyle/>
          <a:p>
            <a:r>
              <a:rPr lang="en-US" sz="2800">
                <a:solidFill>
                  <a:schemeClr val="bg1"/>
                </a:solidFill>
              </a:rPr>
              <a:t>Some cmdlet parameters display parameter values</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rgbClr val="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rgbClr val="000000"/>
              </a:solidFill>
              <a:effectLst/>
              <a:uLnTx/>
              <a:uFillTx/>
              <a:latin typeface="Segoe UI"/>
              <a:ea typeface="+mn-ea"/>
            </a:endParaRPr>
          </a:p>
        </p:txBody>
      </p:sp>
      <p:pic>
        <p:nvPicPr>
          <p:cNvPr id="6" name="Picture 5"/>
          <p:cNvPicPr>
            <a:picLocks noChangeAspect="1"/>
          </p:cNvPicPr>
          <p:nvPr/>
        </p:nvPicPr>
        <p:blipFill rotWithShape="1">
          <a:blip r:embed="rId4"/>
          <a:srcRect l="16" t="-85" r="22686" b="54972"/>
          <a:stretch/>
        </p:blipFill>
        <p:spPr>
          <a:xfrm>
            <a:off x="3287688" y="2132856"/>
            <a:ext cx="7696501" cy="3545477"/>
          </a:xfrm>
          <a:prstGeom prst="rect">
            <a:avLst/>
          </a:prstGeom>
          <a:ln>
            <a:noFill/>
          </a:ln>
          <a:effectLst/>
        </p:spPr>
      </p:pic>
    </p:spTree>
    <p:custDataLst>
      <p:tags r:id="rId1"/>
    </p:custDataLst>
    <p:extLst>
      <p:ext uri="{BB962C8B-B14F-4D97-AF65-F5344CB8AC3E}">
        <p14:creationId xmlns:p14="http://schemas.microsoft.com/office/powerpoint/2010/main" val="1072348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History</a:t>
            </a:r>
          </a:p>
        </p:txBody>
      </p:sp>
      <p:sp>
        <p:nvSpPr>
          <p:cNvPr id="4" name="Content Placeholder 3"/>
          <p:cNvSpPr>
            <a:spLocks noGrp="1"/>
          </p:cNvSpPr>
          <p:nvPr>
            <p:ph sz="quarter" idx="13"/>
          </p:nvPr>
        </p:nvSpPr>
        <p:spPr>
          <a:xfrm>
            <a:off x="304800" y="1543050"/>
            <a:ext cx="7201768" cy="4953000"/>
          </a:xfrm>
        </p:spPr>
        <p:txBody>
          <a:bodyPr vert="horz" lIns="91440" tIns="45720" rIns="91440" bIns="45720" rtlCol="0" anchor="t">
            <a:normAutofit/>
          </a:bodyPr>
          <a:lstStyle/>
          <a:p>
            <a:pPr marL="342900" indent="-342900">
              <a:spcAft>
                <a:spcPts val="1200"/>
              </a:spcAft>
              <a:buFont typeface="Arial" panose="020B0604020202020204" pitchFamily="34" charset="0"/>
              <a:buChar char="•"/>
            </a:pPr>
            <a:r>
              <a:rPr lang="en-US">
                <a:solidFill>
                  <a:srgbClr val="000000"/>
                </a:solidFill>
                <a:latin typeface="Segoe UI Light"/>
              </a:rPr>
              <a:t>Typing </a:t>
            </a:r>
            <a:r>
              <a:rPr lang="en-US" b="1">
                <a:solidFill>
                  <a:srgbClr val="000000"/>
                </a:solidFill>
                <a:latin typeface="Segoe UI Light"/>
              </a:rPr>
              <a:t>#</a:t>
            </a:r>
            <a:r>
              <a:rPr lang="en-US">
                <a:solidFill>
                  <a:srgbClr val="000000"/>
                </a:solidFill>
                <a:latin typeface="Segoe UI Light"/>
              </a:rPr>
              <a:t> followed by </a:t>
            </a:r>
            <a:r>
              <a:rPr lang="en-US" b="1">
                <a:solidFill>
                  <a:srgbClr val="000000"/>
                </a:solidFill>
                <a:latin typeface="Segoe UI Light"/>
              </a:rPr>
              <a:t>Ctrl</a:t>
            </a:r>
            <a:r>
              <a:rPr lang="en-US">
                <a:solidFill>
                  <a:srgbClr val="000000"/>
                </a:solidFill>
                <a:latin typeface="Segoe UI Light"/>
              </a:rPr>
              <a:t>+</a:t>
            </a:r>
            <a:r>
              <a:rPr lang="en-US" b="1">
                <a:solidFill>
                  <a:srgbClr val="000000"/>
                </a:solidFill>
                <a:latin typeface="Segoe UI Light"/>
              </a:rPr>
              <a:t>Space</a:t>
            </a:r>
            <a:r>
              <a:rPr lang="en-US">
                <a:solidFill>
                  <a:srgbClr val="000000"/>
                </a:solidFill>
                <a:latin typeface="Segoe UI Light"/>
              </a:rPr>
              <a:t> shows your command history at a glance.</a:t>
            </a:r>
            <a:endParaRPr lang="en-US">
              <a:solidFill>
                <a:schemeClr val="bg1"/>
              </a:solidFill>
            </a:endParaRPr>
          </a:p>
        </p:txBody>
      </p:sp>
      <p:sp>
        <p:nvSpPr>
          <p:cNvPr id="6" name="Slide Number Placeholder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rgbClr val="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rgbClr val="000000"/>
              </a:solidFill>
              <a:effectLst/>
              <a:uLnTx/>
              <a:uFillTx/>
              <a:latin typeface="Segoe UI"/>
              <a:ea typeface="+mn-ea"/>
            </a:endParaRPr>
          </a:p>
        </p:txBody>
      </p:sp>
      <p:sp>
        <p:nvSpPr>
          <p:cNvPr id="7" name="Title 1"/>
          <p:cNvSpPr txBox="1">
            <a:spLocks/>
          </p:cNvSpPr>
          <p:nvPr/>
        </p:nvSpPr>
        <p:spPr>
          <a:xfrm>
            <a:off x="304800" y="3293493"/>
            <a:ext cx="11277600" cy="685800"/>
          </a:xfrm>
          <a:prstGeom prst="rect">
            <a:avLst/>
          </a:prstGeom>
          <a:noFill/>
        </p:spPr>
        <p:txBody>
          <a:bodyPr vert="horz" lIns="182880" tIns="137160" rIns="91440" bIns="45720" rtlCol="0" anchor="t" anchorCtr="0">
            <a:noAutofit/>
          </a:bodyPr>
          <a:lstStyle>
            <a:lvl1pPr eaLnBrk="1" hangingPunct="1">
              <a:defRPr sz="3600" baseline="0">
                <a:solidFill>
                  <a:schemeClr val="accent1"/>
                </a:solidFill>
                <a:latin typeface="Segoe UI Light" panose="020B0502040204020203" pitchFamily="34" charset="0"/>
                <a:cs typeface="Segoe UI Light"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3600" b="0" i="0" u="none" strike="noStrike" kern="0" cap="none" spc="0" normalizeH="0" baseline="0" noProof="0">
                <a:ln>
                  <a:noFill/>
                </a:ln>
                <a:solidFill>
                  <a:srgbClr val="0A5BBA"/>
                </a:solidFill>
                <a:effectLst/>
                <a:uLnTx/>
                <a:uFillTx/>
                <a:latin typeface="Segoe UI Light" panose="020B0502040204020203" pitchFamily="34" charset="0"/>
                <a:ea typeface="+mn-ea"/>
                <a:cs typeface="Segoe UI Light" panose="020B0502040204020203" pitchFamily="34" charset="0"/>
              </a:rPr>
              <a:t>Types and Namespaces</a:t>
            </a:r>
            <a:endParaRPr kumimoji="0" lang="de-DE" sz="3600" b="0" i="0" u="none" strike="noStrike" kern="0" cap="none" spc="0" normalizeH="0" baseline="0" noProof="0">
              <a:ln>
                <a:noFill/>
              </a:ln>
              <a:solidFill>
                <a:srgbClr val="0A5BBA"/>
              </a:solidFill>
              <a:effectLst/>
              <a:uLnTx/>
              <a:uFillTx/>
              <a:latin typeface="Segoe UI Light"/>
              <a:ea typeface="+mn-ea"/>
              <a:cs typeface="Segoe UI Light" panose="020B0502040204020203" pitchFamily="34" charset="0"/>
            </a:endParaRPr>
          </a:p>
        </p:txBody>
      </p:sp>
      <p:sp>
        <p:nvSpPr>
          <p:cNvPr id="8" name="Content Placeholder 3"/>
          <p:cNvSpPr txBox="1">
            <a:spLocks/>
          </p:cNvSpPr>
          <p:nvPr/>
        </p:nvSpPr>
        <p:spPr>
          <a:xfrm>
            <a:off x="304800" y="4528868"/>
            <a:ext cx="7202488" cy="4665001"/>
          </a:xfrm>
          <a:prstGeom prst="rect">
            <a:avLst/>
          </a:prstGeom>
        </p:spPr>
        <p:txBody>
          <a:bodyPr vert="horz" lIns="91440" tIns="45720" rIns="91440" bIns="45720" rtlCol="0" anchor="t">
            <a:normAutofit/>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342900" marR="0" lvl="0" indent="-342900" algn="l" defTabSz="914400" rtl="0" eaLnBrk="1" fontAlgn="auto" latinLnBrk="0" hangingPunct="1">
              <a:lnSpc>
                <a:spcPct val="100000"/>
              </a:lnSpc>
              <a:spcBef>
                <a:spcPts val="300"/>
              </a:spcBef>
              <a:spcAft>
                <a:spcPts val="1200"/>
              </a:spcAft>
              <a:buClrTx/>
              <a:buSzTx/>
              <a:buFont typeface="Arial" panose="020B0604020202020204" pitchFamily="34" charset="0"/>
              <a:buChar char="•"/>
              <a:tabLst/>
              <a:defRPr/>
            </a:pPr>
            <a:r>
              <a:rPr kumimoji="0" lang="en-US" sz="2400" b="0" i="0" u="none" strike="noStrike" kern="0" cap="none" spc="0" normalizeH="0" baseline="0" noProof="0">
                <a:ln>
                  <a:noFill/>
                </a:ln>
                <a:solidFill>
                  <a:srgbClr val="000000"/>
                </a:solidFill>
                <a:effectLst/>
                <a:uLnTx/>
                <a:uFillTx/>
                <a:latin typeface="Segoe UI Light"/>
                <a:ea typeface="+mn-ea"/>
              </a:rPr>
              <a:t>Typing </a:t>
            </a:r>
            <a:r>
              <a:rPr kumimoji="0" lang="en-US" sz="2400" b="1" i="0" u="none" strike="noStrike" kern="0" cap="none" spc="0" normalizeH="0" baseline="0" noProof="0">
                <a:ln>
                  <a:noFill/>
                </a:ln>
                <a:solidFill>
                  <a:srgbClr val="000000"/>
                </a:solidFill>
                <a:effectLst/>
                <a:uLnTx/>
                <a:uFillTx/>
                <a:latin typeface="Segoe UI Light"/>
                <a:ea typeface="+mn-ea"/>
              </a:rPr>
              <a:t>[arra</a:t>
            </a:r>
            <a:r>
              <a:rPr kumimoji="0" lang="en-US" sz="2400" b="0" i="0" u="none" strike="noStrike" kern="0" cap="none" spc="0" normalizeH="0" baseline="0" noProof="0">
                <a:ln>
                  <a:noFill/>
                </a:ln>
                <a:solidFill>
                  <a:srgbClr val="000000"/>
                </a:solidFill>
                <a:effectLst/>
                <a:uLnTx/>
                <a:uFillTx/>
                <a:latin typeface="Segoe UI Light"/>
                <a:ea typeface="+mn-ea"/>
              </a:rPr>
              <a:t> followed by </a:t>
            </a:r>
            <a:r>
              <a:rPr kumimoji="0" lang="en-US" sz="2400" b="1" i="0" u="none" strike="noStrike" kern="0" cap="none" spc="0" normalizeH="0" baseline="0" noProof="0" err="1">
                <a:ln>
                  <a:noFill/>
                </a:ln>
                <a:solidFill>
                  <a:srgbClr val="000000"/>
                </a:solidFill>
                <a:effectLst/>
                <a:uLnTx/>
                <a:uFillTx/>
                <a:latin typeface="Segoe UI Light"/>
                <a:ea typeface="+mn-ea"/>
              </a:rPr>
              <a:t>Ctrl</a:t>
            </a:r>
            <a:r>
              <a:rPr kumimoji="0" lang="en-US" sz="2400" b="0" i="0" u="none" strike="noStrike" kern="0" cap="none" spc="0" normalizeH="0" baseline="0" noProof="0" err="1">
                <a:ln>
                  <a:noFill/>
                </a:ln>
                <a:solidFill>
                  <a:srgbClr val="000000"/>
                </a:solidFill>
                <a:effectLst/>
                <a:uLnTx/>
                <a:uFillTx/>
                <a:latin typeface="Segoe UI Light"/>
                <a:ea typeface="+mn-ea"/>
              </a:rPr>
              <a:t>+</a:t>
            </a:r>
            <a:r>
              <a:rPr kumimoji="0" lang="en-US" sz="2400" b="1" i="0" u="none" strike="noStrike" kern="0" cap="none" spc="0" normalizeH="0" baseline="0" noProof="0" err="1">
                <a:ln>
                  <a:noFill/>
                </a:ln>
                <a:solidFill>
                  <a:srgbClr val="000000"/>
                </a:solidFill>
                <a:effectLst/>
                <a:uLnTx/>
                <a:uFillTx/>
                <a:latin typeface="Segoe UI Light"/>
                <a:ea typeface="+mn-ea"/>
              </a:rPr>
              <a:t>Space</a:t>
            </a:r>
            <a:r>
              <a:rPr kumimoji="0" lang="en-US" sz="2400" b="0" i="0" u="none" strike="noStrike" kern="0" cap="none" spc="0" normalizeH="0" baseline="0" noProof="0">
                <a:ln>
                  <a:noFill/>
                </a:ln>
                <a:solidFill>
                  <a:srgbClr val="000000"/>
                </a:solidFill>
                <a:effectLst/>
                <a:uLnTx/>
                <a:uFillTx/>
                <a:latin typeface="Segoe UI Light"/>
                <a:ea typeface="+mn-ea"/>
              </a:rPr>
              <a:t> shows types and namespaces in drop-down.</a:t>
            </a:r>
            <a:endParaRPr kumimoji="0" lang="en-US" sz="2400" b="1" i="0" u="none" strike="noStrike" kern="0" cap="none" spc="0" normalizeH="0" baseline="0" noProof="0">
              <a:ln>
                <a:noFill/>
              </a:ln>
              <a:solidFill>
                <a:srgbClr val="000000"/>
              </a:solidFill>
              <a:effectLst/>
              <a:uLnTx/>
              <a:uFillTx/>
              <a:latin typeface="Segoe UI Light" pitchFamily="34" charset="0"/>
              <a:ea typeface="+mn-ea"/>
            </a:endParaRPr>
          </a:p>
        </p:txBody>
      </p:sp>
      <p:pic>
        <p:nvPicPr>
          <p:cNvPr id="9" name="Picture 8"/>
          <p:cNvPicPr>
            <a:picLocks noChangeAspect="1"/>
          </p:cNvPicPr>
          <p:nvPr/>
        </p:nvPicPr>
        <p:blipFill>
          <a:blip r:embed="rId4"/>
          <a:stretch>
            <a:fillRect/>
          </a:stretch>
        </p:blipFill>
        <p:spPr>
          <a:xfrm>
            <a:off x="8058150" y="3429000"/>
            <a:ext cx="3463199" cy="263733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5"/>
          <a:stretch>
            <a:fillRect/>
          </a:stretch>
        </p:blipFill>
        <p:spPr>
          <a:xfrm>
            <a:off x="8058150" y="476250"/>
            <a:ext cx="3409199" cy="22716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ustDataLst>
      <p:tags r:id="rId1"/>
    </p:custDataLst>
    <p:extLst>
      <p:ext uri="{BB962C8B-B14F-4D97-AF65-F5344CB8AC3E}">
        <p14:creationId xmlns:p14="http://schemas.microsoft.com/office/powerpoint/2010/main" val="1198394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t>Syntax Color Highlighting</a:t>
            </a:r>
          </a:p>
        </p:txBody>
      </p:sp>
      <p:sp>
        <p:nvSpPr>
          <p:cNvPr id="9" name="Subtitle 8"/>
          <p:cNvSpPr>
            <a:spLocks noGrp="1"/>
          </p:cNvSpPr>
          <p:nvPr>
            <p:ph sz="quarter" idx="13"/>
          </p:nvPr>
        </p:nvSpPr>
        <p:spPr>
          <a:xfrm>
            <a:off x="406400" y="1474081"/>
            <a:ext cx="6481688" cy="4953000"/>
          </a:xfrm>
        </p:spPr>
        <p:txBody>
          <a:bodyPr>
            <a:normAutofit/>
          </a:bodyPr>
          <a:lstStyle/>
          <a:p>
            <a:pPr marL="342900" indent="-342900">
              <a:spcAft>
                <a:spcPts val="1200"/>
              </a:spcAft>
              <a:buFont typeface="Arial" panose="020B0604020202020204" pitchFamily="34" charset="0"/>
              <a:buChar char="•"/>
            </a:pPr>
            <a:r>
              <a:rPr lang="en-US" sz="2800">
                <a:solidFill>
                  <a:schemeClr val="bg1"/>
                </a:solidFill>
              </a:rPr>
              <a:t>ISE includes enhanced syntax highlighting</a:t>
            </a:r>
          </a:p>
          <a:p>
            <a:pPr marL="342900" indent="-342900">
              <a:spcAft>
                <a:spcPts val="1200"/>
              </a:spcAft>
              <a:buFont typeface="Arial" panose="020B0604020202020204" pitchFamily="34" charset="0"/>
              <a:buChar char="•"/>
            </a:pPr>
            <a:r>
              <a:rPr lang="en-US" sz="2800">
                <a:solidFill>
                  <a:schemeClr val="bg1"/>
                </a:solidFill>
              </a:rPr>
              <a:t>Color highlighting is automatic and customizable</a:t>
            </a:r>
          </a:p>
          <a:p>
            <a:pPr marL="342900" indent="-342900">
              <a:spcAft>
                <a:spcPts val="1200"/>
              </a:spcAft>
              <a:buFont typeface="Arial" panose="020B0604020202020204" pitchFamily="34" charset="0"/>
              <a:buChar char="•"/>
            </a:pPr>
            <a:r>
              <a:rPr lang="en-US" sz="2800">
                <a:solidFill>
                  <a:schemeClr val="bg1"/>
                </a:solidFill>
              </a:rPr>
              <a:t>Tools-Options window (shown), includes detailed token, stream, and console colorization settings</a:t>
            </a:r>
          </a:p>
          <a:p>
            <a:pPr marL="342900" indent="-342900">
              <a:spcAft>
                <a:spcPts val="1200"/>
              </a:spcAft>
              <a:buFont typeface="Arial" panose="020B0604020202020204" pitchFamily="34" charset="0"/>
              <a:buChar char="•"/>
            </a:pPr>
            <a:r>
              <a:rPr lang="en-US" sz="2800">
                <a:solidFill>
                  <a:schemeClr val="bg1"/>
                </a:solidFill>
              </a:rPr>
              <a:t>Themes to make common color sets easy to use</a:t>
            </a: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rgbClr val="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rgbClr val="000000"/>
              </a:solidFill>
              <a:effectLst/>
              <a:uLnTx/>
              <a:uFillTx/>
              <a:latin typeface="Segoe UI"/>
              <a:ea typeface="+mn-ea"/>
            </a:endParaRPr>
          </a:p>
        </p:txBody>
      </p:sp>
      <p:pic>
        <p:nvPicPr>
          <p:cNvPr id="14" name="Picture 13"/>
          <p:cNvPicPr>
            <a:picLocks noChangeAspect="1"/>
          </p:cNvPicPr>
          <p:nvPr/>
        </p:nvPicPr>
        <p:blipFill>
          <a:blip r:embed="rId4"/>
          <a:stretch>
            <a:fillRect/>
          </a:stretch>
        </p:blipFill>
        <p:spPr>
          <a:xfrm>
            <a:off x="7076834" y="1414174"/>
            <a:ext cx="4267200" cy="4655127"/>
          </a:xfrm>
          <a:prstGeom prst="rect">
            <a:avLst/>
          </a:prstGeom>
          <a:ln>
            <a:noFill/>
          </a:ln>
          <a:effectLst/>
        </p:spPr>
      </p:pic>
    </p:spTree>
    <p:custDataLst>
      <p:tags r:id="rId1"/>
    </p:custDataLst>
    <p:extLst>
      <p:ext uri="{BB962C8B-B14F-4D97-AF65-F5344CB8AC3E}">
        <p14:creationId xmlns:p14="http://schemas.microsoft.com/office/powerpoint/2010/main" val="1522599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6" name="Title 5"/>
          <p:cNvSpPr>
            <a:spLocks noGrp="1"/>
          </p:cNvSpPr>
          <p:nvPr>
            <p:ph type="title"/>
          </p:nvPr>
        </p:nvSpPr>
        <p:spPr/>
        <p:txBody>
          <a:bodyPr/>
          <a:lstStyle/>
          <a:p>
            <a:r>
              <a:rPr lang="en-US"/>
              <a:t>Comments in Scripts</a:t>
            </a:r>
          </a:p>
        </p:txBody>
      </p:sp>
      <p:sp>
        <p:nvSpPr>
          <p:cNvPr id="10" name="Content Placeholder 2"/>
          <p:cNvSpPr>
            <a:spLocks noGrp="1"/>
          </p:cNvSpPr>
          <p:nvPr>
            <p:ph sz="quarter" idx="13"/>
          </p:nvPr>
        </p:nvSpPr>
        <p:spPr>
          <a:xfrm>
            <a:off x="406400" y="1072979"/>
            <a:ext cx="11176000" cy="4953000"/>
          </a:xfrm>
        </p:spPr>
        <p:txBody>
          <a:bodyPr>
            <a:normAutofit/>
          </a:bodyPr>
          <a:lstStyle/>
          <a:p>
            <a:pPr marL="285750" indent="-285750">
              <a:buFont typeface="Arial" panose="020B0604020202020204" pitchFamily="34" charset="0"/>
              <a:buChar char="•"/>
            </a:pPr>
            <a:r>
              <a:rPr lang="en-US" sz="1600"/>
              <a:t>Comments in Scripts are used to convey meaning to anyone reading the Code.</a:t>
            </a:r>
          </a:p>
          <a:p>
            <a:pPr marL="285750" indent="-285750">
              <a:buFont typeface="Arial" panose="020B0604020202020204" pitchFamily="34" charset="0"/>
              <a:buChar char="•"/>
            </a:pPr>
            <a:r>
              <a:rPr lang="en-US" sz="1600"/>
              <a:t>They are not executed or displayed during execution.</a:t>
            </a:r>
          </a:p>
          <a:p>
            <a:pPr marL="285750" indent="-285750">
              <a:buFont typeface="Arial" panose="020B0604020202020204" pitchFamily="34" charset="0"/>
              <a:buChar char="•"/>
            </a:pPr>
            <a:r>
              <a:rPr lang="en-US" sz="1600"/>
              <a:t>Well Commented code is easier to comprehend because the comments explain what the code is doing.</a:t>
            </a:r>
          </a:p>
          <a:p>
            <a:r>
              <a:rPr lang="en-US" sz="1600" b="1"/>
              <a:t>Examples: </a:t>
            </a:r>
          </a:p>
        </p:txBody>
      </p:sp>
      <p:sp>
        <p:nvSpPr>
          <p:cNvPr id="11" name="Title 1"/>
          <p:cNvSpPr txBox="1">
            <a:spLocks/>
          </p:cNvSpPr>
          <p:nvPr/>
        </p:nvSpPr>
        <p:spPr>
          <a:xfrm>
            <a:off x="1294498" y="1850455"/>
            <a:ext cx="8667518" cy="685800"/>
          </a:xfrm>
          <a:prstGeom prst="rect">
            <a:avLst/>
          </a:prstGeom>
          <a:noFill/>
        </p:spPr>
        <p:txBody>
          <a:bodyPr vert="horz" lIns="182880" tIns="137160" rIns="91440" bIns="45720" rtlCol="0" anchor="t" anchorCtr="0">
            <a:noAutofit/>
          </a:bodyPr>
          <a:lstStyle>
            <a:lvl1pPr eaLnBrk="1" hangingPunct="1">
              <a:defRPr sz="3600" baseline="0">
                <a:solidFill>
                  <a:schemeClr val="accent1"/>
                </a:solidFill>
                <a:latin typeface="Segoe UI Light" panose="020B0502040204020203" pitchFamily="34" charset="0"/>
                <a:cs typeface="Segoe UI Light" panose="020B0502040204020203" pitchFamily="34" charset="0"/>
              </a:defRPr>
            </a:lvl1pPr>
          </a:lstStyle>
          <a:p>
            <a:r>
              <a:rPr lang="en-AU" sz="2800" kern="0"/>
              <a:t>Single-Line Comments</a:t>
            </a:r>
          </a:p>
        </p:txBody>
      </p:sp>
      <p:sp>
        <p:nvSpPr>
          <p:cNvPr id="12" name="Rectangle 11"/>
          <p:cNvSpPr/>
          <p:nvPr/>
        </p:nvSpPr>
        <p:spPr>
          <a:xfrm>
            <a:off x="1986920" y="2477506"/>
            <a:ext cx="308098" cy="338554"/>
          </a:xfrm>
          <a:prstGeom prst="rect">
            <a:avLst/>
          </a:prstGeom>
          <a:solidFill>
            <a:schemeClr val="bg2">
              <a:lumMod val="90000"/>
              <a:lumOff val="10000"/>
            </a:schemeClr>
          </a:solidFill>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98FB98"/>
                </a:solidFill>
                <a:effectLst/>
                <a:uLnTx/>
                <a:uFillTx/>
                <a:latin typeface="Lucida Console" panose="020B0609040504020204" pitchFamily="49" charset="0"/>
                <a:ea typeface="+mn-ea"/>
                <a:cs typeface="+mn-cs"/>
              </a:rPr>
              <a:t>#</a:t>
            </a:r>
            <a:endParaRPr kumimoji="0" lang="en-AU" sz="2800" b="0" i="0" u="none" strike="noStrike" kern="1200" cap="none" spc="0" normalizeH="0" baseline="0" noProof="0">
              <a:ln>
                <a:noFill/>
              </a:ln>
              <a:solidFill>
                <a:srgbClr val="98FB98"/>
              </a:solidFill>
              <a:effectLst/>
              <a:uLnTx/>
              <a:uFillTx/>
              <a:latin typeface="Lucida Console" panose="020B0609040504020204" pitchFamily="49" charset="0"/>
              <a:ea typeface="+mn-ea"/>
              <a:cs typeface="+mn-cs"/>
            </a:endParaRPr>
          </a:p>
        </p:txBody>
      </p:sp>
      <p:pic>
        <p:nvPicPr>
          <p:cNvPr id="13" name="Picture 12"/>
          <p:cNvPicPr>
            <a:picLocks noChangeAspect="1"/>
          </p:cNvPicPr>
          <p:nvPr/>
        </p:nvPicPr>
        <p:blipFill>
          <a:blip r:embed="rId3"/>
          <a:stretch>
            <a:fillRect/>
          </a:stretch>
        </p:blipFill>
        <p:spPr>
          <a:xfrm>
            <a:off x="1918577" y="2982131"/>
            <a:ext cx="5619810" cy="1191428"/>
          </a:xfrm>
          <a:prstGeom prst="rect">
            <a:avLst/>
          </a:prstGeom>
        </p:spPr>
      </p:pic>
      <p:sp>
        <p:nvSpPr>
          <p:cNvPr id="14" name="TextBox 13"/>
          <p:cNvSpPr txBox="1"/>
          <p:nvPr/>
        </p:nvSpPr>
        <p:spPr>
          <a:xfrm>
            <a:off x="2311494" y="2472690"/>
            <a:ext cx="246367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Comment character</a:t>
            </a:r>
          </a:p>
        </p:txBody>
      </p:sp>
      <p:sp>
        <p:nvSpPr>
          <p:cNvPr id="15" name="Rectangle 14"/>
          <p:cNvSpPr/>
          <p:nvPr/>
        </p:nvSpPr>
        <p:spPr>
          <a:xfrm>
            <a:off x="1918577" y="2436093"/>
            <a:ext cx="9812104" cy="39986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Title 1"/>
          <p:cNvSpPr txBox="1">
            <a:spLocks/>
          </p:cNvSpPr>
          <p:nvPr/>
        </p:nvSpPr>
        <p:spPr>
          <a:xfrm>
            <a:off x="1294498" y="4033955"/>
            <a:ext cx="11277600" cy="615553"/>
          </a:xfrm>
          <a:prstGeom prst="rect">
            <a:avLst/>
          </a:prstGeom>
          <a:noFill/>
        </p:spPr>
        <p:txBody>
          <a:bodyPr vert="horz" lIns="182880" tIns="137160" rIns="91440" bIns="45720" rtlCol="0" anchor="t" anchorCtr="0">
            <a:spAutoFit/>
          </a:bodyPr>
          <a:lstStyle>
            <a:lvl1pPr eaLnBrk="1" hangingPunct="1">
              <a:defRPr sz="3600" baseline="0">
                <a:solidFill>
                  <a:schemeClr val="accent1"/>
                </a:solidFill>
                <a:latin typeface="Segoe UI Light" panose="020B0502040204020203" pitchFamily="34" charset="0"/>
                <a:cs typeface="Segoe UI Light" panose="020B0502040204020203" pitchFamily="34" charset="0"/>
              </a:defRPr>
            </a:lvl1pPr>
          </a:lstStyle>
          <a:p>
            <a:r>
              <a:rPr lang="en-AU" sz="2800" kern="0"/>
              <a:t>Block Comments</a:t>
            </a:r>
          </a:p>
        </p:txBody>
      </p:sp>
      <p:sp>
        <p:nvSpPr>
          <p:cNvPr id="17" name="Rectangle 16"/>
          <p:cNvSpPr/>
          <p:nvPr/>
        </p:nvSpPr>
        <p:spPr>
          <a:xfrm>
            <a:off x="1918577" y="4574551"/>
            <a:ext cx="9812104" cy="5216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Segoe UI"/>
              <a:ea typeface="+mn-ea"/>
              <a:cs typeface="+mn-cs"/>
            </a:endParaRPr>
          </a:p>
        </p:txBody>
      </p:sp>
      <p:sp>
        <p:nvSpPr>
          <p:cNvPr id="18" name="Rectangle 17"/>
          <p:cNvSpPr/>
          <p:nvPr/>
        </p:nvSpPr>
        <p:spPr>
          <a:xfrm>
            <a:off x="1980021" y="4607081"/>
            <a:ext cx="390450" cy="430887"/>
          </a:xfrm>
          <a:prstGeom prst="rect">
            <a:avLst/>
          </a:prstGeom>
          <a:solidFill>
            <a:schemeClr val="bg2">
              <a:lumMod val="90000"/>
              <a:lumOff val="10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a:ln>
                  <a:noFill/>
                </a:ln>
                <a:solidFill>
                  <a:srgbClr val="98FB98"/>
                </a:solidFill>
                <a:effectLst/>
                <a:uLnTx/>
                <a:uFillTx/>
                <a:latin typeface="Lucida Console" panose="020B0609040504020204" pitchFamily="49" charset="0"/>
                <a:ea typeface="+mn-ea"/>
                <a:cs typeface="+mn-cs"/>
              </a:rPr>
              <a:t>&lt;#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100" b="0" i="0" u="none" strike="noStrike" kern="1200" cap="none" spc="0" normalizeH="0" baseline="0" noProof="0">
                <a:ln>
                  <a:noFill/>
                </a:ln>
                <a:solidFill>
                  <a:srgbClr val="98FB98"/>
                </a:solidFill>
                <a:effectLst/>
                <a:uLnTx/>
                <a:uFillTx/>
                <a:latin typeface="Lucida Console" panose="020B0609040504020204" pitchFamily="49" charset="0"/>
                <a:ea typeface="+mn-ea"/>
                <a:cs typeface="+mn-cs"/>
              </a:rPr>
              <a:t>#&gt; </a:t>
            </a:r>
          </a:p>
        </p:txBody>
      </p:sp>
      <p:pic>
        <p:nvPicPr>
          <p:cNvPr id="19" name="Picture 18"/>
          <p:cNvPicPr>
            <a:picLocks noChangeAspect="1"/>
          </p:cNvPicPr>
          <p:nvPr/>
        </p:nvPicPr>
        <p:blipFill>
          <a:blip r:embed="rId4"/>
          <a:stretch>
            <a:fillRect/>
          </a:stretch>
        </p:blipFill>
        <p:spPr>
          <a:xfrm>
            <a:off x="1918577" y="5190104"/>
            <a:ext cx="5794748" cy="1548216"/>
          </a:xfrm>
          <a:prstGeom prst="rect">
            <a:avLst/>
          </a:prstGeom>
        </p:spPr>
      </p:pic>
      <p:sp>
        <p:nvSpPr>
          <p:cNvPr id="20" name="TextBox 19"/>
          <p:cNvSpPr txBox="1"/>
          <p:nvPr/>
        </p:nvSpPr>
        <p:spPr>
          <a:xfrm>
            <a:off x="2431915" y="4666109"/>
            <a:ext cx="246367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Opening/Closing Tag</a:t>
            </a:r>
          </a:p>
        </p:txBody>
      </p:sp>
    </p:spTree>
    <p:extLst>
      <p:ext uri="{BB962C8B-B14F-4D97-AF65-F5344CB8AC3E}">
        <p14:creationId xmlns:p14="http://schemas.microsoft.com/office/powerpoint/2010/main" val="298662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t>Collapsable Code</a:t>
            </a:r>
          </a:p>
        </p:txBody>
      </p:sp>
      <p:sp>
        <p:nvSpPr>
          <p:cNvPr id="6" name="Content Placeholder 5"/>
          <p:cNvSpPr>
            <a:spLocks noGrp="1"/>
          </p:cNvSpPr>
          <p:nvPr>
            <p:ph sz="quarter" idx="13"/>
          </p:nvPr>
        </p:nvSpPr>
        <p:spPr>
          <a:xfrm>
            <a:off x="406400" y="1426783"/>
            <a:ext cx="7088446" cy="4953000"/>
          </a:xfrm>
        </p:spPr>
        <p:txBody>
          <a:bodyPr>
            <a:noAutofit/>
          </a:bodyPr>
          <a:lstStyle/>
          <a:p>
            <a:pPr marL="342900" indent="-342900">
              <a:spcAft>
                <a:spcPts val="900"/>
              </a:spcAft>
              <a:buFont typeface="Arial" panose="020B0604020202020204" pitchFamily="34" charset="0"/>
              <a:buChar char="•"/>
            </a:pPr>
            <a:r>
              <a:rPr lang="en-US">
                <a:solidFill>
                  <a:schemeClr val="bg1"/>
                </a:solidFill>
                <a:cs typeface="Segoe UI Light" panose="020B0502040204020203" pitchFamily="34" charset="0"/>
              </a:rPr>
              <a:t>Code can be collapsed for easier reading</a:t>
            </a:r>
          </a:p>
          <a:p>
            <a:pPr marL="342900" indent="-342900">
              <a:spcAft>
                <a:spcPts val="900"/>
              </a:spcAft>
              <a:buFont typeface="Arial" panose="020B0604020202020204" pitchFamily="34" charset="0"/>
              <a:buChar char="•"/>
            </a:pPr>
            <a:r>
              <a:rPr lang="en-US">
                <a:solidFill>
                  <a:schemeClr val="bg1"/>
                </a:solidFill>
                <a:cs typeface="Segoe UI Light" panose="020B0502040204020203" pitchFamily="34" charset="0"/>
              </a:rPr>
              <a:t>Functions, Script block, Parenthesis, Quotes, etc. can be collapsed spanning multiple lines</a:t>
            </a:r>
          </a:p>
          <a:p>
            <a:pPr marL="342900" indent="-342900">
              <a:spcAft>
                <a:spcPts val="900"/>
              </a:spcAft>
              <a:buFont typeface="Arial" panose="020B0604020202020204" pitchFamily="34" charset="0"/>
              <a:buChar char="•"/>
            </a:pPr>
            <a:r>
              <a:rPr lang="en-US">
                <a:cs typeface="Segoe UI Light" panose="020B0502040204020203" pitchFamily="34" charset="0"/>
              </a:rPr>
              <a:t>Manual</a:t>
            </a:r>
            <a:r>
              <a:rPr lang="en-US">
                <a:solidFill>
                  <a:schemeClr val="bg1"/>
                </a:solidFill>
                <a:cs typeface="Segoe UI Light" panose="020B0502040204020203" pitchFamily="34" charset="0"/>
              </a:rPr>
              <a:t> code regions allow collapsing between any two lines</a:t>
            </a:r>
          </a:p>
          <a:p>
            <a:pPr marL="702000" lvl="1" indent="-342900">
              <a:spcAft>
                <a:spcPts val="900"/>
              </a:spcAft>
              <a:buFont typeface="Courier New" panose="02070309020205020404" pitchFamily="49" charset="0"/>
              <a:buChar char="o"/>
            </a:pPr>
            <a:r>
              <a:rPr lang="en-US">
                <a:solidFill>
                  <a:schemeClr val="bg1"/>
                </a:solidFill>
                <a:latin typeface="Segoe UI Light" panose="020B0502040204020203" pitchFamily="34" charset="0"/>
                <a:cs typeface="Segoe UI Light" panose="020B0502040204020203" pitchFamily="34" charset="0"/>
              </a:rPr>
              <a:t>#region – Begin a Region</a:t>
            </a:r>
          </a:p>
          <a:p>
            <a:pPr marL="702000" lvl="1" indent="-342900">
              <a:spcAft>
                <a:spcPts val="900"/>
              </a:spcAft>
              <a:buFont typeface="Courier New" panose="02070309020205020404" pitchFamily="49" charset="0"/>
              <a:buChar char="o"/>
            </a:pPr>
            <a:r>
              <a:rPr lang="en-US">
                <a:solidFill>
                  <a:schemeClr val="bg1"/>
                </a:solidFill>
                <a:latin typeface="Segoe UI Light" panose="020B0502040204020203" pitchFamily="34" charset="0"/>
                <a:cs typeface="Segoe UI Light" panose="020B0502040204020203" pitchFamily="34" charset="0"/>
              </a:rPr>
              <a:t>#</a:t>
            </a:r>
            <a:r>
              <a:rPr lang="en-US" err="1">
                <a:solidFill>
                  <a:schemeClr val="bg1"/>
                </a:solidFill>
                <a:latin typeface="Segoe UI Light" panose="020B0502040204020203" pitchFamily="34" charset="0"/>
                <a:cs typeface="Segoe UI Light" panose="020B0502040204020203" pitchFamily="34" charset="0"/>
              </a:rPr>
              <a:t>endregion</a:t>
            </a:r>
            <a:r>
              <a:rPr lang="en-US">
                <a:solidFill>
                  <a:schemeClr val="bg1"/>
                </a:solidFill>
                <a:latin typeface="Segoe UI Light" panose="020B0502040204020203" pitchFamily="34" charset="0"/>
                <a:cs typeface="Segoe UI Light" panose="020B0502040204020203" pitchFamily="34" charset="0"/>
              </a:rPr>
              <a:t> – End a Region</a:t>
            </a:r>
          </a:p>
          <a:p>
            <a:pPr marL="702000" lvl="1" indent="-342900">
              <a:spcAft>
                <a:spcPts val="900"/>
              </a:spcAft>
              <a:buFont typeface="Courier New" panose="02070309020205020404" pitchFamily="49" charset="0"/>
              <a:buChar char="o"/>
            </a:pPr>
            <a:r>
              <a:rPr lang="en-US">
                <a:solidFill>
                  <a:schemeClr val="bg1"/>
                </a:solidFill>
                <a:latin typeface="Segoe UI Light" panose="020B0502040204020203" pitchFamily="34" charset="0"/>
                <a:cs typeface="Segoe UI Light" panose="020B0502040204020203" pitchFamily="34" charset="0"/>
              </a:rPr>
              <a:t>Region tags must be lowercase</a:t>
            </a:r>
          </a:p>
          <a:p>
            <a:pPr marL="702000" lvl="1" indent="-342900">
              <a:spcAft>
                <a:spcPts val="900"/>
              </a:spcAft>
              <a:buFont typeface="Courier New" panose="02070309020205020404" pitchFamily="49" charset="0"/>
              <a:buChar char="o"/>
            </a:pPr>
            <a:r>
              <a:rPr lang="en-US">
                <a:solidFill>
                  <a:schemeClr val="bg1"/>
                </a:solidFill>
                <a:latin typeface="Segoe UI Light" panose="020B0502040204020203" pitchFamily="34" charset="0"/>
                <a:cs typeface="Segoe UI Light" panose="020B0502040204020203" pitchFamily="34" charset="0"/>
              </a:rPr>
              <a:t>Optional text following the #region tag can help with code documentation</a:t>
            </a:r>
          </a:p>
          <a:p>
            <a:pPr>
              <a:spcAft>
                <a:spcPts val="900"/>
              </a:spcAft>
            </a:pPr>
            <a:endParaRPr lang="en-US">
              <a:solidFill>
                <a:schemeClr val="bg1"/>
              </a:solidFill>
              <a:cs typeface="Segoe UI Light" panose="020B0502040204020203" pitchFamily="34" charset="0"/>
            </a:endParaRPr>
          </a:p>
        </p:txBody>
      </p:sp>
      <p:sp>
        <p:nvSpPr>
          <p:cNvPr id="7" name="Slide Number Placeholder 6"/>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rgbClr val="000000"/>
                </a:solidFill>
                <a:effectLst/>
                <a:uLnTx/>
                <a:uFillTx/>
                <a:latin typeface="Segoe UI Light" panose="020B0502040204020203" pitchFamily="34" charset="0"/>
                <a:ea typeface="+mn-ea"/>
                <a:cs typeface="Segoe UI Light" panose="020B050204020402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grpSp>
        <p:nvGrpSpPr>
          <p:cNvPr id="9" name="Group 8"/>
          <p:cNvGrpSpPr/>
          <p:nvPr/>
        </p:nvGrpSpPr>
        <p:grpSpPr>
          <a:xfrm>
            <a:off x="7693007" y="1399043"/>
            <a:ext cx="3889393" cy="5063770"/>
            <a:chOff x="7494846" y="1143000"/>
            <a:chExt cx="4259736" cy="5545936"/>
          </a:xfrm>
        </p:grpSpPr>
        <p:pic>
          <p:nvPicPr>
            <p:cNvPr id="2" name="Picture 1"/>
            <p:cNvPicPr>
              <a:picLocks noChangeAspect="1"/>
            </p:cNvPicPr>
            <p:nvPr/>
          </p:nvPicPr>
          <p:blipFill>
            <a:blip r:embed="rId4"/>
            <a:stretch>
              <a:fillRect/>
            </a:stretch>
          </p:blipFill>
          <p:spPr>
            <a:xfrm>
              <a:off x="7494846" y="1143000"/>
              <a:ext cx="2883875" cy="3553028"/>
            </a:xfrm>
            <a:prstGeom prst="rect">
              <a:avLst/>
            </a:prstGeom>
            <a:ln>
              <a:noFill/>
            </a:ln>
            <a:effectLst/>
          </p:spPr>
        </p:pic>
        <p:pic>
          <p:nvPicPr>
            <p:cNvPr id="4" name="Picture 3"/>
            <p:cNvPicPr>
              <a:picLocks noChangeAspect="1"/>
            </p:cNvPicPr>
            <p:nvPr/>
          </p:nvPicPr>
          <p:blipFill>
            <a:blip r:embed="rId5"/>
            <a:stretch>
              <a:fillRect/>
            </a:stretch>
          </p:blipFill>
          <p:spPr>
            <a:xfrm>
              <a:off x="8544272" y="4753131"/>
              <a:ext cx="3210310" cy="1935805"/>
            </a:xfrm>
            <a:prstGeom prst="rect">
              <a:avLst/>
            </a:prstGeom>
            <a:ln>
              <a:noFill/>
            </a:ln>
            <a:effectLst/>
          </p:spPr>
        </p:pic>
        <p:sp>
          <p:nvSpPr>
            <p:cNvPr id="8" name="Down Arrow 7"/>
            <p:cNvSpPr/>
            <p:nvPr/>
          </p:nvSpPr>
          <p:spPr>
            <a:xfrm>
              <a:off x="9480376" y="4149080"/>
              <a:ext cx="288032" cy="1368152"/>
            </a:xfrm>
            <a:prstGeom prst="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grpSp>
    </p:spTree>
    <p:custDataLst>
      <p:tags r:id="rId1"/>
    </p:custDataLst>
    <p:extLst>
      <p:ext uri="{BB962C8B-B14F-4D97-AF65-F5344CB8AC3E}">
        <p14:creationId xmlns:p14="http://schemas.microsoft.com/office/powerpoint/2010/main" val="1734940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t>Brace Matching</a:t>
            </a:r>
          </a:p>
        </p:txBody>
      </p:sp>
      <p:sp>
        <p:nvSpPr>
          <p:cNvPr id="6" name="Content Placeholder 5"/>
          <p:cNvSpPr>
            <a:spLocks noGrp="1"/>
          </p:cNvSpPr>
          <p:nvPr>
            <p:ph sz="quarter" idx="13"/>
          </p:nvPr>
        </p:nvSpPr>
        <p:spPr>
          <a:xfrm>
            <a:off x="406400" y="1237596"/>
            <a:ext cx="11176000" cy="4953000"/>
          </a:xfrm>
        </p:spPr>
        <p:txBody>
          <a:bodyPr>
            <a:normAutofit/>
          </a:bodyPr>
          <a:lstStyle/>
          <a:p>
            <a:pPr marL="342900" indent="-342900">
              <a:lnSpc>
                <a:spcPct val="150000"/>
              </a:lnSpc>
              <a:buFont typeface="Arial" panose="020B0604020202020204" pitchFamily="34" charset="0"/>
              <a:buChar char="•"/>
            </a:pPr>
            <a:r>
              <a:rPr lang="en-US" dirty="0">
                <a:solidFill>
                  <a:schemeClr val="bg1"/>
                </a:solidFill>
              </a:rPr>
              <a:t>ISE script pane will highlight matching braces when cursor positioned outside</a:t>
            </a:r>
          </a:p>
          <a:p>
            <a:pPr marL="342900" indent="-342900">
              <a:lnSpc>
                <a:spcPct val="150000"/>
              </a:lnSpc>
              <a:buFont typeface="Arial" panose="020B0604020202020204" pitchFamily="34" charset="0"/>
              <a:buChar char="•"/>
            </a:pPr>
            <a:r>
              <a:rPr lang="en-US" dirty="0">
                <a:solidFill>
                  <a:schemeClr val="bg1"/>
                </a:solidFill>
              </a:rPr>
              <a:t>Works with: { Curly Braces }, ( Parentheses ), [  Square Brackets ]</a:t>
            </a:r>
          </a:p>
          <a:p>
            <a:pPr marL="342900" indent="-342900">
              <a:lnSpc>
                <a:spcPct val="150000"/>
              </a:lnSpc>
              <a:buFont typeface="Arial" panose="020B0604020202020204" pitchFamily="34" charset="0"/>
              <a:buChar char="•"/>
            </a:pPr>
            <a:r>
              <a:rPr lang="en-US" dirty="0"/>
              <a:t>Find paired braces with ISE menu:  Edit – Go to Match ( CTRL-] )</a:t>
            </a:r>
            <a:endParaRPr lang="en-US" dirty="0">
              <a:solidFill>
                <a:schemeClr val="bg1"/>
              </a:solidFill>
            </a:endParaRP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rgbClr val="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srgbClr val="000000"/>
              </a:solidFill>
              <a:effectLst/>
              <a:uLnTx/>
              <a:uFillTx/>
              <a:latin typeface="Segoe UI"/>
              <a:ea typeface="+mn-ea"/>
            </a:endParaRPr>
          </a:p>
        </p:txBody>
      </p:sp>
      <p:pic>
        <p:nvPicPr>
          <p:cNvPr id="10" name="Picture 9"/>
          <p:cNvPicPr>
            <a:picLocks noChangeAspect="1"/>
          </p:cNvPicPr>
          <p:nvPr/>
        </p:nvPicPr>
        <p:blipFill rotWithShape="1">
          <a:blip r:embed="rId4"/>
          <a:srcRect l="5203" t="16008" r="17104" b="66919"/>
          <a:stretch/>
        </p:blipFill>
        <p:spPr>
          <a:xfrm>
            <a:off x="2957491" y="5305057"/>
            <a:ext cx="6371617" cy="1070043"/>
          </a:xfrm>
          <a:prstGeom prst="rect">
            <a:avLst/>
          </a:prstGeom>
          <a:ln>
            <a:noFill/>
          </a:ln>
          <a:effectLst/>
        </p:spPr>
      </p:pic>
      <p:pic>
        <p:nvPicPr>
          <p:cNvPr id="15" name="Picture 14"/>
          <p:cNvPicPr>
            <a:picLocks noChangeAspect="1"/>
          </p:cNvPicPr>
          <p:nvPr/>
        </p:nvPicPr>
        <p:blipFill rotWithShape="1">
          <a:blip r:embed="rId5"/>
          <a:srcRect l="4689" t="16242" r="17381" b="67306"/>
          <a:stretch/>
        </p:blipFill>
        <p:spPr>
          <a:xfrm>
            <a:off x="2931996" y="3311192"/>
            <a:ext cx="6391072" cy="1031133"/>
          </a:xfrm>
          <a:prstGeom prst="rect">
            <a:avLst/>
          </a:prstGeom>
          <a:ln>
            <a:noFill/>
          </a:ln>
          <a:effectLst/>
        </p:spPr>
      </p:pic>
      <p:grpSp>
        <p:nvGrpSpPr>
          <p:cNvPr id="21" name="Group 20"/>
          <p:cNvGrpSpPr/>
          <p:nvPr/>
        </p:nvGrpSpPr>
        <p:grpSpPr>
          <a:xfrm>
            <a:off x="2729886" y="4109225"/>
            <a:ext cx="7265452" cy="1760493"/>
            <a:chOff x="1205886" y="4035457"/>
            <a:chExt cx="6732228" cy="1760493"/>
          </a:xfrm>
          <a:solidFill>
            <a:schemeClr val="bg2">
              <a:lumMod val="50000"/>
              <a:lumOff val="50000"/>
            </a:schemeClr>
          </a:solidFill>
        </p:grpSpPr>
        <p:sp>
          <p:nvSpPr>
            <p:cNvPr id="13" name="Rectangle 12"/>
            <p:cNvSpPr/>
            <p:nvPr/>
          </p:nvSpPr>
          <p:spPr>
            <a:xfrm>
              <a:off x="1205886" y="4510014"/>
              <a:ext cx="6732228" cy="529185"/>
            </a:xfrm>
            <a:prstGeom prst="rect">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Note: Subtle grey highlighting when cursor in front of curly brace</a:t>
              </a:r>
            </a:p>
          </p:txBody>
        </p:sp>
        <p:grpSp>
          <p:nvGrpSpPr>
            <p:cNvPr id="16" name="Group 15"/>
            <p:cNvGrpSpPr/>
            <p:nvPr/>
          </p:nvGrpSpPr>
          <p:grpSpPr>
            <a:xfrm>
              <a:off x="2206918" y="4035457"/>
              <a:ext cx="5001105" cy="515566"/>
              <a:chOff x="2101175" y="3969764"/>
              <a:chExt cx="5001105" cy="515566"/>
            </a:xfrm>
            <a:grpFill/>
          </p:grpSpPr>
          <p:sp>
            <p:nvSpPr>
              <p:cNvPr id="11" name="Up Arrow 10"/>
              <p:cNvSpPr/>
              <p:nvPr/>
            </p:nvSpPr>
            <p:spPr>
              <a:xfrm>
                <a:off x="2101175" y="3969764"/>
                <a:ext cx="369651" cy="515566"/>
              </a:xfrm>
              <a:prstGeom prst="upArrow">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28600" marR="0" lvl="0" indent="-228600" algn="ctr" defTabSz="914400" rtl="0" eaLnBrk="1" fontAlgn="auto" latinLnBrk="0" hangingPunct="1">
                  <a:lnSpc>
                    <a:spcPct val="100000"/>
                  </a:lnSpc>
                  <a:spcBef>
                    <a:spcPts val="0"/>
                  </a:spcBef>
                  <a:spcAft>
                    <a:spcPts val="0"/>
                  </a:spcAft>
                  <a:buClrTx/>
                  <a:buSzTx/>
                  <a:buFontTx/>
                  <a:buBlip>
                    <a:blip r:embed="rId6"/>
                  </a:buBlip>
                  <a:tabLst/>
                  <a:defRPr/>
                </a:pPr>
                <a:endParaRPr kumimoji="0" lang="en-US" sz="1800" b="0" i="0" u="none" strike="noStrike" kern="0" cap="none" spc="0" normalizeH="0" baseline="0" noProof="0" err="1">
                  <a:ln>
                    <a:noFill/>
                  </a:ln>
                  <a:solidFill>
                    <a:prstClr val="white"/>
                  </a:solidFill>
                  <a:effectLst/>
                  <a:uLnTx/>
                  <a:uFillTx/>
                  <a:latin typeface="Segoe UI"/>
                  <a:ea typeface="+mn-ea"/>
                  <a:cs typeface="+mn-cs"/>
                </a:endParaRPr>
              </a:p>
            </p:txBody>
          </p:sp>
          <p:sp>
            <p:nvSpPr>
              <p:cNvPr id="12" name="Up Arrow 11"/>
              <p:cNvSpPr/>
              <p:nvPr/>
            </p:nvSpPr>
            <p:spPr>
              <a:xfrm>
                <a:off x="6732629" y="3969764"/>
                <a:ext cx="369651" cy="515566"/>
              </a:xfrm>
              <a:prstGeom prst="upArrow">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28600" marR="0" lvl="0" indent="-228600" algn="ctr" defTabSz="914400" rtl="0" eaLnBrk="1" fontAlgn="auto" latinLnBrk="0" hangingPunct="1">
                  <a:lnSpc>
                    <a:spcPct val="100000"/>
                  </a:lnSpc>
                  <a:spcBef>
                    <a:spcPts val="0"/>
                  </a:spcBef>
                  <a:spcAft>
                    <a:spcPts val="0"/>
                  </a:spcAft>
                  <a:buClrTx/>
                  <a:buSzTx/>
                  <a:buFontTx/>
                  <a:buBlip>
                    <a:blip r:embed="rId6"/>
                  </a:buBlip>
                  <a:tabLst/>
                  <a:defRPr/>
                </a:pPr>
                <a:endParaRPr kumimoji="0" lang="en-US" sz="1800" b="0" i="0" u="none" strike="noStrike" kern="0" cap="none" spc="0" normalizeH="0" baseline="0" noProof="0" err="1">
                  <a:ln>
                    <a:noFill/>
                  </a:ln>
                  <a:solidFill>
                    <a:prstClr val="white"/>
                  </a:solidFill>
                  <a:effectLst/>
                  <a:uLnTx/>
                  <a:uFillTx/>
                  <a:latin typeface="Segoe UI"/>
                  <a:ea typeface="+mn-ea"/>
                  <a:cs typeface="+mn-cs"/>
                </a:endParaRPr>
              </a:p>
            </p:txBody>
          </p:sp>
        </p:grpSp>
        <p:grpSp>
          <p:nvGrpSpPr>
            <p:cNvPr id="17" name="Group 16"/>
            <p:cNvGrpSpPr/>
            <p:nvPr/>
          </p:nvGrpSpPr>
          <p:grpSpPr>
            <a:xfrm rot="10800000">
              <a:off x="2206918" y="4983628"/>
              <a:ext cx="5001105" cy="812322"/>
              <a:chOff x="2554044" y="3969764"/>
              <a:chExt cx="5001105" cy="515566"/>
            </a:xfrm>
            <a:grpFill/>
          </p:grpSpPr>
          <p:sp>
            <p:nvSpPr>
              <p:cNvPr id="18" name="Up Arrow 17"/>
              <p:cNvSpPr/>
              <p:nvPr/>
            </p:nvSpPr>
            <p:spPr>
              <a:xfrm>
                <a:off x="2554044" y="3969764"/>
                <a:ext cx="369651" cy="515566"/>
              </a:xfrm>
              <a:prstGeom prst="upArrow">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28600" marR="0" lvl="0" indent="-228600" algn="ctr" defTabSz="914400" rtl="0" eaLnBrk="1" fontAlgn="auto" latinLnBrk="0" hangingPunct="1">
                  <a:lnSpc>
                    <a:spcPct val="100000"/>
                  </a:lnSpc>
                  <a:spcBef>
                    <a:spcPts val="0"/>
                  </a:spcBef>
                  <a:spcAft>
                    <a:spcPts val="0"/>
                  </a:spcAft>
                  <a:buClrTx/>
                  <a:buSzTx/>
                  <a:buFontTx/>
                  <a:buBlip>
                    <a:blip r:embed="rId6"/>
                  </a:buBlip>
                  <a:tabLst/>
                  <a:defRPr/>
                </a:pPr>
                <a:endParaRPr kumimoji="0" lang="en-US" sz="1800" b="0" i="0" u="none" strike="noStrike" kern="0" cap="none" spc="0" normalizeH="0" baseline="0" noProof="0" err="1">
                  <a:ln>
                    <a:noFill/>
                  </a:ln>
                  <a:solidFill>
                    <a:prstClr val="white"/>
                  </a:solidFill>
                  <a:effectLst/>
                  <a:uLnTx/>
                  <a:uFillTx/>
                  <a:latin typeface="Segoe UI"/>
                  <a:ea typeface="+mn-ea"/>
                  <a:cs typeface="+mn-cs"/>
                </a:endParaRPr>
              </a:p>
            </p:txBody>
          </p:sp>
          <p:sp>
            <p:nvSpPr>
              <p:cNvPr id="19" name="Up Arrow 18"/>
              <p:cNvSpPr/>
              <p:nvPr/>
            </p:nvSpPr>
            <p:spPr>
              <a:xfrm>
                <a:off x="7185498" y="3969764"/>
                <a:ext cx="369651" cy="515566"/>
              </a:xfrm>
              <a:prstGeom prst="upArrow">
                <a:avLst/>
              </a:prstGeom>
              <a:grp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28600" marR="0" lvl="0" indent="-228600" algn="ctr" defTabSz="914400" rtl="0" eaLnBrk="1" fontAlgn="auto" latinLnBrk="0" hangingPunct="1">
                  <a:lnSpc>
                    <a:spcPct val="100000"/>
                  </a:lnSpc>
                  <a:spcBef>
                    <a:spcPts val="0"/>
                  </a:spcBef>
                  <a:spcAft>
                    <a:spcPts val="0"/>
                  </a:spcAft>
                  <a:buClrTx/>
                  <a:buSzTx/>
                  <a:buFontTx/>
                  <a:buBlip>
                    <a:blip r:embed="rId6"/>
                  </a:buBlip>
                  <a:tabLst/>
                  <a:defRPr/>
                </a:pPr>
                <a:endParaRPr kumimoji="0" lang="en-US" sz="1800" b="0" i="0" u="none" strike="noStrike" kern="0" cap="none" spc="0" normalizeH="0" baseline="0" noProof="0" err="1">
                  <a:ln>
                    <a:noFill/>
                  </a:ln>
                  <a:solidFill>
                    <a:prstClr val="white"/>
                  </a:solidFill>
                  <a:effectLst/>
                  <a:uLnTx/>
                  <a:uFillTx/>
                  <a:latin typeface="Segoe UI"/>
                  <a:ea typeface="+mn-ea"/>
                  <a:cs typeface="+mn-cs"/>
                </a:endParaRPr>
              </a:p>
            </p:txBody>
          </p:sp>
        </p:grpSp>
      </p:grpSp>
    </p:spTree>
    <p:custDataLst>
      <p:tags r:id="rId1"/>
    </p:custDataLst>
    <p:extLst>
      <p:ext uri="{BB962C8B-B14F-4D97-AF65-F5344CB8AC3E}">
        <p14:creationId xmlns:p14="http://schemas.microsoft.com/office/powerpoint/2010/main" val="1604970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Module 1: Introduction</a:t>
            </a:r>
            <a:br>
              <a:rPr lang="en-AU"/>
            </a:br>
            <a:endParaRPr lang="en-AU"/>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3" name="Content Placeholder 2"/>
          <p:cNvSpPr>
            <a:spLocks noGrp="1"/>
          </p:cNvSpPr>
          <p:nvPr>
            <p:ph sz="quarter" idx="13"/>
          </p:nvPr>
        </p:nvSpPr>
        <p:spPr>
          <a:solidFill>
            <a:schemeClr val="tx1"/>
          </a:solidFill>
        </p:spPr>
        <p:txBody>
          <a:bodyPr numCol="1">
            <a:normAutofit/>
          </a:bodyPr>
          <a:lstStyle/>
          <a:p>
            <a:pPr rtl="0" fontAlgn="base"/>
            <a:r>
              <a:rPr lang="en-AU" dirty="0">
                <a:solidFill>
                  <a:schemeClr val="bg1"/>
                </a:solidFill>
                <a:cs typeface="Segoe UI Light" panose="020B0502040204020203" pitchFamily="34" charset="0"/>
              </a:rPr>
              <a:t>Section 1: </a:t>
            </a:r>
            <a:r>
              <a:rPr lang="en-AU" sz="2400" dirty="0">
                <a:solidFill>
                  <a:schemeClr val="bg1"/>
                </a:solidFill>
                <a:latin typeface="Segoe UI Light" panose="020B0502040204020203" pitchFamily="34" charset="0"/>
                <a:cs typeface="Segoe UI Light" panose="020B0502040204020203" pitchFamily="34" charset="0"/>
              </a:rPr>
              <a:t>PowerShell Introduction</a:t>
            </a:r>
          </a:p>
          <a:p>
            <a:pPr marL="644400" lvl="1" indent="-285750" rtl="0" fontAlgn="base">
              <a:buFont typeface="Arial" panose="020B0604020202020204" pitchFamily="34" charset="0"/>
              <a:buChar char="•"/>
            </a:pPr>
            <a:r>
              <a:rPr lang="en-AU" sz="2400" dirty="0"/>
              <a:t>What is PowerShell?</a:t>
            </a:r>
          </a:p>
          <a:p>
            <a:pPr marL="644400" lvl="1" indent="-285750" rtl="0" fontAlgn="base">
              <a:buFont typeface="Arial" panose="020B0604020202020204" pitchFamily="34" charset="0"/>
              <a:buChar char="•"/>
            </a:pPr>
            <a:r>
              <a:rPr lang="en-AU" sz="2400" dirty="0"/>
              <a:t>Evolution of PowerShell</a:t>
            </a:r>
          </a:p>
          <a:p>
            <a:pPr marL="644400" lvl="1" indent="-285750" rtl="0" fontAlgn="base">
              <a:buFont typeface="Arial" panose="020B0604020202020204" pitchFamily="34" charset="0"/>
              <a:buChar char="•"/>
            </a:pPr>
            <a:r>
              <a:rPr lang="en-AU" sz="2400" dirty="0"/>
              <a:t>Installation requirements</a:t>
            </a:r>
          </a:p>
          <a:p>
            <a:pPr marL="644400" lvl="1" indent="-285750" rtl="0" fontAlgn="base">
              <a:buFont typeface="Arial" panose="020B0604020202020204" pitchFamily="34" charset="0"/>
              <a:buChar char="•"/>
            </a:pPr>
            <a:endParaRPr lang="en-AU" dirty="0">
              <a:solidFill>
                <a:schemeClr val="bg1"/>
              </a:solidFill>
              <a:cs typeface="Segoe UI Light" panose="020B0502040204020203" pitchFamily="34" charset="0"/>
            </a:endParaRPr>
          </a:p>
          <a:p>
            <a:pPr rtl="0" fontAlgn="base"/>
            <a:r>
              <a:rPr lang="en-AU" dirty="0">
                <a:solidFill>
                  <a:schemeClr val="bg1"/>
                </a:solidFill>
                <a:cs typeface="Segoe UI Light" panose="020B0502040204020203" pitchFamily="34" charset="0"/>
              </a:rPr>
              <a:t>Section 2: Using PowerShell</a:t>
            </a:r>
          </a:p>
          <a:p>
            <a:pPr marL="644400" lvl="1" indent="-285750" rtl="0" fontAlgn="base">
              <a:buFont typeface="Arial" panose="020B0604020202020204" pitchFamily="34" charset="0"/>
              <a:buChar char="•"/>
            </a:pPr>
            <a:r>
              <a:rPr lang="en-AU" sz="2400" dirty="0">
                <a:solidFill>
                  <a:schemeClr val="bg1"/>
                </a:solidFill>
                <a:latin typeface="Segoe UI Light" panose="020B0502040204020203" pitchFamily="34" charset="0"/>
                <a:cs typeface="Segoe UI Light" panose="020B0502040204020203" pitchFamily="34" charset="0"/>
              </a:rPr>
              <a:t>Command-Line Interface (CLI)</a:t>
            </a:r>
          </a:p>
          <a:p>
            <a:pPr marL="644400" lvl="1" indent="-285750" rtl="0" fontAlgn="base">
              <a:buFont typeface="Arial" panose="020B0604020202020204" pitchFamily="34" charset="0"/>
              <a:buChar char="•"/>
            </a:pPr>
            <a:r>
              <a:rPr lang="en-AU" sz="2400" dirty="0" err="1"/>
              <a:t>PSReadline</a:t>
            </a:r>
            <a:endParaRPr lang="en-AU" sz="2400" dirty="0">
              <a:solidFill>
                <a:schemeClr val="bg1"/>
              </a:solidFill>
              <a:latin typeface="Segoe UI Light" panose="020B0502040204020203" pitchFamily="34" charset="0"/>
              <a:cs typeface="Segoe UI Light" panose="020B0502040204020203" pitchFamily="34" charset="0"/>
            </a:endParaRPr>
          </a:p>
          <a:p>
            <a:pPr marL="644400" lvl="1" indent="-285750" rtl="0" fontAlgn="base">
              <a:buFont typeface="Arial" panose="020B0604020202020204" pitchFamily="34" charset="0"/>
              <a:buChar char="•"/>
            </a:pPr>
            <a:r>
              <a:rPr lang="en-AU" sz="2400" dirty="0">
                <a:solidFill>
                  <a:schemeClr val="bg1"/>
                </a:solidFill>
                <a:latin typeface="Segoe UI Light" panose="020B0502040204020203" pitchFamily="34" charset="0"/>
                <a:cs typeface="Segoe UI Light" panose="020B0502040204020203" pitchFamily="34" charset="0"/>
              </a:rPr>
              <a:t>Interactive Scripting Environment (ISE)</a:t>
            </a:r>
          </a:p>
          <a:p>
            <a:pPr marL="644400" lvl="1" indent="-285750" rtl="0" fontAlgn="base">
              <a:buFont typeface="Arial" panose="020B0604020202020204" pitchFamily="34" charset="0"/>
              <a:buChar char="•"/>
            </a:pPr>
            <a:endParaRPr lang="en-AU" sz="2400" dirty="0">
              <a:solidFill>
                <a:schemeClr val="bg1"/>
              </a:solidFill>
              <a:latin typeface="Segoe UI Light" panose="020B0502040204020203" pitchFamily="34" charset="0"/>
              <a:cs typeface="Segoe UI Light" panose="020B0502040204020203" pitchFamily="34" charset="0"/>
            </a:endParaRPr>
          </a:p>
          <a:p>
            <a:pPr marL="285750" lvl="1" indent="-285750" rtl="0" fontAlgn="base">
              <a:buFont typeface="Arial" panose="020B0604020202020204" pitchFamily="34" charset="0"/>
              <a:buChar char="•"/>
            </a:pPr>
            <a:endParaRPr lang="en-AU" sz="1100" dirty="0">
              <a:solidFill>
                <a:schemeClr val="bg1"/>
              </a:solidFill>
              <a:latin typeface="Segoe UI Light" panose="020B0502040204020203" pitchFamily="34" charset="0"/>
              <a:cs typeface="Segoe UI Light" panose="020B0502040204020203" pitchFamily="34" charset="0"/>
            </a:endParaRPr>
          </a:p>
          <a:p>
            <a:pPr rtl="0" fontAlgn="base"/>
            <a:endParaRPr lang="en-AU" sz="1800" b="1" dirty="0">
              <a:solidFill>
                <a:schemeClr val="bg1"/>
              </a:solidFill>
              <a:cs typeface="Segoe UI Light" panose="020B0502040204020203" pitchFamily="34" charset="0"/>
            </a:endParaRPr>
          </a:p>
          <a:p>
            <a:pPr rtl="0" fontAlgn="base"/>
            <a:endParaRPr lang="en-AU" sz="1800" b="1" dirty="0">
              <a:solidFill>
                <a:schemeClr val="bg1"/>
              </a:solidFill>
              <a:cs typeface="Segoe UI Light" panose="020B0502040204020203" pitchFamily="34" charset="0"/>
            </a:endParaRPr>
          </a:p>
          <a:p>
            <a:pPr rtl="0" fontAlgn="base"/>
            <a:endParaRPr lang="en-AU" sz="1800" b="1" dirty="0">
              <a:solidFill>
                <a:schemeClr val="bg1"/>
              </a:solidFill>
              <a:cs typeface="Segoe UI Light" panose="020B0502040204020203" pitchFamily="34" charset="0"/>
            </a:endParaRPr>
          </a:p>
          <a:p>
            <a:pPr rtl="0" fontAlgn="base"/>
            <a:endParaRPr lang="en-AU" sz="1800" b="1" dirty="0">
              <a:solidFill>
                <a:schemeClr val="bg1"/>
              </a:solidFill>
              <a:cs typeface="Segoe UI Light" panose="020B0502040204020203" pitchFamily="34" charset="0"/>
            </a:endParaRPr>
          </a:p>
          <a:p>
            <a:pPr rtl="0" fontAlgn="base"/>
            <a:endParaRPr lang="en-AU" sz="1800" b="1" dirty="0">
              <a:solidFill>
                <a:schemeClr val="bg1"/>
              </a:solidFill>
              <a:cs typeface="Segoe UI Light" panose="020B0502040204020203" pitchFamily="34" charset="0"/>
            </a:endParaRPr>
          </a:p>
          <a:p>
            <a:endParaRPr lang="en-AU" dirty="0"/>
          </a:p>
        </p:txBody>
      </p:sp>
    </p:spTree>
    <p:extLst>
      <p:ext uri="{BB962C8B-B14F-4D97-AF65-F5344CB8AC3E}">
        <p14:creationId xmlns:p14="http://schemas.microsoft.com/office/powerpoint/2010/main" val="349319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t>ISE Code Snippets</a:t>
            </a:r>
          </a:p>
        </p:txBody>
      </p:sp>
      <p:sp>
        <p:nvSpPr>
          <p:cNvPr id="6" name="Content Placeholder 5"/>
          <p:cNvSpPr>
            <a:spLocks noGrp="1"/>
          </p:cNvSpPr>
          <p:nvPr>
            <p:ph sz="quarter" idx="13"/>
          </p:nvPr>
        </p:nvSpPr>
        <p:spPr/>
        <p:txBody>
          <a:bodyPr>
            <a:normAutofit/>
          </a:bodyPr>
          <a:lstStyle/>
          <a:p>
            <a:pPr marL="342900" indent="-342900">
              <a:buFont typeface="Arial" panose="020B0604020202020204" pitchFamily="34" charset="0"/>
              <a:buChar char="•"/>
            </a:pPr>
            <a:endParaRPr lang="en-US" sz="2800"/>
          </a:p>
          <a:p>
            <a:pPr marL="342900" indent="-342900">
              <a:buFont typeface="Arial" panose="020B0604020202020204" pitchFamily="34" charset="0"/>
              <a:buChar char="•"/>
            </a:pPr>
            <a:r>
              <a:rPr lang="en-US" sz="2800"/>
              <a:t>Pre-created blocks of code</a:t>
            </a:r>
          </a:p>
          <a:p>
            <a:pPr marL="342900" indent="-342900">
              <a:buFont typeface="Arial" panose="020B0604020202020204" pitchFamily="34" charset="0"/>
              <a:buChar char="•"/>
            </a:pPr>
            <a:r>
              <a:rPr lang="en-US" sz="2800"/>
              <a:t>Inserted at cursor</a:t>
            </a:r>
          </a:p>
          <a:p>
            <a:pPr marL="342900" indent="-342900">
              <a:buFont typeface="Arial" panose="020B0604020202020204" pitchFamily="34" charset="0"/>
              <a:buChar char="•"/>
            </a:pPr>
            <a:r>
              <a:rPr lang="en-US" sz="2800"/>
              <a:t>Three kinds of snippets:</a:t>
            </a:r>
          </a:p>
          <a:p>
            <a:pPr marL="800100" lvl="1" indent="-342900">
              <a:buFont typeface="Arial" panose="020B0604020202020204" pitchFamily="34" charset="0"/>
              <a:buChar char="•"/>
            </a:pPr>
            <a:r>
              <a:rPr lang="en-US" sz="2400"/>
              <a:t>Default (included with ISEv3/4)</a:t>
            </a:r>
          </a:p>
          <a:p>
            <a:pPr marL="800100" lvl="1" indent="-342900">
              <a:buFont typeface="Arial" panose="020B0604020202020204" pitchFamily="34" charset="0"/>
              <a:buChar char="•"/>
            </a:pPr>
            <a:r>
              <a:rPr lang="en-US" sz="2400"/>
              <a:t>User-Defined</a:t>
            </a:r>
          </a:p>
          <a:p>
            <a:pPr marL="800100" lvl="1" indent="-342900">
              <a:buFont typeface="Arial" panose="020B0604020202020204" pitchFamily="34" charset="0"/>
              <a:buChar char="•"/>
            </a:pPr>
            <a:r>
              <a:rPr lang="en-US" sz="2400"/>
              <a:t>Module-Based</a:t>
            </a:r>
          </a:p>
          <a:p>
            <a:pPr marL="342900" indent="-342900">
              <a:buFont typeface="Arial" panose="020B0604020202020204" pitchFamily="34" charset="0"/>
              <a:buChar char="•"/>
            </a:pPr>
            <a:r>
              <a:rPr lang="en-US" sz="2800"/>
              <a:t>Keyboard Shortcut - Ctrl-J</a:t>
            </a:r>
          </a:p>
          <a:p>
            <a:pPr marL="342900" indent="-342900">
              <a:buFont typeface="Arial" panose="020B0604020202020204" pitchFamily="34" charset="0"/>
              <a:buChar char="•"/>
            </a:pPr>
            <a:r>
              <a:rPr lang="en-US" sz="2800"/>
              <a:t>Edit Menu, “Start Snippets”</a:t>
            </a: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grpSp>
        <p:nvGrpSpPr>
          <p:cNvPr id="10" name="Group 9"/>
          <p:cNvGrpSpPr/>
          <p:nvPr/>
        </p:nvGrpSpPr>
        <p:grpSpPr>
          <a:xfrm>
            <a:off x="6354147" y="1565209"/>
            <a:ext cx="4648702" cy="4079098"/>
            <a:chOff x="6429374" y="2724150"/>
            <a:chExt cx="2409825" cy="2114550"/>
          </a:xfrm>
        </p:grpSpPr>
        <p:sp>
          <p:nvSpPr>
            <p:cNvPr id="11" name="Rectangle 10"/>
            <p:cNvSpPr/>
            <p:nvPr/>
          </p:nvSpPr>
          <p:spPr>
            <a:xfrm>
              <a:off x="6429374" y="2724150"/>
              <a:ext cx="2409825" cy="2114550"/>
            </a:xfrm>
            <a:prstGeom prst="rect">
              <a:avLst/>
            </a:prstGeom>
            <a:ln/>
          </p:spPr>
          <p:style>
            <a:lnRef idx="2">
              <a:schemeClr val="accent1"/>
            </a:lnRef>
            <a:fillRef idx="1">
              <a:schemeClr val="lt1"/>
            </a:fillRef>
            <a:effectRef idx="0">
              <a:schemeClr val="accent1"/>
            </a:effectRef>
            <a:fontRef idx="minor">
              <a:schemeClr val="dk1"/>
            </a:fontRef>
          </p:style>
          <p:txBody>
            <a:bodyPr rtlCol="0" anchor="b"/>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Example on next slide</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1288" y="2867024"/>
              <a:ext cx="2045996" cy="1126667"/>
            </a:xfrm>
            <a:prstGeom prst="rect">
              <a:avLst/>
            </a:prstGeom>
            <a:ln>
              <a:noFill/>
            </a:ln>
            <a:effectLst/>
          </p:spPr>
        </p:pic>
      </p:grpSp>
    </p:spTree>
    <p:custDataLst>
      <p:tags r:id="rId1"/>
    </p:custDataLst>
    <p:extLst>
      <p:ext uri="{BB962C8B-B14F-4D97-AF65-F5344CB8AC3E}">
        <p14:creationId xmlns:p14="http://schemas.microsoft.com/office/powerpoint/2010/main" val="2089567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latin typeface="Segoe UI Light" panose="020B0502040204020203" pitchFamily="34" charset="0"/>
                <a:cs typeface="Segoe UI Light" panose="020B0502040204020203" pitchFamily="34" charset="0"/>
              </a:rPr>
              <a:t>Example:</a:t>
            </a:r>
            <a:br>
              <a:rPr lang="en-US" noProof="1">
                <a:latin typeface="Segoe UI Light" panose="020B0502040204020203" pitchFamily="34" charset="0"/>
                <a:cs typeface="Segoe UI Light" panose="020B0502040204020203" pitchFamily="34" charset="0"/>
              </a:rPr>
            </a:br>
            <a:r>
              <a:rPr lang="en-US" noProof="1">
                <a:latin typeface="Segoe UI Light" panose="020B0502040204020203" pitchFamily="34" charset="0"/>
                <a:cs typeface="Segoe UI Light" panose="020B0502040204020203" pitchFamily="34" charset="0"/>
              </a:rPr>
              <a:t>ISE Snippet Insertion</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rgbClr val="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0" cap="none" spc="0" normalizeH="0" baseline="0" noProof="0">
              <a:ln>
                <a:noFill/>
              </a:ln>
              <a:solidFill>
                <a:srgbClr val="000000"/>
              </a:solidFill>
              <a:effectLst/>
              <a:uLnTx/>
              <a:uFillTx/>
              <a:latin typeface="Segoe UI"/>
              <a:ea typeface="+mn-ea"/>
            </a:endParaRPr>
          </a:p>
        </p:txBody>
      </p:sp>
      <p:pic>
        <p:nvPicPr>
          <p:cNvPr id="7" name="Picture 6"/>
          <p:cNvPicPr>
            <a:picLocks noChangeAspect="1"/>
          </p:cNvPicPr>
          <p:nvPr/>
        </p:nvPicPr>
        <p:blipFill>
          <a:blip r:embed="rId4"/>
          <a:stretch>
            <a:fillRect/>
          </a:stretch>
        </p:blipFill>
        <p:spPr>
          <a:xfrm>
            <a:off x="3276599" y="1129748"/>
            <a:ext cx="6496050" cy="4123861"/>
          </a:xfrm>
          <a:prstGeom prst="rect">
            <a:avLst/>
          </a:prstGeom>
          <a:ln>
            <a:noFill/>
          </a:ln>
          <a:effectLst/>
        </p:spPr>
      </p:pic>
      <p:pic>
        <p:nvPicPr>
          <p:cNvPr id="8" name="Picture 7"/>
          <p:cNvPicPr>
            <a:picLocks noChangeAspect="1"/>
          </p:cNvPicPr>
          <p:nvPr/>
        </p:nvPicPr>
        <p:blipFill rotWithShape="1">
          <a:blip r:embed="rId5"/>
          <a:srcRect r="63133" b="44511"/>
          <a:stretch/>
        </p:blipFill>
        <p:spPr>
          <a:xfrm>
            <a:off x="9420224" y="4025031"/>
            <a:ext cx="2390774" cy="2284328"/>
          </a:xfrm>
          <a:prstGeom prst="rect">
            <a:avLst/>
          </a:prstGeom>
          <a:ln>
            <a:noFill/>
          </a:ln>
          <a:effectLst>
            <a:outerShdw blurRad="50800" dist="38100" dir="2700000" algn="tl" rotWithShape="0">
              <a:prstClr val="black">
                <a:alpha val="40000"/>
              </a:prstClr>
            </a:outerShdw>
          </a:effectLst>
        </p:spPr>
      </p:pic>
      <p:sp>
        <p:nvSpPr>
          <p:cNvPr id="9" name="Bent Arrow 8"/>
          <p:cNvSpPr/>
          <p:nvPr/>
        </p:nvSpPr>
        <p:spPr>
          <a:xfrm rot="5400000">
            <a:off x="8294250" y="834645"/>
            <a:ext cx="1556619" cy="4295775"/>
          </a:xfrm>
          <a:prstGeom prst="bentArrow">
            <a:avLst>
              <a:gd name="adj1" fmla="val 48929"/>
              <a:gd name="adj2" fmla="val 33950"/>
              <a:gd name="adj3" fmla="val 32955"/>
              <a:gd name="adj4" fmla="val 0"/>
            </a:avLst>
          </a:prstGeom>
          <a:solidFill>
            <a:schemeClr val="bg2">
              <a:lumMod val="75000"/>
              <a:lumOff val="2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vert="vert27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 Click Enter to choose snippet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prstClr val="white"/>
                </a:solidFill>
                <a:effectLst/>
                <a:uLnTx/>
                <a:uFillTx/>
                <a:latin typeface="Segoe UI Light" panose="020B0502040204020203" pitchFamily="34" charset="0"/>
                <a:ea typeface="+mn-ea"/>
                <a:cs typeface="Segoe UI Light" panose="020B0502040204020203" pitchFamily="34" charset="0"/>
              </a:rPr>
              <a:t>and insert code</a:t>
            </a:r>
          </a:p>
        </p:txBody>
      </p:sp>
      <p:sp>
        <p:nvSpPr>
          <p:cNvPr id="10" name="Rectangle 9"/>
          <p:cNvSpPr/>
          <p:nvPr/>
        </p:nvSpPr>
        <p:spPr>
          <a:xfrm>
            <a:off x="3276599" y="5370914"/>
            <a:ext cx="2887718" cy="1004656"/>
          </a:xfrm>
          <a:prstGeom prst="rect">
            <a:avLst/>
          </a:prstGeom>
          <a:solidFill>
            <a:schemeClr val="bg2">
              <a:lumMod val="75000"/>
              <a:lumOff val="2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prstClr val="white"/>
                </a:solidFill>
                <a:effectLst/>
                <a:uLnTx/>
                <a:uFillTx/>
                <a:latin typeface="Segoe UI"/>
                <a:ea typeface="+mn-ea"/>
                <a:cs typeface="+mn-cs"/>
              </a:rPr>
              <a:t>Ctrl-J</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prstClr val="white"/>
                </a:solidFill>
                <a:effectLst/>
                <a:uLnTx/>
                <a:uFillTx/>
                <a:latin typeface="Segoe UI"/>
                <a:ea typeface="+mn-ea"/>
                <a:cs typeface="+mn-cs"/>
              </a:rPr>
              <a: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prstClr val="white"/>
                </a:solidFill>
                <a:effectLst/>
                <a:uLnTx/>
                <a:uFillTx/>
                <a:latin typeface="Segoe UI"/>
                <a:ea typeface="+mn-ea"/>
                <a:cs typeface="+mn-cs"/>
              </a:rPr>
              <a:t>Edit -&gt; Start Snippets</a:t>
            </a:r>
          </a:p>
        </p:txBody>
      </p:sp>
    </p:spTree>
    <p:custDataLst>
      <p:tags r:id="rId1"/>
    </p:custDataLst>
    <p:extLst>
      <p:ext uri="{BB962C8B-B14F-4D97-AF65-F5344CB8AC3E}">
        <p14:creationId xmlns:p14="http://schemas.microsoft.com/office/powerpoint/2010/main" val="2545648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ISE Compiled Add-Ons</a:t>
            </a:r>
          </a:p>
        </p:txBody>
      </p:sp>
      <p:sp>
        <p:nvSpPr>
          <p:cNvPr id="4" name="Content Placeholder 3"/>
          <p:cNvSpPr>
            <a:spLocks noGrp="1"/>
          </p:cNvSpPr>
          <p:nvPr>
            <p:ph sz="quarter" idx="13"/>
          </p:nvPr>
        </p:nvSpPr>
        <p:spPr>
          <a:xfrm>
            <a:off x="406400" y="1631738"/>
            <a:ext cx="7201768" cy="4953000"/>
          </a:xfrm>
        </p:spPr>
        <p:txBody>
          <a:bodyPr/>
          <a:lstStyle/>
          <a:p>
            <a:pPr marL="342900" indent="-342900">
              <a:spcAft>
                <a:spcPts val="1200"/>
              </a:spcAft>
              <a:buFont typeface="Arial" panose="020B0604020202020204" pitchFamily="34" charset="0"/>
              <a:buChar char="•"/>
            </a:pPr>
            <a:r>
              <a:rPr lang="en-US">
                <a:solidFill>
                  <a:schemeClr val="bg1"/>
                </a:solidFill>
              </a:rPr>
              <a:t>Compiled add-ons allow for rich functionality to be created, such a variable watch window</a:t>
            </a:r>
          </a:p>
          <a:p>
            <a:pPr marL="342900" indent="-342900">
              <a:spcAft>
                <a:spcPts val="1200"/>
              </a:spcAft>
              <a:buFont typeface="Arial" panose="020B0604020202020204" pitchFamily="34" charset="0"/>
              <a:buChar char="•"/>
            </a:pPr>
            <a:r>
              <a:rPr lang="en-US">
                <a:solidFill>
                  <a:schemeClr val="bg1"/>
                </a:solidFill>
              </a:rPr>
              <a:t>Compiled add-ons are </a:t>
            </a:r>
            <a:r>
              <a:rPr lang="en-US" err="1">
                <a:solidFill>
                  <a:schemeClr val="bg1"/>
                </a:solidFill>
              </a:rPr>
              <a:t>WPF</a:t>
            </a:r>
            <a:r>
              <a:rPr lang="en-US">
                <a:solidFill>
                  <a:schemeClr val="bg1"/>
                </a:solidFill>
              </a:rPr>
              <a:t>-based controls</a:t>
            </a:r>
          </a:p>
          <a:p>
            <a:pPr marL="342900" indent="-342900">
              <a:spcAft>
                <a:spcPts val="1200"/>
              </a:spcAft>
              <a:buFont typeface="Arial" panose="020B0604020202020204" pitchFamily="34" charset="0"/>
              <a:buChar char="•"/>
            </a:pPr>
            <a:r>
              <a:rPr lang="en-US">
                <a:solidFill>
                  <a:schemeClr val="bg1"/>
                </a:solidFill>
              </a:rPr>
              <a:t>The built-in Show-Command Add-On is a good example of a compiled add-on</a:t>
            </a:r>
          </a:p>
          <a:p>
            <a:pPr marL="342900" indent="-342900">
              <a:spcAft>
                <a:spcPts val="1200"/>
              </a:spcAft>
              <a:buFont typeface="Arial" panose="020B0604020202020204" pitchFamily="34" charset="0"/>
              <a:buChar char="•"/>
            </a:pPr>
            <a:r>
              <a:rPr lang="en-US">
                <a:solidFill>
                  <a:schemeClr val="bg1"/>
                </a:solidFill>
              </a:rPr>
              <a:t>Look for compiled add-ons coming from the PowerShell community and informally from Microsoft</a:t>
            </a:r>
          </a:p>
        </p:txBody>
      </p:sp>
      <p:sp>
        <p:nvSpPr>
          <p:cNvPr id="6" name="Slide Number Placeholder 5"/>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rgbClr val="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a:ln>
                <a:noFill/>
              </a:ln>
              <a:solidFill>
                <a:srgbClr val="000000"/>
              </a:solidFill>
              <a:effectLst/>
              <a:uLnTx/>
              <a:uFillTx/>
              <a:latin typeface="Segoe UI"/>
              <a:ea typeface="+mn-ea"/>
            </a:endParaRPr>
          </a:p>
        </p:txBody>
      </p:sp>
      <p:pic>
        <p:nvPicPr>
          <p:cNvPr id="3" name="Picture 2"/>
          <p:cNvPicPr>
            <a:picLocks noChangeAspect="1"/>
          </p:cNvPicPr>
          <p:nvPr/>
        </p:nvPicPr>
        <p:blipFill rotWithShape="1">
          <a:blip r:embed="rId4"/>
          <a:srcRect l="53898" t="-345" b="52226"/>
          <a:stretch/>
        </p:blipFill>
        <p:spPr>
          <a:xfrm>
            <a:off x="8261133" y="1732340"/>
            <a:ext cx="2826568" cy="3190281"/>
          </a:xfrm>
          <a:prstGeom prst="rect">
            <a:avLst/>
          </a:prstGeom>
          <a:ln w="31750">
            <a:solidFill>
              <a:schemeClr val="accent1"/>
            </a:solidFill>
          </a:ln>
          <a:effectLst/>
        </p:spPr>
      </p:pic>
    </p:spTree>
    <p:custDataLst>
      <p:tags r:id="rId1"/>
    </p:custDataLst>
    <p:extLst>
      <p:ext uri="{BB962C8B-B14F-4D97-AF65-F5344CB8AC3E}">
        <p14:creationId xmlns:p14="http://schemas.microsoft.com/office/powerpoint/2010/main" val="530558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What is PowerShell?</a:t>
            </a:r>
          </a:p>
        </p:txBody>
      </p:sp>
      <p:sp>
        <p:nvSpPr>
          <p:cNvPr id="3" name="Content Placeholder 2"/>
          <p:cNvSpPr>
            <a:spLocks noGrp="1"/>
          </p:cNvSpPr>
          <p:nvPr>
            <p:ph sz="quarter" idx="13"/>
          </p:nvPr>
        </p:nvSpPr>
        <p:spPr>
          <a:xfrm>
            <a:off x="6245352" y="4496312"/>
            <a:ext cx="5780532" cy="1670812"/>
          </a:xfrm>
        </p:spPr>
        <p:txBody>
          <a:bodyPr numCol="1">
            <a:normAutofit/>
          </a:bodyPr>
          <a:lstStyle/>
          <a:p>
            <a:endParaRPr lang="en-AU"/>
          </a:p>
          <a:p>
            <a:pPr marL="342900" indent="-342900">
              <a:buFont typeface="Arial" panose="020B0604020202020204" pitchFamily="34" charset="0"/>
              <a:buChar char="•"/>
            </a:pPr>
            <a:r>
              <a:rPr lang="en-AU"/>
              <a:t>Development Framework: </a:t>
            </a:r>
          </a:p>
          <a:p>
            <a:pPr marL="702000" lvl="2" indent="-342900">
              <a:buFont typeface="Courier New" panose="02070309020205020404" pitchFamily="49" charset="0"/>
              <a:buChar char="o"/>
            </a:pPr>
            <a:r>
              <a:rPr lang="en-AU" sz="2000">
                <a:solidFill>
                  <a:schemeClr val="bg1"/>
                </a:solidFill>
                <a:latin typeface="Segoe UI Light" panose="020B0502040204020203" pitchFamily="34" charset="0"/>
                <a:cs typeface="Segoe UI Light" panose="020B0502040204020203" pitchFamily="34" charset="0"/>
              </a:rPr>
              <a:t>Integrated Scripting Environment</a:t>
            </a:r>
          </a:p>
          <a:p>
            <a:pPr marL="702000" lvl="2" indent="-342900">
              <a:buFont typeface="Courier New" panose="02070309020205020404" pitchFamily="49" charset="0"/>
              <a:buChar char="o"/>
            </a:pPr>
            <a:r>
              <a:rPr lang="en-AU" sz="2000">
                <a:solidFill>
                  <a:schemeClr val="bg1"/>
                </a:solidFill>
                <a:latin typeface="Segoe UI Light" panose="020B0502040204020203" pitchFamily="34" charset="0"/>
                <a:cs typeface="Segoe UI Light" panose="020B0502040204020203" pitchFamily="34" charset="0"/>
              </a:rPr>
              <a:t>PowerShell Embedded in Host Applications</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a:ln>
                <a:noFill/>
              </a:ln>
              <a:solidFill>
                <a:srgbClr val="3F3F3F"/>
              </a:solidFill>
              <a:effectLst/>
              <a:uLnTx/>
              <a:uFillTx/>
              <a:latin typeface="Segoe UI"/>
              <a:ea typeface="+mn-ea"/>
            </a:endParaRPr>
          </a:p>
        </p:txBody>
      </p:sp>
      <p:pic>
        <p:nvPicPr>
          <p:cNvPr id="6" name="Picture 17" descr="screen2"/>
          <p:cNvPicPr>
            <a:picLocks noChangeAspect="1" noChangeArrowheads="1"/>
          </p:cNvPicPr>
          <p:nvPr/>
        </p:nvPicPr>
        <p:blipFill>
          <a:blip r:embed="rId3"/>
          <a:srcRect/>
          <a:stretch>
            <a:fillRect/>
          </a:stretch>
        </p:blipFill>
        <p:spPr bwMode="auto">
          <a:xfrm>
            <a:off x="989076" y="1316976"/>
            <a:ext cx="4540504" cy="2937158"/>
          </a:xfrm>
          <a:prstGeom prst="rect">
            <a:avLst/>
          </a:prstGeom>
          <a:noFill/>
          <a:ln w="9525">
            <a:noFill/>
            <a:miter lim="800000"/>
            <a:headEnd/>
            <a:tailEnd/>
          </a:ln>
        </p:spPr>
      </p:pic>
      <p:pic>
        <p:nvPicPr>
          <p:cNvPr id="11" name="Picture 10"/>
          <p:cNvPicPr>
            <a:picLocks noChangeAspect="1"/>
          </p:cNvPicPr>
          <p:nvPr/>
        </p:nvPicPr>
        <p:blipFill>
          <a:blip r:embed="rId4"/>
          <a:stretch>
            <a:fillRect/>
          </a:stretch>
        </p:blipFill>
        <p:spPr>
          <a:xfrm>
            <a:off x="6644204" y="1287885"/>
            <a:ext cx="4132204" cy="2911142"/>
          </a:xfrm>
          <a:prstGeom prst="rect">
            <a:avLst/>
          </a:prstGeom>
        </p:spPr>
      </p:pic>
      <p:sp>
        <p:nvSpPr>
          <p:cNvPr id="7" name="Content Placeholder 2"/>
          <p:cNvSpPr txBox="1">
            <a:spLocks/>
          </p:cNvSpPr>
          <p:nvPr/>
        </p:nvSpPr>
        <p:spPr>
          <a:xfrm>
            <a:off x="806196" y="4886516"/>
            <a:ext cx="5188204" cy="1485900"/>
          </a:xfrm>
          <a:prstGeom prst="rect">
            <a:avLst/>
          </a:prstGeom>
        </p:spPr>
        <p:txBody>
          <a:bodyPr vert="horz" lIns="91440" tIns="45720" rIns="91440" bIns="45720" numCol="1" rtlCol="0">
            <a:normAutofit/>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342900" marR="0" lvl="0" indent="-34290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AU" sz="2400" b="0" i="0" u="none" strike="noStrike" kern="1200" cap="none" spc="0" normalizeH="0" baseline="0" noProof="0">
                <a:ln>
                  <a:noFill/>
                </a:ln>
                <a:solidFill>
                  <a:srgbClr val="000000"/>
                </a:solidFill>
                <a:effectLst/>
                <a:uLnTx/>
                <a:uFillTx/>
                <a:latin typeface="Segoe UI Light" pitchFamily="34" charset="0"/>
                <a:ea typeface="+mn-ea"/>
              </a:rPr>
              <a:t>Automation Engine</a:t>
            </a:r>
          </a:p>
          <a:p>
            <a:pPr marL="342900" marR="0" lvl="0" indent="-34290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AU" sz="2400" b="0" i="0" u="none" strike="noStrike" kern="1200" cap="none" spc="0" normalizeH="0" baseline="0" noProof="0">
                <a:ln>
                  <a:noFill/>
                </a:ln>
                <a:solidFill>
                  <a:srgbClr val="000000"/>
                </a:solidFill>
                <a:effectLst/>
                <a:uLnTx/>
                <a:uFillTx/>
                <a:latin typeface="Segoe UI Light" pitchFamily="34" charset="0"/>
                <a:ea typeface="+mn-ea"/>
              </a:rPr>
              <a:t>Command-line Shell</a:t>
            </a:r>
          </a:p>
          <a:p>
            <a:pPr marL="342900" marR="0" lvl="0" indent="-34290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AU" sz="2400" b="0" i="0" u="none" strike="noStrike" kern="1200" cap="none" spc="0" normalizeH="0" baseline="0" noProof="0">
                <a:ln>
                  <a:noFill/>
                </a:ln>
                <a:solidFill>
                  <a:srgbClr val="000000"/>
                </a:solidFill>
                <a:effectLst/>
                <a:uLnTx/>
                <a:uFillTx/>
                <a:latin typeface="Segoe UI Light" pitchFamily="34" charset="0"/>
                <a:ea typeface="+mn-ea"/>
              </a:rPr>
              <a:t>Scripting Language</a:t>
            </a:r>
          </a:p>
        </p:txBody>
      </p:sp>
    </p:spTree>
    <p:extLst>
      <p:ext uri="{BB962C8B-B14F-4D97-AF65-F5344CB8AC3E}">
        <p14:creationId xmlns:p14="http://schemas.microsoft.com/office/powerpoint/2010/main" val="3481175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a:t>PowerShell Evolution</a:t>
            </a:r>
          </a:p>
        </p:txBody>
      </p:sp>
      <p:graphicFrame>
        <p:nvGraphicFramePr>
          <p:cNvPr id="2" name="Content Placeholder 1"/>
          <p:cNvGraphicFramePr>
            <a:graphicFrameLocks noGrp="1"/>
          </p:cNvGraphicFramePr>
          <p:nvPr>
            <p:ph sz="quarter" idx="13"/>
            <p:extLst/>
          </p:nvPr>
        </p:nvGraphicFramePr>
        <p:xfrm>
          <a:off x="406400" y="1143000"/>
          <a:ext cx="11450240" cy="5238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Slide Number Placeholder 7"/>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Tree>
    <p:extLst>
      <p:ext uri="{BB962C8B-B14F-4D97-AF65-F5344CB8AC3E}">
        <p14:creationId xmlns:p14="http://schemas.microsoft.com/office/powerpoint/2010/main" val="3059781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de-DE"/>
              <a:t>PowerShell default availability</a:t>
            </a:r>
            <a:endParaRPr lang="en-US"/>
          </a:p>
        </p:txBody>
      </p:sp>
      <p:graphicFrame>
        <p:nvGraphicFramePr>
          <p:cNvPr id="7" name="Content Placeholder 6"/>
          <p:cNvGraphicFramePr>
            <a:graphicFrameLocks noGrp="1"/>
          </p:cNvGraphicFramePr>
          <p:nvPr>
            <p:ph sz="quarter" idx="13"/>
            <p:extLst/>
          </p:nvPr>
        </p:nvGraphicFramePr>
        <p:xfrm>
          <a:off x="406400" y="1333500"/>
          <a:ext cx="11176000" cy="4953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Slide Number Placeholder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49506-7B3C-4DD0-A5EE-1340938AEE06}" type="slidenum">
              <a:rPr kumimoji="0" lang="es-E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800" b="0" i="0" u="none" strike="noStrike" kern="0" cap="none" spc="0" normalizeH="0" baseline="0" noProof="0">
              <a:ln>
                <a:noFill/>
              </a:ln>
              <a:solidFill>
                <a:sysClr val="windowText" lastClr="000000"/>
              </a:solidFill>
              <a:effectLst/>
              <a:uLnTx/>
              <a:uFillTx/>
              <a:latin typeface="Segoe UI"/>
              <a:ea typeface="+mn-ea"/>
            </a:endParaRPr>
          </a:p>
        </p:txBody>
      </p:sp>
    </p:spTree>
    <p:custDataLst>
      <p:tags r:id="rId1"/>
    </p:custDataLst>
    <p:extLst>
      <p:ext uri="{BB962C8B-B14F-4D97-AF65-F5344CB8AC3E}">
        <p14:creationId xmlns:p14="http://schemas.microsoft.com/office/powerpoint/2010/main" val="3964522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System Requirements</a:t>
            </a:r>
          </a:p>
        </p:txBody>
      </p:sp>
      <p:sp>
        <p:nvSpPr>
          <p:cNvPr id="3" name="Slide Number Placeholder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49506-7B3C-4DD0-A5EE-1340938AEE06}" type="slidenum">
              <a:rPr kumimoji="0" lang="es-ES" sz="1800" b="0" i="0" u="none" strike="noStrike" kern="0" cap="none" spc="0" normalizeH="0" baseline="0" noProof="0" smtClean="0">
                <a:ln>
                  <a:noFill/>
                </a:ln>
                <a:solidFill>
                  <a:srgbClr val="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800" b="0" i="0" u="none" strike="noStrike" kern="0" cap="none" spc="0" normalizeH="0" baseline="0" noProof="0">
              <a:ln>
                <a:noFill/>
              </a:ln>
              <a:solidFill>
                <a:srgbClr val="000000"/>
              </a:solidFill>
              <a:effectLst/>
              <a:uLnTx/>
              <a:uFillTx/>
              <a:latin typeface="Segoe UI"/>
              <a:ea typeface="+mn-ea"/>
            </a:endParaRPr>
          </a:p>
        </p:txBody>
      </p:sp>
      <p:sp>
        <p:nvSpPr>
          <p:cNvPr id="6" name="Freeform 5"/>
          <p:cNvSpPr/>
          <p:nvPr/>
        </p:nvSpPr>
        <p:spPr>
          <a:xfrm rot="2562110">
            <a:off x="3827380" y="4745406"/>
            <a:ext cx="750079" cy="38320"/>
          </a:xfrm>
          <a:custGeom>
            <a:avLst/>
            <a:gdLst/>
            <a:ahLst/>
            <a:cxnLst/>
            <a:rect l="0" t="0" r="0" b="0"/>
            <a:pathLst>
              <a:path>
                <a:moveTo>
                  <a:pt x="0" y="19160"/>
                </a:moveTo>
                <a:lnTo>
                  <a:pt x="750079" y="19160"/>
                </a:lnTo>
              </a:path>
            </a:pathLst>
          </a:custGeom>
          <a:noFill/>
        </p:spPr>
        <p:style>
          <a:lnRef idx="2">
            <a:schemeClr val="accent1">
              <a:shade val="80000"/>
              <a:hueOff val="0"/>
              <a:satOff val="0"/>
              <a:lumOff val="0"/>
              <a:alphaOff val="0"/>
            </a:schemeClr>
          </a:lnRef>
          <a:fillRef idx="0">
            <a:scrgbClr r="0" g="0" b="0"/>
          </a:fillRef>
          <a:effectRef idx="0">
            <a:schemeClr val="accent1">
              <a:shade val="80000"/>
              <a:hueOff val="0"/>
              <a:satOff val="0"/>
              <a:lumOff val="0"/>
              <a:alphaOff val="0"/>
            </a:schemeClr>
          </a:effectRef>
          <a:fontRef idx="minor">
            <a:schemeClr val="tx1">
              <a:hueOff val="0"/>
              <a:satOff val="0"/>
              <a:lumOff val="0"/>
              <a:alphaOff val="0"/>
            </a:schemeClr>
          </a:fontRef>
        </p:style>
      </p:sp>
      <p:sp>
        <p:nvSpPr>
          <p:cNvPr id="8" name="Freeform 7"/>
          <p:cNvSpPr/>
          <p:nvPr/>
        </p:nvSpPr>
        <p:spPr>
          <a:xfrm>
            <a:off x="3926806" y="3722577"/>
            <a:ext cx="833925" cy="38320"/>
          </a:xfrm>
          <a:custGeom>
            <a:avLst/>
            <a:gdLst/>
            <a:ahLst/>
            <a:cxnLst/>
            <a:rect l="0" t="0" r="0" b="0"/>
            <a:pathLst>
              <a:path>
                <a:moveTo>
                  <a:pt x="0" y="19160"/>
                </a:moveTo>
                <a:lnTo>
                  <a:pt x="833925" y="19160"/>
                </a:lnTo>
              </a:path>
            </a:pathLst>
          </a:custGeom>
          <a:noFill/>
        </p:spPr>
        <p:style>
          <a:lnRef idx="2">
            <a:schemeClr val="accent1">
              <a:shade val="80000"/>
              <a:hueOff val="0"/>
              <a:satOff val="0"/>
              <a:lumOff val="0"/>
              <a:alphaOff val="0"/>
            </a:schemeClr>
          </a:lnRef>
          <a:fillRef idx="0">
            <a:scrgbClr r="0" g="0" b="0"/>
          </a:fillRef>
          <a:effectRef idx="0">
            <a:schemeClr val="accent1">
              <a:shade val="80000"/>
              <a:hueOff val="0"/>
              <a:satOff val="0"/>
              <a:lumOff val="0"/>
              <a:alphaOff val="0"/>
            </a:schemeClr>
          </a:effectRef>
          <a:fontRef idx="minor">
            <a:schemeClr val="tx1">
              <a:hueOff val="0"/>
              <a:satOff val="0"/>
              <a:lumOff val="0"/>
              <a:alphaOff val="0"/>
            </a:schemeClr>
          </a:fontRef>
        </p:style>
      </p:sp>
      <p:sp>
        <p:nvSpPr>
          <p:cNvPr id="9" name="Freeform 8"/>
          <p:cNvSpPr/>
          <p:nvPr/>
        </p:nvSpPr>
        <p:spPr>
          <a:xfrm rot="19037890">
            <a:off x="3827380" y="2699749"/>
            <a:ext cx="750079" cy="38320"/>
          </a:xfrm>
          <a:custGeom>
            <a:avLst/>
            <a:gdLst/>
            <a:ahLst/>
            <a:cxnLst/>
            <a:rect l="0" t="0" r="0" b="0"/>
            <a:pathLst>
              <a:path>
                <a:moveTo>
                  <a:pt x="0" y="19160"/>
                </a:moveTo>
                <a:lnTo>
                  <a:pt x="750079" y="19160"/>
                </a:lnTo>
              </a:path>
            </a:pathLst>
          </a:custGeom>
          <a:noFill/>
        </p:spPr>
        <p:style>
          <a:lnRef idx="2">
            <a:schemeClr val="accent1">
              <a:shade val="80000"/>
              <a:hueOff val="0"/>
              <a:satOff val="0"/>
              <a:lumOff val="0"/>
              <a:alphaOff val="0"/>
            </a:schemeClr>
          </a:lnRef>
          <a:fillRef idx="0">
            <a:scrgbClr r="0" g="0" b="0"/>
          </a:fillRef>
          <a:effectRef idx="0">
            <a:schemeClr val="accent1">
              <a:shade val="80000"/>
              <a:hueOff val="0"/>
              <a:satOff val="0"/>
              <a:lumOff val="0"/>
              <a:alphaOff val="0"/>
            </a:schemeClr>
          </a:effectRef>
          <a:fontRef idx="minor">
            <a:schemeClr val="tx1">
              <a:hueOff val="0"/>
              <a:satOff val="0"/>
              <a:lumOff val="0"/>
              <a:alphaOff val="0"/>
            </a:schemeClr>
          </a:fontRef>
        </p:style>
      </p:sp>
      <p:sp>
        <p:nvSpPr>
          <p:cNvPr id="10" name="Oval 9"/>
          <p:cNvSpPr/>
          <p:nvPr/>
        </p:nvSpPr>
        <p:spPr>
          <a:xfrm>
            <a:off x="1904430" y="2552105"/>
            <a:ext cx="2379265" cy="2379265"/>
          </a:xfrm>
          <a:prstGeom prst="ellipse">
            <a:avLst/>
          </a:prstGeom>
          <a:solidFill>
            <a:schemeClr val="accent1">
              <a:hueOff val="0"/>
              <a:satOff val="0"/>
              <a:lumOff val="0"/>
            </a:schemeClr>
          </a:solidFill>
          <a:ln>
            <a:solidFill>
              <a:schemeClr val="lt1">
                <a:hueOff val="0"/>
                <a:satOff val="0"/>
                <a:lumOff val="0"/>
              </a:schemeClr>
            </a:solidFill>
          </a:ln>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sp>
      <p:sp>
        <p:nvSpPr>
          <p:cNvPr id="11" name="Freeform 10"/>
          <p:cNvSpPr/>
          <p:nvPr/>
        </p:nvSpPr>
        <p:spPr>
          <a:xfrm>
            <a:off x="4288806" y="1266710"/>
            <a:ext cx="1427559" cy="1427559"/>
          </a:xfrm>
          <a:custGeom>
            <a:avLst/>
            <a:gdLst>
              <a:gd name="connsiteX0" fmla="*/ 0 w 1427559"/>
              <a:gd name="connsiteY0" fmla="*/ 713780 h 1427559"/>
              <a:gd name="connsiteX1" fmla="*/ 713780 w 1427559"/>
              <a:gd name="connsiteY1" fmla="*/ 0 h 1427559"/>
              <a:gd name="connsiteX2" fmla="*/ 1427560 w 1427559"/>
              <a:gd name="connsiteY2" fmla="*/ 713780 h 1427559"/>
              <a:gd name="connsiteX3" fmla="*/ 713780 w 1427559"/>
              <a:gd name="connsiteY3" fmla="*/ 1427560 h 1427559"/>
              <a:gd name="connsiteX4" fmla="*/ 0 w 1427559"/>
              <a:gd name="connsiteY4" fmla="*/ 713780 h 142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559" h="1427559">
                <a:moveTo>
                  <a:pt x="0" y="713780"/>
                </a:moveTo>
                <a:cubicBezTo>
                  <a:pt x="0" y="319570"/>
                  <a:pt x="319570" y="0"/>
                  <a:pt x="713780" y="0"/>
                </a:cubicBezTo>
                <a:cubicBezTo>
                  <a:pt x="1107990" y="0"/>
                  <a:pt x="1427560" y="319570"/>
                  <a:pt x="1427560" y="713780"/>
                </a:cubicBezTo>
                <a:cubicBezTo>
                  <a:pt x="1427560" y="1107990"/>
                  <a:pt x="1107990" y="1427560"/>
                  <a:pt x="713780" y="1427560"/>
                </a:cubicBezTo>
                <a:cubicBezTo>
                  <a:pt x="319570" y="1427560"/>
                  <a:pt x="0" y="1107990"/>
                  <a:pt x="0" y="713780"/>
                </a:cubicBezTo>
                <a:close/>
              </a:path>
            </a:pathLst>
          </a:custGeom>
        </p:spPr>
        <p:style>
          <a:lnRef idx="2">
            <a:schemeClr val="lt1">
              <a:hueOff val="0"/>
              <a:satOff val="0"/>
              <a:lumOff val="0"/>
              <a:alphaOff val="0"/>
            </a:schemeClr>
          </a:lnRef>
          <a:fillRef idx="1">
            <a:schemeClr val="accent1">
              <a:alpha val="90000"/>
              <a:hueOff val="0"/>
              <a:satOff val="0"/>
              <a:lumOff val="0"/>
              <a:alphaOff val="-13333"/>
            </a:schemeClr>
          </a:fillRef>
          <a:effectRef idx="0">
            <a:schemeClr val="accent1">
              <a:alpha val="90000"/>
              <a:hueOff val="0"/>
              <a:satOff val="0"/>
              <a:lumOff val="0"/>
              <a:alphaOff val="-13333"/>
            </a:schemeClr>
          </a:effectRef>
          <a:fontRef idx="minor">
            <a:schemeClr val="lt1"/>
          </a:fontRef>
        </p:style>
        <p:txBody>
          <a:bodyPr spcFirstLastPara="0" vert="horz" wrap="square" lIns="218586" tIns="218586" rIns="218586" bIns="218586" numCol="1" spcCol="1270" anchor="ctr" anchorCtr="0">
            <a:noAutofit/>
          </a:bodyPr>
          <a:lstStyle/>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1500" b="0" i="0" u="none" strike="noStrike" kern="1200" cap="none" spc="0" normalizeH="0" baseline="0" noProof="0">
                <a:ln>
                  <a:noFill/>
                </a:ln>
                <a:solidFill>
                  <a:prstClr val="white"/>
                </a:solidFill>
                <a:effectLst/>
                <a:uLnTx/>
                <a:uFillTx/>
                <a:latin typeface="Segoe UI"/>
                <a:ea typeface="+mn-ea"/>
                <a:cs typeface="+mn-cs"/>
              </a:rPr>
              <a:t>.NET Framework</a:t>
            </a:r>
          </a:p>
        </p:txBody>
      </p:sp>
      <p:sp>
        <p:nvSpPr>
          <p:cNvPr id="12" name="Freeform 11"/>
          <p:cNvSpPr/>
          <p:nvPr/>
        </p:nvSpPr>
        <p:spPr>
          <a:xfrm>
            <a:off x="5859121" y="1266710"/>
            <a:ext cx="2812931" cy="1427559"/>
          </a:xfrm>
          <a:custGeom>
            <a:avLst/>
            <a:gdLst>
              <a:gd name="connsiteX0" fmla="*/ 0 w 2141339"/>
              <a:gd name="connsiteY0" fmla="*/ 0 h 1427559"/>
              <a:gd name="connsiteX1" fmla="*/ 2141339 w 2141339"/>
              <a:gd name="connsiteY1" fmla="*/ 0 h 1427559"/>
              <a:gd name="connsiteX2" fmla="*/ 2141339 w 2141339"/>
              <a:gd name="connsiteY2" fmla="*/ 1427559 h 1427559"/>
              <a:gd name="connsiteX3" fmla="*/ 0 w 2141339"/>
              <a:gd name="connsiteY3" fmla="*/ 1427559 h 1427559"/>
              <a:gd name="connsiteX4" fmla="*/ 0 w 2141339"/>
              <a:gd name="connsiteY4" fmla="*/ 0 h 142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1339" h="1427559">
                <a:moveTo>
                  <a:pt x="0" y="0"/>
                </a:moveTo>
                <a:lnTo>
                  <a:pt x="2141339" y="0"/>
                </a:lnTo>
                <a:lnTo>
                  <a:pt x="2141339" y="1427559"/>
                </a:lnTo>
                <a:lnTo>
                  <a:pt x="0" y="142755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en-US" sz="1800"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.NET Framework v4.5</a:t>
            </a:r>
          </a:p>
        </p:txBody>
      </p:sp>
      <p:sp>
        <p:nvSpPr>
          <p:cNvPr id="13" name="Freeform 12"/>
          <p:cNvSpPr/>
          <p:nvPr/>
        </p:nvSpPr>
        <p:spPr>
          <a:xfrm>
            <a:off x="4760731" y="3027958"/>
            <a:ext cx="1427559" cy="1427559"/>
          </a:xfrm>
          <a:custGeom>
            <a:avLst/>
            <a:gdLst>
              <a:gd name="connsiteX0" fmla="*/ 0 w 1427559"/>
              <a:gd name="connsiteY0" fmla="*/ 713780 h 1427559"/>
              <a:gd name="connsiteX1" fmla="*/ 713780 w 1427559"/>
              <a:gd name="connsiteY1" fmla="*/ 0 h 1427559"/>
              <a:gd name="connsiteX2" fmla="*/ 1427560 w 1427559"/>
              <a:gd name="connsiteY2" fmla="*/ 713780 h 1427559"/>
              <a:gd name="connsiteX3" fmla="*/ 713780 w 1427559"/>
              <a:gd name="connsiteY3" fmla="*/ 1427560 h 1427559"/>
              <a:gd name="connsiteX4" fmla="*/ 0 w 1427559"/>
              <a:gd name="connsiteY4" fmla="*/ 713780 h 142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559" h="1427559">
                <a:moveTo>
                  <a:pt x="0" y="713780"/>
                </a:moveTo>
                <a:cubicBezTo>
                  <a:pt x="0" y="319570"/>
                  <a:pt x="319570" y="0"/>
                  <a:pt x="713780" y="0"/>
                </a:cubicBezTo>
                <a:cubicBezTo>
                  <a:pt x="1107990" y="0"/>
                  <a:pt x="1427560" y="319570"/>
                  <a:pt x="1427560" y="713780"/>
                </a:cubicBezTo>
                <a:cubicBezTo>
                  <a:pt x="1427560" y="1107990"/>
                  <a:pt x="1107990" y="1427560"/>
                  <a:pt x="713780" y="1427560"/>
                </a:cubicBezTo>
                <a:cubicBezTo>
                  <a:pt x="319570" y="1427560"/>
                  <a:pt x="0" y="1107990"/>
                  <a:pt x="0" y="713780"/>
                </a:cubicBezTo>
                <a:close/>
              </a:path>
            </a:pathLst>
          </a:custGeom>
        </p:spPr>
        <p:style>
          <a:lnRef idx="2">
            <a:schemeClr val="lt1">
              <a:hueOff val="0"/>
              <a:satOff val="0"/>
              <a:lumOff val="0"/>
              <a:alphaOff val="0"/>
            </a:schemeClr>
          </a:lnRef>
          <a:fillRef idx="1">
            <a:schemeClr val="accent1">
              <a:alpha val="90000"/>
              <a:hueOff val="0"/>
              <a:satOff val="0"/>
              <a:lumOff val="0"/>
              <a:alphaOff val="-26667"/>
            </a:schemeClr>
          </a:fillRef>
          <a:effectRef idx="0">
            <a:schemeClr val="accent1">
              <a:alpha val="90000"/>
              <a:hueOff val="0"/>
              <a:satOff val="0"/>
              <a:lumOff val="0"/>
              <a:alphaOff val="-26667"/>
            </a:schemeClr>
          </a:effectRef>
          <a:fontRef idx="minor">
            <a:schemeClr val="lt1"/>
          </a:fontRef>
        </p:style>
        <p:txBody>
          <a:bodyPr spcFirstLastPara="0" vert="horz" wrap="square" lIns="218586" tIns="218586" rIns="218586" bIns="218586" numCol="1" spcCol="1270" anchor="ctr" anchorCtr="0">
            <a:noAutofit/>
          </a:bodyPr>
          <a:lstStyle/>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1500" b="0" i="0" u="none" strike="noStrike" kern="1200" cap="none" spc="0" normalizeH="0" baseline="0" noProof="0">
                <a:ln>
                  <a:noFill/>
                </a:ln>
                <a:solidFill>
                  <a:prstClr val="white"/>
                </a:solidFill>
                <a:effectLst/>
                <a:uLnTx/>
                <a:uFillTx/>
                <a:latin typeface="Segoe UI"/>
                <a:ea typeface="+mn-ea"/>
                <a:cs typeface="+mn-cs"/>
              </a:rPr>
              <a:t>OS</a:t>
            </a:r>
          </a:p>
        </p:txBody>
      </p:sp>
      <p:sp>
        <p:nvSpPr>
          <p:cNvPr id="14" name="Freeform 13"/>
          <p:cNvSpPr/>
          <p:nvPr/>
        </p:nvSpPr>
        <p:spPr>
          <a:xfrm>
            <a:off x="6331046" y="3027958"/>
            <a:ext cx="4081315" cy="1427559"/>
          </a:xfrm>
          <a:custGeom>
            <a:avLst/>
            <a:gdLst>
              <a:gd name="connsiteX0" fmla="*/ 0 w 2141339"/>
              <a:gd name="connsiteY0" fmla="*/ 0 h 1427559"/>
              <a:gd name="connsiteX1" fmla="*/ 2141339 w 2141339"/>
              <a:gd name="connsiteY1" fmla="*/ 0 h 1427559"/>
              <a:gd name="connsiteX2" fmla="*/ 2141339 w 2141339"/>
              <a:gd name="connsiteY2" fmla="*/ 1427559 h 1427559"/>
              <a:gd name="connsiteX3" fmla="*/ 0 w 2141339"/>
              <a:gd name="connsiteY3" fmla="*/ 1427559 h 1427559"/>
              <a:gd name="connsiteX4" fmla="*/ 0 w 2141339"/>
              <a:gd name="connsiteY4" fmla="*/ 0 h 142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1339" h="1427559">
                <a:moveTo>
                  <a:pt x="0" y="0"/>
                </a:moveTo>
                <a:lnTo>
                  <a:pt x="2141339" y="0"/>
                </a:lnTo>
                <a:lnTo>
                  <a:pt x="2141339" y="1427559"/>
                </a:lnTo>
                <a:lnTo>
                  <a:pt x="0" y="142755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171450" lvl="1" indent="-171450" defTabSz="800100">
              <a:lnSpc>
                <a:spcPct val="90000"/>
              </a:lnSpc>
              <a:spcBef>
                <a:spcPct val="0"/>
              </a:spcBef>
              <a:spcAft>
                <a:spcPct val="15000"/>
              </a:spcAft>
              <a:buFontTx/>
              <a:buChar char="••"/>
              <a:defRPr/>
            </a:pPr>
            <a:r>
              <a:rPr lang="en-US" dirty="0">
                <a:solidFill>
                  <a:srgbClr val="000000"/>
                </a:solidFill>
                <a:latin typeface="Segoe UI Light" panose="020B0502040204020203" pitchFamily="34" charset="0"/>
                <a:cs typeface="Segoe UI Light" panose="020B0502040204020203" pitchFamily="34" charset="0"/>
              </a:rPr>
              <a:t>Windows Server 2016</a:t>
            </a:r>
          </a:p>
          <a:p>
            <a:pPr marL="171450" lvl="1" indent="-171450" defTabSz="800100">
              <a:lnSpc>
                <a:spcPct val="90000"/>
              </a:lnSpc>
              <a:spcBef>
                <a:spcPct val="0"/>
              </a:spcBef>
              <a:spcAft>
                <a:spcPct val="15000"/>
              </a:spcAft>
              <a:buFontTx/>
              <a:buChar char="••"/>
              <a:defRPr/>
            </a:pPr>
            <a:r>
              <a:rPr lang="en-US" dirty="0">
                <a:solidFill>
                  <a:srgbClr val="000000"/>
                </a:solidFill>
                <a:latin typeface="Segoe UI Light" panose="020B0502040204020203" pitchFamily="34" charset="0"/>
                <a:cs typeface="Segoe UI Light" panose="020B0502040204020203" pitchFamily="34" charset="0"/>
              </a:rPr>
              <a:t>Windows 10</a:t>
            </a:r>
          </a:p>
          <a:p>
            <a:pPr marL="171450" lvl="1" indent="-171450" defTabSz="800100">
              <a:lnSpc>
                <a:spcPct val="90000"/>
              </a:lnSpc>
              <a:spcBef>
                <a:spcPct val="0"/>
              </a:spcBef>
              <a:spcAft>
                <a:spcPct val="15000"/>
              </a:spcAft>
              <a:buFontTx/>
              <a:buChar char="••"/>
              <a:defRPr/>
            </a:pPr>
            <a:r>
              <a:rPr lang="en-AU" dirty="0">
                <a:solidFill>
                  <a:srgbClr val="000000"/>
                </a:solidFill>
                <a:latin typeface="Segoe UI Light" panose="020B0502040204020203" pitchFamily="34" charset="0"/>
                <a:cs typeface="Segoe UI Light" panose="020B0502040204020203" pitchFamily="34" charset="0"/>
              </a:rPr>
              <a:t>Windows Server 2012 or 2012 R2</a:t>
            </a:r>
            <a:endParaRPr lang="en-US" dirty="0">
              <a:solidFill>
                <a:srgbClr val="000000"/>
              </a:solidFill>
              <a:latin typeface="Segoe UI Light" panose="020B0502040204020203" pitchFamily="34" charset="0"/>
              <a:cs typeface="Segoe UI Light" panose="020B0502040204020203" pitchFamily="34" charset="0"/>
            </a:endParaRPr>
          </a:p>
          <a:p>
            <a:pPr marL="171450" lvl="1" indent="-171450" defTabSz="800100">
              <a:lnSpc>
                <a:spcPct val="90000"/>
              </a:lnSpc>
              <a:spcBef>
                <a:spcPct val="0"/>
              </a:spcBef>
              <a:spcAft>
                <a:spcPct val="15000"/>
              </a:spcAft>
              <a:buFontTx/>
              <a:buChar char="••"/>
              <a:defRPr/>
            </a:pPr>
            <a:r>
              <a:rPr lang="en-US" dirty="0">
                <a:solidFill>
                  <a:srgbClr val="000000"/>
                </a:solidFill>
                <a:latin typeface="Segoe UI Light" panose="020B0502040204020203" pitchFamily="34" charset="0"/>
                <a:cs typeface="Segoe UI Light" panose="020B0502040204020203" pitchFamily="34" charset="0"/>
              </a:rPr>
              <a:t>Windows 8.1</a:t>
            </a:r>
          </a:p>
          <a:p>
            <a:pPr marL="171450" lvl="1" indent="-171450" defTabSz="800100">
              <a:lnSpc>
                <a:spcPct val="90000"/>
              </a:lnSpc>
              <a:spcBef>
                <a:spcPct val="0"/>
              </a:spcBef>
              <a:spcAft>
                <a:spcPct val="15000"/>
              </a:spcAft>
              <a:buFontTx/>
              <a:buChar char="••"/>
              <a:defRPr/>
            </a:pPr>
            <a:r>
              <a:rPr lang="en-AU" dirty="0">
                <a:solidFill>
                  <a:srgbClr val="000000"/>
                </a:solidFill>
                <a:latin typeface="Segoe UI Light" panose="020B0502040204020203" pitchFamily="34" charset="0"/>
                <a:cs typeface="Segoe UI Light" panose="020B0502040204020203" pitchFamily="34" charset="0"/>
              </a:rPr>
              <a:t>Windows Server 2008 R2 SP1</a:t>
            </a:r>
            <a:endParaRPr lang="en-US" dirty="0">
              <a:solidFill>
                <a:srgbClr val="000000"/>
              </a:solidFill>
              <a:latin typeface="Segoe UI Light" panose="020B0502040204020203" pitchFamily="34" charset="0"/>
              <a:cs typeface="Segoe UI Light" panose="020B0502040204020203" pitchFamily="34" charset="0"/>
            </a:endParaRPr>
          </a:p>
          <a:p>
            <a:pPr marL="171450" lvl="1" indent="-171450" defTabSz="800100">
              <a:lnSpc>
                <a:spcPct val="90000"/>
              </a:lnSpc>
              <a:spcBef>
                <a:spcPct val="0"/>
              </a:spcBef>
              <a:spcAft>
                <a:spcPct val="15000"/>
              </a:spcAft>
              <a:buFontTx/>
              <a:buChar char="••"/>
              <a:defRPr/>
            </a:pPr>
            <a:r>
              <a:rPr lang="en-AU" dirty="0">
                <a:solidFill>
                  <a:srgbClr val="000000"/>
                </a:solidFill>
                <a:latin typeface="Segoe UI Light" panose="020B0502040204020203" pitchFamily="34" charset="0"/>
                <a:cs typeface="Segoe UI Light" panose="020B0502040204020203" pitchFamily="34" charset="0"/>
              </a:rPr>
              <a:t>Windows 7 SP1</a:t>
            </a:r>
            <a:endParaRPr lang="en-US" dirty="0">
              <a:solidFill>
                <a:srgbClr val="000000"/>
              </a:solidFill>
              <a:latin typeface="Segoe UI Light" panose="020B0502040204020203" pitchFamily="34" charset="0"/>
              <a:cs typeface="Segoe UI Light" panose="020B0502040204020203" pitchFamily="34" charset="0"/>
            </a:endParaRPr>
          </a:p>
        </p:txBody>
      </p:sp>
      <p:sp>
        <p:nvSpPr>
          <p:cNvPr id="15" name="Freeform 14"/>
          <p:cNvSpPr/>
          <p:nvPr/>
        </p:nvSpPr>
        <p:spPr>
          <a:xfrm>
            <a:off x="4288806" y="4789205"/>
            <a:ext cx="1427559" cy="1427559"/>
          </a:xfrm>
          <a:custGeom>
            <a:avLst/>
            <a:gdLst>
              <a:gd name="connsiteX0" fmla="*/ 0 w 1427559"/>
              <a:gd name="connsiteY0" fmla="*/ 713780 h 1427559"/>
              <a:gd name="connsiteX1" fmla="*/ 713780 w 1427559"/>
              <a:gd name="connsiteY1" fmla="*/ 0 h 1427559"/>
              <a:gd name="connsiteX2" fmla="*/ 1427560 w 1427559"/>
              <a:gd name="connsiteY2" fmla="*/ 713780 h 1427559"/>
              <a:gd name="connsiteX3" fmla="*/ 713780 w 1427559"/>
              <a:gd name="connsiteY3" fmla="*/ 1427560 h 1427559"/>
              <a:gd name="connsiteX4" fmla="*/ 0 w 1427559"/>
              <a:gd name="connsiteY4" fmla="*/ 713780 h 142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7559" h="1427559">
                <a:moveTo>
                  <a:pt x="0" y="713780"/>
                </a:moveTo>
                <a:cubicBezTo>
                  <a:pt x="0" y="319570"/>
                  <a:pt x="319570" y="0"/>
                  <a:pt x="713780" y="0"/>
                </a:cubicBezTo>
                <a:cubicBezTo>
                  <a:pt x="1107990" y="0"/>
                  <a:pt x="1427560" y="319570"/>
                  <a:pt x="1427560" y="713780"/>
                </a:cubicBezTo>
                <a:cubicBezTo>
                  <a:pt x="1427560" y="1107990"/>
                  <a:pt x="1107990" y="1427560"/>
                  <a:pt x="713780" y="1427560"/>
                </a:cubicBezTo>
                <a:cubicBezTo>
                  <a:pt x="319570" y="1427560"/>
                  <a:pt x="0" y="1107990"/>
                  <a:pt x="0" y="713780"/>
                </a:cubicBezTo>
                <a:close/>
              </a:path>
            </a:pathLst>
          </a:custGeom>
        </p:spPr>
        <p:style>
          <a:lnRef idx="2">
            <a:schemeClr val="lt1">
              <a:hueOff val="0"/>
              <a:satOff val="0"/>
              <a:lumOff val="0"/>
              <a:alphaOff val="0"/>
            </a:schemeClr>
          </a:lnRef>
          <a:fillRef idx="1">
            <a:schemeClr val="accent1">
              <a:alpha val="90000"/>
              <a:hueOff val="0"/>
              <a:satOff val="0"/>
              <a:lumOff val="0"/>
              <a:alphaOff val="-40000"/>
            </a:schemeClr>
          </a:fillRef>
          <a:effectRef idx="0">
            <a:schemeClr val="accent1">
              <a:alpha val="90000"/>
              <a:hueOff val="0"/>
              <a:satOff val="0"/>
              <a:lumOff val="0"/>
              <a:alphaOff val="-40000"/>
            </a:schemeClr>
          </a:effectRef>
          <a:fontRef idx="minor">
            <a:schemeClr val="lt1"/>
          </a:fontRef>
        </p:style>
        <p:txBody>
          <a:bodyPr spcFirstLastPara="0" vert="horz" wrap="square" lIns="218586" tIns="218586" rIns="218586" bIns="218586" numCol="1" spcCol="1270" anchor="ctr" anchorCtr="0">
            <a:noAutofit/>
          </a:bodyPr>
          <a:lstStyle/>
          <a:p>
            <a:pPr marL="0" marR="0" lvl="0" indent="0" algn="ctr" defTabSz="666750" rtl="0" eaLnBrk="1" fontAlgn="auto" latinLnBrk="0" hangingPunct="1">
              <a:lnSpc>
                <a:spcPct val="90000"/>
              </a:lnSpc>
              <a:spcBef>
                <a:spcPct val="0"/>
              </a:spcBef>
              <a:spcAft>
                <a:spcPct val="35000"/>
              </a:spcAft>
              <a:buClrTx/>
              <a:buSzTx/>
              <a:buFontTx/>
              <a:buNone/>
              <a:tabLst/>
              <a:defRPr/>
            </a:pPr>
            <a:r>
              <a:rPr kumimoji="0" lang="en-US" sz="1500" b="0" i="0" u="none" strike="noStrike" kern="1200" cap="none" spc="0" normalizeH="0" baseline="0" noProof="0">
                <a:ln>
                  <a:noFill/>
                </a:ln>
                <a:solidFill>
                  <a:prstClr val="white"/>
                </a:solidFill>
                <a:effectLst/>
                <a:uLnTx/>
                <a:uFillTx/>
                <a:latin typeface="Segoe UI"/>
                <a:ea typeface="+mn-ea"/>
                <a:cs typeface="+mn-cs"/>
              </a:rPr>
              <a:t>Other</a:t>
            </a:r>
          </a:p>
        </p:txBody>
      </p:sp>
      <p:sp>
        <p:nvSpPr>
          <p:cNvPr id="16" name="Freeform 15"/>
          <p:cNvSpPr/>
          <p:nvPr/>
        </p:nvSpPr>
        <p:spPr>
          <a:xfrm>
            <a:off x="5859121" y="4789205"/>
            <a:ext cx="4892453" cy="1427559"/>
          </a:xfrm>
          <a:custGeom>
            <a:avLst/>
            <a:gdLst>
              <a:gd name="connsiteX0" fmla="*/ 0 w 2141339"/>
              <a:gd name="connsiteY0" fmla="*/ 0 h 1427559"/>
              <a:gd name="connsiteX1" fmla="*/ 2141339 w 2141339"/>
              <a:gd name="connsiteY1" fmla="*/ 0 h 1427559"/>
              <a:gd name="connsiteX2" fmla="*/ 2141339 w 2141339"/>
              <a:gd name="connsiteY2" fmla="*/ 1427559 h 1427559"/>
              <a:gd name="connsiteX3" fmla="*/ 0 w 2141339"/>
              <a:gd name="connsiteY3" fmla="*/ 1427559 h 1427559"/>
              <a:gd name="connsiteX4" fmla="*/ 0 w 2141339"/>
              <a:gd name="connsiteY4" fmla="*/ 0 h 142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1339" h="1427559">
                <a:moveTo>
                  <a:pt x="0" y="0"/>
                </a:moveTo>
                <a:lnTo>
                  <a:pt x="2141339" y="0"/>
                </a:lnTo>
                <a:lnTo>
                  <a:pt x="2141339" y="1427559"/>
                </a:lnTo>
                <a:lnTo>
                  <a:pt x="0" y="142755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171450" marR="0" lvl="1" indent="-171450" algn="l" defTabSz="800100" rtl="0" eaLnBrk="1" fontAlgn="auto" latinLnBrk="0" hangingPunct="1">
              <a:lnSpc>
                <a:spcPct val="90000"/>
              </a:lnSpc>
              <a:spcBef>
                <a:spcPct val="0"/>
              </a:spcBef>
              <a:spcAft>
                <a:spcPct val="15000"/>
              </a:spcAft>
              <a:buClrTx/>
              <a:buSzTx/>
              <a:buFontTx/>
              <a:buChar char="••"/>
              <a:tabLst/>
              <a:defRPr/>
            </a:pPr>
            <a:r>
              <a:rPr kumimoji="0" lang="en-US" sz="1800"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WMI, WinRM and Server Manager CIM Provider</a:t>
            </a:r>
            <a:br>
              <a:rPr kumimoji="0" lang="en-US" sz="1800"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br>
            <a:r>
              <a:rPr kumimoji="0" lang="en-US" sz="1800"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(included in Windows or WMF)</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1656" y="2655784"/>
            <a:ext cx="2004814" cy="2004814"/>
          </a:xfrm>
          <a:prstGeom prst="rect">
            <a:avLst/>
          </a:prstGeom>
        </p:spPr>
      </p:pic>
      <p:sp>
        <p:nvSpPr>
          <p:cNvPr id="7" name="TextBox 6"/>
          <p:cNvSpPr txBox="1"/>
          <p:nvPr/>
        </p:nvSpPr>
        <p:spPr>
          <a:xfrm>
            <a:off x="2913909" y="4291266"/>
            <a:ext cx="4844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prstClr val="white"/>
                </a:solidFill>
                <a:effectLst/>
                <a:uLnTx/>
                <a:uFillTx/>
                <a:latin typeface="Segoe UI"/>
                <a:ea typeface="+mn-ea"/>
                <a:cs typeface="+mn-cs"/>
              </a:rPr>
              <a:t>5.0</a:t>
            </a:r>
          </a:p>
        </p:txBody>
      </p:sp>
    </p:spTree>
    <p:custDataLst>
      <p:tags r:id="rId1"/>
    </p:custDataLst>
    <p:extLst>
      <p:ext uri="{BB962C8B-B14F-4D97-AF65-F5344CB8AC3E}">
        <p14:creationId xmlns:p14="http://schemas.microsoft.com/office/powerpoint/2010/main" val="2870877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a:t>Command-Line Interface (CLI)</a:t>
            </a:r>
            <a:br>
              <a:rPr lang="en-AU"/>
            </a:br>
            <a:endParaRPr lang="en-AU"/>
          </a:p>
        </p:txBody>
      </p:sp>
      <p:sp>
        <p:nvSpPr>
          <p:cNvPr id="10" name="Content Placeholder 9"/>
          <p:cNvSpPr>
            <a:spLocks noGrp="1"/>
          </p:cNvSpPr>
          <p:nvPr>
            <p:ph sz="quarter" idx="13"/>
          </p:nvPr>
        </p:nvSpPr>
        <p:spPr>
          <a:xfrm>
            <a:off x="406400" y="1143000"/>
            <a:ext cx="11176000" cy="1349896"/>
          </a:xfrm>
        </p:spPr>
        <p:txBody>
          <a:bodyPr/>
          <a:lstStyle/>
          <a:p>
            <a:pPr marL="342900" indent="-342900">
              <a:buFont typeface="Arial" panose="020B0604020202020204" pitchFamily="34" charset="0"/>
              <a:buChar char="•"/>
            </a:pPr>
            <a:r>
              <a:rPr lang="en-AU"/>
              <a:t>Interactive mode</a:t>
            </a:r>
          </a:p>
          <a:p>
            <a:pPr marL="342900" indent="-342900">
              <a:buFont typeface="Arial" panose="020B0604020202020204" pitchFamily="34" charset="0"/>
              <a:buChar char="•"/>
            </a:pPr>
            <a:r>
              <a:rPr lang="en-AU"/>
              <a:t>Simple commands to interact with applications and the operating system</a:t>
            </a:r>
          </a:p>
          <a:p>
            <a:pPr marL="342900" indent="-342900">
              <a:buFont typeface="Arial" panose="020B0604020202020204" pitchFamily="34" charset="0"/>
              <a:buChar char="•"/>
            </a:pPr>
            <a:r>
              <a:rPr lang="en-AU"/>
              <a:t>Handy shortcut keys: HOME, END, F7, arrows, </a:t>
            </a:r>
            <a:r>
              <a:rPr lang="en-AU" err="1"/>
              <a:t>CTRL+arrows</a:t>
            </a:r>
            <a:endParaRPr lang="en-AU"/>
          </a:p>
          <a:p>
            <a:endParaRPr lang="en-AU"/>
          </a:p>
        </p:txBody>
      </p:sp>
      <p:sp>
        <p:nvSpPr>
          <p:cNvPr id="8" name="Slide Number Placeholder 7"/>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a:ln>
                <a:noFill/>
              </a:ln>
              <a:solidFill>
                <a:srgbClr val="3F3F3F"/>
              </a:solidFill>
              <a:effectLst/>
              <a:uLnTx/>
              <a:uFillTx/>
              <a:latin typeface="Segoe UI"/>
              <a:ea typeface="+mn-ea"/>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35785"/>
          <a:stretch/>
        </p:blipFill>
        <p:spPr>
          <a:xfrm>
            <a:off x="1225505" y="2492896"/>
            <a:ext cx="9436189" cy="4102775"/>
          </a:xfrm>
          <a:prstGeom prst="rect">
            <a:avLst/>
          </a:prstGeom>
        </p:spPr>
      </p:pic>
    </p:spTree>
    <p:extLst>
      <p:ext uri="{BB962C8B-B14F-4D97-AF65-F5344CB8AC3E}">
        <p14:creationId xmlns:p14="http://schemas.microsoft.com/office/powerpoint/2010/main" val="3824877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PSReadline</a:t>
            </a:r>
            <a:endParaRPr lang="en-US"/>
          </a:p>
        </p:txBody>
      </p:sp>
      <p:sp>
        <p:nvSpPr>
          <p:cNvPr id="3" name="Content Placeholder 2"/>
          <p:cNvSpPr>
            <a:spLocks noGrp="1"/>
          </p:cNvSpPr>
          <p:nvPr>
            <p:ph sz="quarter" idx="13"/>
          </p:nvPr>
        </p:nvSpPr>
        <p:spPr/>
        <p:txBody>
          <a:bodyPr>
            <a:normAutofit fontScale="92500"/>
          </a:bodyPr>
          <a:lstStyle/>
          <a:p>
            <a:r>
              <a:rPr lang="en-US" dirty="0"/>
              <a:t>It can be installed on versions of </a:t>
            </a:r>
            <a:r>
              <a:rPr lang="en-US" dirty="0" err="1"/>
              <a:t>Powershell</a:t>
            </a:r>
            <a:r>
              <a:rPr lang="en-US" dirty="0"/>
              <a:t> 3.0 and greater, but is now built in to WMF 5.</a:t>
            </a:r>
          </a:p>
          <a:p>
            <a:r>
              <a:rPr lang="en-US" b="1" dirty="0" err="1"/>
              <a:t>PsReadline</a:t>
            </a:r>
            <a:r>
              <a:rPr lang="en-US" b="1" dirty="0"/>
              <a:t> adds some distinct features to the console:</a:t>
            </a:r>
          </a:p>
          <a:p>
            <a:pPr marL="342900" indent="-342900">
              <a:buFont typeface="Arial" panose="020B0604020202020204" pitchFamily="34" charset="0"/>
              <a:buChar char="•"/>
            </a:pPr>
            <a:r>
              <a:rPr lang="en-US" sz="1900" dirty="0"/>
              <a:t>Syntax coloring</a:t>
            </a:r>
          </a:p>
          <a:p>
            <a:pPr marL="342900" indent="-342900">
              <a:buFont typeface="Arial" panose="020B0604020202020204" pitchFamily="34" charset="0"/>
              <a:buChar char="•"/>
            </a:pPr>
            <a:r>
              <a:rPr lang="en-US" sz="1900" dirty="0"/>
              <a:t>Simple syntax error notification</a:t>
            </a:r>
          </a:p>
          <a:p>
            <a:pPr marL="342900" indent="-342900">
              <a:buFont typeface="Arial" panose="020B0604020202020204" pitchFamily="34" charset="0"/>
              <a:buChar char="•"/>
            </a:pPr>
            <a:r>
              <a:rPr lang="en-US" sz="1900" dirty="0"/>
              <a:t>A good multi-line experience (both editing and history)</a:t>
            </a:r>
          </a:p>
          <a:p>
            <a:pPr marL="342900" indent="-342900">
              <a:buFont typeface="Arial" panose="020B0604020202020204" pitchFamily="34" charset="0"/>
              <a:buChar char="•"/>
            </a:pPr>
            <a:r>
              <a:rPr lang="en-US" sz="1900" dirty="0"/>
              <a:t>Customizable key bindings</a:t>
            </a:r>
          </a:p>
          <a:p>
            <a:pPr marL="342900" indent="-342900">
              <a:buFont typeface="Arial" panose="020B0604020202020204" pitchFamily="34" charset="0"/>
              <a:buChar char="•"/>
            </a:pPr>
            <a:r>
              <a:rPr lang="en-US" sz="1900" dirty="0" err="1"/>
              <a:t>Cmd</a:t>
            </a:r>
            <a:r>
              <a:rPr lang="en-US" sz="1900" dirty="0"/>
              <a:t> and emacs modes (neither are fully implemented yet, but both are usable)</a:t>
            </a:r>
          </a:p>
          <a:p>
            <a:pPr marL="342900" indent="-342900">
              <a:buFont typeface="Arial" panose="020B0604020202020204" pitchFamily="34" charset="0"/>
              <a:buChar char="•"/>
            </a:pPr>
            <a:r>
              <a:rPr lang="en-US" sz="1900" dirty="0"/>
              <a:t>Many configuration options</a:t>
            </a:r>
          </a:p>
          <a:p>
            <a:pPr marL="342900" indent="-342900">
              <a:buFont typeface="Arial" panose="020B0604020202020204" pitchFamily="34" charset="0"/>
              <a:buChar char="•"/>
            </a:pPr>
            <a:r>
              <a:rPr lang="en-US" sz="1900" dirty="0"/>
              <a:t>Bash style completion (optional in </a:t>
            </a:r>
            <a:r>
              <a:rPr lang="en-US" sz="1900" dirty="0" err="1"/>
              <a:t>Cmd</a:t>
            </a:r>
            <a:r>
              <a:rPr lang="en-US" sz="1900" dirty="0"/>
              <a:t> mode, default in Emacs mode)</a:t>
            </a:r>
          </a:p>
          <a:p>
            <a:pPr marL="342900" indent="-342900">
              <a:buFont typeface="Arial" panose="020B0604020202020204" pitchFamily="34" charset="0"/>
              <a:buChar char="•"/>
            </a:pPr>
            <a:r>
              <a:rPr lang="en-US" sz="1900" dirty="0"/>
              <a:t>Bash/</a:t>
            </a:r>
            <a:r>
              <a:rPr lang="en-US" sz="1900" dirty="0" err="1"/>
              <a:t>zsh</a:t>
            </a:r>
            <a:r>
              <a:rPr lang="en-US" sz="1900" dirty="0"/>
              <a:t> style interactive history search (CTRL-R)</a:t>
            </a:r>
          </a:p>
          <a:p>
            <a:pPr marL="342900" indent="-342900">
              <a:buFont typeface="Arial" panose="020B0604020202020204" pitchFamily="34" charset="0"/>
              <a:buChar char="•"/>
            </a:pPr>
            <a:r>
              <a:rPr lang="en-US" sz="1900" dirty="0"/>
              <a:t>Emacs yank/kill ring</a:t>
            </a:r>
          </a:p>
          <a:p>
            <a:pPr marL="342900" indent="-342900">
              <a:buFont typeface="Arial" panose="020B0604020202020204" pitchFamily="34" charset="0"/>
              <a:buChar char="•"/>
            </a:pPr>
            <a:r>
              <a:rPr lang="en-US" sz="1900" dirty="0"/>
              <a:t>PowerShell token based "word" movement and kill</a:t>
            </a:r>
          </a:p>
          <a:p>
            <a:pPr marL="342900" indent="-342900">
              <a:buFont typeface="Arial" panose="020B0604020202020204" pitchFamily="34" charset="0"/>
              <a:buChar char="•"/>
            </a:pPr>
            <a:r>
              <a:rPr lang="en-US" sz="1900" dirty="0"/>
              <a:t>Undo/redo</a:t>
            </a:r>
          </a:p>
          <a:p>
            <a:pPr marL="342900" indent="-342900">
              <a:buFont typeface="Arial" panose="020B0604020202020204" pitchFamily="34" charset="0"/>
              <a:buChar char="•"/>
            </a:pPr>
            <a:r>
              <a:rPr lang="en-US" sz="1900" dirty="0"/>
              <a:t>Automatic saving of history, including sharing history across live sessions</a:t>
            </a:r>
          </a:p>
          <a:p>
            <a:pPr marL="342900" indent="-342900">
              <a:buFont typeface="Arial" panose="020B0604020202020204" pitchFamily="34" charset="0"/>
              <a:buChar char="•"/>
            </a:pPr>
            <a:r>
              <a:rPr lang="en-US" sz="1900" dirty="0"/>
              <a:t>"Menu" completion (somewhat like </a:t>
            </a:r>
            <a:r>
              <a:rPr lang="en-US" sz="1900" dirty="0" err="1"/>
              <a:t>Intellisense</a:t>
            </a:r>
            <a:r>
              <a:rPr lang="en-US" sz="1900" dirty="0"/>
              <a:t>, select completion with arrows) via </a:t>
            </a:r>
            <a:r>
              <a:rPr lang="en-US" sz="1900" dirty="0" err="1"/>
              <a:t>Ctrl+Space</a:t>
            </a:r>
            <a:endParaRPr lang="en-US" sz="1900" dirty="0"/>
          </a:p>
          <a:p>
            <a:endParaRPr lang="en-US" dirty="0"/>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Tree>
    <p:extLst>
      <p:ext uri="{BB962C8B-B14F-4D97-AF65-F5344CB8AC3E}">
        <p14:creationId xmlns:p14="http://schemas.microsoft.com/office/powerpoint/2010/main" val="3554408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1"/>
              <a:t>Integrated Scripting Environment (ISE)</a:t>
            </a:r>
          </a:p>
        </p:txBody>
      </p:sp>
      <p:sp>
        <p:nvSpPr>
          <p:cNvPr id="6" name="Content Placeholder 5"/>
          <p:cNvSpPr>
            <a:spLocks noGrp="1"/>
          </p:cNvSpPr>
          <p:nvPr>
            <p:ph sz="quarter" idx="13"/>
          </p:nvPr>
        </p:nvSpPr>
        <p:spPr>
          <a:xfrm>
            <a:off x="406400" y="1488849"/>
            <a:ext cx="4105424" cy="4953000"/>
          </a:xfrm>
        </p:spPr>
        <p:txBody>
          <a:bodyPr>
            <a:normAutofit/>
          </a:bodyPr>
          <a:lstStyle/>
          <a:p>
            <a:pPr marL="342900" indent="-342900">
              <a:buFont typeface="Arial" panose="020B0604020202020204" pitchFamily="34" charset="0"/>
              <a:buChar char="•"/>
            </a:pPr>
            <a:r>
              <a:rPr lang="en-US" dirty="0">
                <a:solidFill>
                  <a:schemeClr val="bg1"/>
                </a:solidFill>
                <a:cs typeface="Segoe UI Light" panose="020B0502040204020203" pitchFamily="34" charset="0"/>
              </a:rPr>
              <a:t>Development Tool</a:t>
            </a:r>
          </a:p>
          <a:p>
            <a:pPr marL="342900" indent="-342900">
              <a:buFont typeface="Arial" panose="020B0604020202020204" pitchFamily="34" charset="0"/>
              <a:buChar char="•"/>
            </a:pPr>
            <a:r>
              <a:rPr lang="en-US" dirty="0">
                <a:solidFill>
                  <a:schemeClr val="bg1"/>
                </a:solidFill>
                <a:cs typeface="Segoe UI Light" panose="020B0502040204020203" pitchFamily="34" charset="0"/>
              </a:rPr>
              <a:t>Graphical Editor</a:t>
            </a:r>
          </a:p>
          <a:p>
            <a:pPr marL="342900" indent="-342900">
              <a:buFont typeface="Arial" panose="020B0604020202020204" pitchFamily="34" charset="0"/>
              <a:buChar char="•"/>
            </a:pPr>
            <a:r>
              <a:rPr lang="en-US" dirty="0">
                <a:solidFill>
                  <a:schemeClr val="bg1"/>
                </a:solidFill>
                <a:cs typeface="Segoe UI Light" panose="020B0502040204020203" pitchFamily="34" charset="0"/>
              </a:rPr>
              <a:t>Execution</a:t>
            </a:r>
          </a:p>
          <a:p>
            <a:pPr marL="342900" indent="-342900">
              <a:buFont typeface="Arial" panose="020B0604020202020204" pitchFamily="34" charset="0"/>
              <a:buChar char="•"/>
            </a:pPr>
            <a:r>
              <a:rPr lang="en-US" dirty="0">
                <a:solidFill>
                  <a:schemeClr val="bg1"/>
                </a:solidFill>
                <a:cs typeface="Segoe UI Light" panose="020B0502040204020203" pitchFamily="34" charset="0"/>
              </a:rPr>
              <a:t>Debugging</a:t>
            </a:r>
          </a:p>
          <a:p>
            <a:pPr marL="800100" lvl="1" indent="-342900">
              <a:buFont typeface="Arial" panose="020B0604020202020204" pitchFamily="34" charset="0"/>
              <a:buChar char="•"/>
            </a:pPr>
            <a:r>
              <a:rPr lang="en-US" dirty="0"/>
              <a:t>We teach debugging in our advanced workshops</a:t>
            </a:r>
          </a:p>
          <a:p>
            <a:pPr marL="342900" indent="-342900">
              <a:buFont typeface="Arial" panose="020B0604020202020204" pitchFamily="34" charset="0"/>
              <a:buChar char="•"/>
            </a:pPr>
            <a:r>
              <a:rPr lang="en-US" sz="2000" dirty="0"/>
              <a:t>Can be launched from running POWERSHELL_ISE.EXE</a:t>
            </a:r>
          </a:p>
        </p:txBody>
      </p:sp>
      <p:sp>
        <p:nvSpPr>
          <p:cNvPr id="7" name="Slide Number Placeholder 6"/>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800" b="0" i="0" u="none" strike="noStrike" kern="1200" cap="none" spc="0" normalizeH="0" baseline="0" noProof="0" smtClean="0">
                <a:ln>
                  <a:noFill/>
                </a:ln>
                <a:solidFill>
                  <a:srgbClr val="000000"/>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800" b="0" i="0" u="none" strike="noStrike" kern="1200" cap="none" spc="0" normalizeH="0" baseline="0" noProof="0">
              <a:ln>
                <a:noFill/>
              </a:ln>
              <a:solidFill>
                <a:srgbClr val="000000"/>
              </a:solidFill>
              <a:effectLst/>
              <a:uLnTx/>
              <a:uFillTx/>
              <a:latin typeface="Segoe UI"/>
              <a:ea typeface="+mn-ea"/>
            </a:endParaRPr>
          </a:p>
        </p:txBody>
      </p:sp>
      <p:pic>
        <p:nvPicPr>
          <p:cNvPr id="8"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1824" y="1726577"/>
            <a:ext cx="7324570" cy="4499311"/>
          </a:xfrm>
          <a:prstGeom prst="rect">
            <a:avLst/>
          </a:prstGeom>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2" name="Group 11"/>
          <p:cNvGrpSpPr/>
          <p:nvPr/>
        </p:nvGrpSpPr>
        <p:grpSpPr>
          <a:xfrm>
            <a:off x="1057517" y="5318652"/>
            <a:ext cx="1847850" cy="1015150"/>
            <a:chOff x="-1884379" y="4151847"/>
            <a:chExt cx="1847850" cy="1015150"/>
          </a:xfrm>
        </p:grpSpPr>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b="-4028"/>
            <a:stretch/>
          </p:blipFill>
          <p:spPr>
            <a:xfrm>
              <a:off x="-1735551" y="4450060"/>
              <a:ext cx="1550194" cy="404369"/>
            </a:xfrm>
            <a:prstGeom prst="rect">
              <a:avLst/>
            </a:prstGeom>
            <a:ln>
              <a:noFill/>
            </a:ln>
            <a:effectLst/>
          </p:spPr>
        </p:pic>
        <p:sp>
          <p:nvSpPr>
            <p:cNvPr id="2" name="Rectangle 1"/>
            <p:cNvSpPr/>
            <p:nvPr/>
          </p:nvSpPr>
          <p:spPr>
            <a:xfrm>
              <a:off x="-1884379" y="4151847"/>
              <a:ext cx="1847850" cy="1015150"/>
            </a:xfrm>
            <a:prstGeom prst="rect">
              <a:avLst/>
            </a:prstGeom>
            <a:noFill/>
            <a:ln>
              <a:solidFill>
                <a:schemeClr val="tx2"/>
              </a:solidFill>
            </a:ln>
          </p:spPr>
          <p:style>
            <a:lnRef idx="2">
              <a:schemeClr val="accent4">
                <a:shade val="50000"/>
              </a:schemeClr>
            </a:lnRef>
            <a:fillRef idx="1">
              <a:schemeClr val="accent4"/>
            </a:fillRef>
            <a:effectRef idx="0">
              <a:schemeClr val="accent4"/>
            </a:effectRef>
            <a:fontRef idx="minor">
              <a:schemeClr val="lt1"/>
            </a:fontRef>
          </p:style>
          <p:txBody>
            <a:bodyPr rtlCol="0" anchor="b"/>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Taskbar Tile</a:t>
              </a:r>
            </a:p>
          </p:txBody>
        </p:sp>
      </p:grpSp>
      <p:grpSp>
        <p:nvGrpSpPr>
          <p:cNvPr id="16" name="Group 15"/>
          <p:cNvGrpSpPr/>
          <p:nvPr/>
        </p:nvGrpSpPr>
        <p:grpSpPr>
          <a:xfrm>
            <a:off x="137652" y="4582756"/>
            <a:ext cx="3687580" cy="926195"/>
            <a:chOff x="304800" y="4249391"/>
            <a:chExt cx="3687580" cy="926195"/>
          </a:xfrm>
        </p:grpSpPr>
        <p:pic>
          <p:nvPicPr>
            <p:cNvPr id="4" name="Picture 3"/>
            <p:cNvPicPr>
              <a:picLocks noChangeAspect="1"/>
            </p:cNvPicPr>
            <p:nvPr/>
          </p:nvPicPr>
          <p:blipFill rotWithShape="1">
            <a:blip r:embed="rId6">
              <a:extLst>
                <a:ext uri="{28A0092B-C50C-407E-A947-70E740481C1C}">
                  <a14:useLocalDpi xmlns:a14="http://schemas.microsoft.com/office/drawing/2010/main" val="0"/>
                </a:ext>
              </a:extLst>
            </a:blip>
            <a:srcRect r="28499" b="-462"/>
            <a:stretch/>
          </p:blipFill>
          <p:spPr>
            <a:xfrm>
              <a:off x="940322" y="4249391"/>
              <a:ext cx="2359366" cy="658407"/>
            </a:xfrm>
            <a:prstGeom prst="rect">
              <a:avLst/>
            </a:prstGeom>
          </p:spPr>
        </p:pic>
        <p:sp>
          <p:nvSpPr>
            <p:cNvPr id="15" name="Rectangle 14"/>
            <p:cNvSpPr/>
            <p:nvPr/>
          </p:nvSpPr>
          <p:spPr>
            <a:xfrm>
              <a:off x="304800" y="4249391"/>
              <a:ext cx="3687580" cy="926195"/>
            </a:xfrm>
            <a:prstGeom prst="rect">
              <a:avLst/>
            </a:prstGeom>
            <a:noFill/>
            <a:ln>
              <a:solidFill>
                <a:schemeClr val="tx2"/>
              </a:solidFill>
            </a:ln>
          </p:spPr>
          <p:style>
            <a:lnRef idx="2">
              <a:schemeClr val="accent4">
                <a:shade val="50000"/>
              </a:schemeClr>
            </a:lnRef>
            <a:fillRef idx="1">
              <a:schemeClr val="accent4"/>
            </a:fillRef>
            <a:effectRef idx="0">
              <a:schemeClr val="accent4"/>
            </a:effectRef>
            <a:fontRef idx="minor">
              <a:schemeClr val="lt1"/>
            </a:fontRef>
          </p:style>
          <p:txBody>
            <a:bodyPr rtlCol="0" anchor="b"/>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Segoe UI Light" panose="020B0502040204020203" pitchFamily="34" charset="0"/>
                  <a:ea typeface="+mn-ea"/>
                  <a:cs typeface="Segoe UI Light" panose="020B0502040204020203" pitchFamily="34" charset="0"/>
                </a:rPr>
                <a:t>Start Menu Tile</a:t>
              </a:r>
            </a:p>
          </p:txBody>
        </p:sp>
      </p:grpSp>
    </p:spTree>
    <p:custDataLst>
      <p:tags r:id="rId1"/>
    </p:custDataLst>
    <p:extLst>
      <p:ext uri="{BB962C8B-B14F-4D97-AF65-F5344CB8AC3E}">
        <p14:creationId xmlns:p14="http://schemas.microsoft.com/office/powerpoint/2010/main" val="41526057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10.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11.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12.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13.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14.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15.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2.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3.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4.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5.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6.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7.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8.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ags/tag9.xml><?xml version="1.0" encoding="utf-8"?>
<p:tagLst xmlns:a="http://schemas.openxmlformats.org/drawingml/2006/main" xmlns:r="http://schemas.openxmlformats.org/officeDocument/2006/relationships" xmlns:p="http://schemas.openxmlformats.org/presentationml/2006/main">
  <p:tag name="TESTINGTAG" val="TestingValue-JC Was here"/>
</p:tagLst>
</file>

<file path=ppt/theme/theme1.xml><?xml version="1.0" encoding="utf-8"?>
<a:theme xmlns:a="http://schemas.openxmlformats.org/drawingml/2006/main" name="Services4x3">
  <a:themeElements>
    <a:clrScheme name="Custom 1">
      <a:dk1>
        <a:srgbClr val="000000"/>
      </a:dk1>
      <a:lt1>
        <a:sysClr val="window" lastClr="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540F67"/>
      </a:hlink>
      <a:folHlink>
        <a:srgbClr val="883884"/>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SD_Presentation_Template_Technology-Lesson_Title_v1.0.potx" id="{9074C402-B2F0-447C-BE82-85AB75729F29}" vid="{ED5C61D2-6D68-4DF8-B70E-825527447F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dlc_DocId xmlns="230e9df3-be65-4c73-a93b-d1236ebd677e">CPS089-628834383-4511</_dlc_DocId>
    <_ip_UnifiedCompliancePolicyUIAction xmlns="http://schemas.microsoft.com/sharepoint/v3" xsi:nil="true"/>
    <_dlc_DocIdUrl xmlns="230e9df3-be65-4c73-a93b-d1236ebd677e">
      <Url>https://microsoft.sharepoint.com/teams/CampusProjectSites089/hahzsakosd/ipdev/_layouts/15/DocIdRedir.aspx?ID=CPS089-628834383-4511</Url>
      <Description>CPS089-628834383-4511</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4DE3E8BEF2E4E881CAEEABE421CEE" ma:contentTypeVersion="8" ma:contentTypeDescription="Create a new document." ma:contentTypeScope="" ma:versionID="baf05cccf29378aa88bb8789a5b8e396">
  <xsd:schema xmlns:xsd="http://www.w3.org/2001/XMLSchema" xmlns:xs="http://www.w3.org/2001/XMLSchema" xmlns:p="http://schemas.microsoft.com/office/2006/metadata/properties" xmlns:ns1="http://schemas.microsoft.com/sharepoint/v3" xmlns:ns2="230e9df3-be65-4c73-a93b-d1236ebd677e" xmlns:ns3="7ed30aa2-a9a3-48dd-93de-4f2bc034e61b" xmlns:ns4="59de8348-5be6-4db7-9dc7-92aa9cc3a18f" targetNamespace="http://schemas.microsoft.com/office/2006/metadata/properties" ma:root="true" ma:fieldsID="808daea09e4dbaa5f71bd5fc4a8d1f8d" ns1:_="" ns2:_="" ns3:_="" ns4:_="">
    <xsd:import namespace="http://schemas.microsoft.com/sharepoint/v3"/>
    <xsd:import namespace="230e9df3-be65-4c73-a93b-d1236ebd677e"/>
    <xsd:import namespace="7ed30aa2-a9a3-48dd-93de-4f2bc034e61b"/>
    <xsd:import namespace="59de8348-5be6-4db7-9dc7-92aa9cc3a18f"/>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description="" ma:hidden="true" ma:internalName="_ip_UnifiedCompliancePolicyProperties">
      <xsd:simpleType>
        <xsd:restriction base="dms:Note"/>
      </xsd:simpleType>
    </xsd:element>
    <xsd:element name="_ip_UnifiedCompliancePolicyUIAction" ma:index="16"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59de8348-5be6-4db7-9dc7-92aa9cc3a18f" elementFormDefault="qualified">
    <xsd:import namespace="http://schemas.microsoft.com/office/2006/documentManagement/types"/>
    <xsd:import namespace="http://schemas.microsoft.com/office/infopath/2007/PartnerControls"/>
    <xsd:element name="MediaServiceMetadata" ma:index="17" nillable="true" ma:displayName="MediaServiceMetadata" ma:description="" ma:hidden="true" ma:internalName="MediaServiceMetadata" ma:readOnly="true">
      <xsd:simpleType>
        <xsd:restriction base="dms:Note"/>
      </xsd:simpleType>
    </xsd:element>
    <xsd:element name="MediaServiceFastMetadata" ma:index="18"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2250A6-B7AD-4301-98EB-281B3994617E}">
  <ds:schemaRefs>
    <ds:schemaRef ds:uri="http://www.w3.org/XML/1998/namespace"/>
    <ds:schemaRef ds:uri="http://schemas.openxmlformats.org/package/2006/metadata/core-properties"/>
    <ds:schemaRef ds:uri="7ed30aa2-a9a3-48dd-93de-4f2bc034e61b"/>
    <ds:schemaRef ds:uri="http://purl.org/dc/terms/"/>
    <ds:schemaRef ds:uri="http://schemas.microsoft.com/office/2006/documentManagement/types"/>
    <ds:schemaRef ds:uri="http://schemas.microsoft.com/office/2006/metadata/properties"/>
    <ds:schemaRef ds:uri="http://schemas.microsoft.com/office/infopath/2007/PartnerControls"/>
    <ds:schemaRef ds:uri="59de8348-5be6-4db7-9dc7-92aa9cc3a18f"/>
    <ds:schemaRef ds:uri="http://purl.org/dc/elements/1.1/"/>
    <ds:schemaRef ds:uri="230e9df3-be65-4c73-a93b-d1236ebd677e"/>
    <ds:schemaRef ds:uri="http://schemas.microsoft.com/sharepoint/v3"/>
    <ds:schemaRef ds:uri="http://purl.org/dc/dcmitype/"/>
  </ds:schemaRefs>
</ds:datastoreItem>
</file>

<file path=customXml/itemProps2.xml><?xml version="1.0" encoding="utf-8"?>
<ds:datastoreItem xmlns:ds="http://schemas.openxmlformats.org/officeDocument/2006/customXml" ds:itemID="{4F101548-8ED3-4444-B438-D5C43202F4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7ed30aa2-a9a3-48dd-93de-4f2bc034e61b"/>
    <ds:schemaRef ds:uri="59de8348-5be6-4db7-9dc7-92aa9cc3a1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E235D8-CD1D-4DE7-949A-D3F0A2382D38}">
  <ds:schemaRefs>
    <ds:schemaRef ds:uri="http://schemas.microsoft.com/sharepoint/events"/>
  </ds:schemaRefs>
</ds:datastoreItem>
</file>

<file path=customXml/itemProps4.xml><?xml version="1.0" encoding="utf-8"?>
<ds:datastoreItem xmlns:ds="http://schemas.openxmlformats.org/officeDocument/2006/customXml" ds:itemID="{77C347D1-434A-4CC0-9780-8B64F20E387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164</TotalTime>
  <Words>1765</Words>
  <Application>Microsoft Office PowerPoint</Application>
  <PresentationFormat>Widescreen</PresentationFormat>
  <Paragraphs>370</Paragraphs>
  <Slides>22</Slides>
  <Notes>22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Arial</vt:lpstr>
      <vt:lpstr>Calibri</vt:lpstr>
      <vt:lpstr>Calibri Light</vt:lpstr>
      <vt:lpstr>Courier New</vt:lpstr>
      <vt:lpstr>Lucida Console</vt:lpstr>
      <vt:lpstr>Segoe Pro Light</vt:lpstr>
      <vt:lpstr>Segoe Pro Semibold</vt:lpstr>
      <vt:lpstr>Segoe UI</vt:lpstr>
      <vt:lpstr>Segoe UI Light</vt:lpstr>
      <vt:lpstr>Segoe UI Semibold</vt:lpstr>
      <vt:lpstr>SegoeUI</vt:lpstr>
      <vt:lpstr>Services4x3</vt:lpstr>
      <vt:lpstr>Agenda</vt:lpstr>
      <vt:lpstr>Module 1: Introduction </vt:lpstr>
      <vt:lpstr>What is PowerShell?</vt:lpstr>
      <vt:lpstr>PowerShell Evolution</vt:lpstr>
      <vt:lpstr>PowerShell default availability</vt:lpstr>
      <vt:lpstr>System Requirements</vt:lpstr>
      <vt:lpstr>Command-Line Interface (CLI) </vt:lpstr>
      <vt:lpstr>PSReadline</vt:lpstr>
      <vt:lpstr>Integrated Scripting Environment (ISE)</vt:lpstr>
      <vt:lpstr>Anatomy of the ISE</vt:lpstr>
      <vt:lpstr>Auto-Save and Crash Recovery</vt:lpstr>
      <vt:lpstr>ISE IntelliSense</vt:lpstr>
      <vt:lpstr>Example:  IntelliSense Parameters</vt:lpstr>
      <vt:lpstr>Example: IntelliSense Parameter Arguments</vt:lpstr>
      <vt:lpstr>History</vt:lpstr>
      <vt:lpstr>Syntax Color Highlighting</vt:lpstr>
      <vt:lpstr>Comments in Scripts</vt:lpstr>
      <vt:lpstr>Collapsable Code</vt:lpstr>
      <vt:lpstr>Brace Matching</vt:lpstr>
      <vt:lpstr>ISE Code Snippets</vt:lpstr>
      <vt:lpstr>Example: ISE Snippet Insertion</vt:lpstr>
      <vt:lpstr>ISE Compiled Add-Ons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cp:lastModifiedBy>Kory Thacher</cp:lastModifiedBy>
  <cp:revision>18</cp:revision>
  <dcterms:modified xsi:type="dcterms:W3CDTF">2017-05-19T18:40:41Z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0x0101003914DE3E8BEF2E4E881CAEEABE421CEE</vt:lpwstr>
  </property>
  <property fmtid="{D5CDD505-2E9C-101B-9397-08002B2CF9AE}" pid="3" name="_dlc_DocIdItemGuid">
    <vt:lpwstr>5d3cb22e-a834-4bb7-87da-53124bf94bfb</vt:lpwstr>
  </property>
</Properties>
</file>