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 id="2147483693" r:id="rId6"/>
    <p:sldMasterId id="2147483725" r:id="rId7"/>
  </p:sldMasterIdLst>
  <p:notesMasterIdLst>
    <p:notesMasterId r:id="rId34"/>
  </p:notesMasterIdLst>
  <p:sldIdLst>
    <p:sldId id="265" r:id="rId8"/>
    <p:sldId id="257" r:id="rId9"/>
    <p:sldId id="287" r:id="rId10"/>
    <p:sldId id="258" r:id="rId11"/>
    <p:sldId id="259" r:id="rId12"/>
    <p:sldId id="288" r:id="rId13"/>
    <p:sldId id="284" r:id="rId14"/>
    <p:sldId id="289" r:id="rId15"/>
    <p:sldId id="260" r:id="rId16"/>
    <p:sldId id="267" r:id="rId17"/>
    <p:sldId id="282" r:id="rId18"/>
    <p:sldId id="283" r:id="rId19"/>
    <p:sldId id="261" r:id="rId20"/>
    <p:sldId id="262" r:id="rId21"/>
    <p:sldId id="263" r:id="rId22"/>
    <p:sldId id="286" r:id="rId23"/>
    <p:sldId id="266" r:id="rId24"/>
    <p:sldId id="271" r:id="rId25"/>
    <p:sldId id="274" r:id="rId26"/>
    <p:sldId id="272" r:id="rId27"/>
    <p:sldId id="278" r:id="rId28"/>
    <p:sldId id="280" r:id="rId29"/>
    <p:sldId id="275" r:id="rId30"/>
    <p:sldId id="276" r:id="rId31"/>
    <p:sldId id="285" r:id="rId32"/>
    <p:sldId id="26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odule 3 - Data and Streams" id="{CAD252D0-6DF1-484B-B302-006AA05AFEF5}">
          <p14:sldIdLst>
            <p14:sldId id="265"/>
            <p14:sldId id="257"/>
            <p14:sldId id="287"/>
            <p14:sldId id="258"/>
            <p14:sldId id="259"/>
            <p14:sldId id="288"/>
            <p14:sldId id="284"/>
            <p14:sldId id="289"/>
            <p14:sldId id="260"/>
            <p14:sldId id="267"/>
            <p14:sldId id="282"/>
            <p14:sldId id="283"/>
            <p14:sldId id="261"/>
            <p14:sldId id="262"/>
            <p14:sldId id="263"/>
            <p14:sldId id="286"/>
            <p14:sldId id="266"/>
            <p14:sldId id="271"/>
            <p14:sldId id="274"/>
            <p14:sldId id="272"/>
            <p14:sldId id="278"/>
            <p14:sldId id="280"/>
            <p14:sldId id="275"/>
            <p14:sldId id="276"/>
            <p14:sldId id="285"/>
            <p14:sldId id="26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0EFFC"/>
    <a:srgbClr val="C40814"/>
    <a:srgbClr val="01245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366" autoAdjust="0"/>
  </p:normalViewPr>
  <p:slideViewPr>
    <p:cSldViewPr snapToGrid="0">
      <p:cViewPr varScale="1">
        <p:scale>
          <a:sx n="93" d="100"/>
          <a:sy n="93" d="100"/>
        </p:scale>
        <p:origin x="678"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 Type="http://schemas.openxmlformats.org/officeDocument/2006/relationships/customXml" Target="../customXml/item3.xml"/><Relationship Id="rId21" Type="http://schemas.openxmlformats.org/officeDocument/2006/relationships/slide" Target="slides/slide14.xml"/><Relationship Id="rId34" Type="http://schemas.openxmlformats.org/officeDocument/2006/relationships/notesMaster" Target="notesMasters/notesMaster1.xml"/><Relationship Id="rId7"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theme" Target="theme/theme1.xml"/><Relationship Id="rId5" Type="http://schemas.openxmlformats.org/officeDocument/2006/relationships/slideMaster" Target="slideMasters/slideMaster1.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viewProps" Target="viewProps.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customXml" Target="../customXml/item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B3919-5CF7-46E8-B1D5-9A22AB798F6F}" type="doc">
      <dgm:prSet loTypeId="urn:microsoft.com/office/officeart/2005/8/layout/list1" loCatId="list" qsTypeId="urn:microsoft.com/office/officeart/2005/8/quickstyle/simple1" qsCatId="simple" csTypeId="urn:microsoft.com/office/officeart/2005/8/colors/accent1_2" csCatId="accent1" phldr="1"/>
      <dgm:spPr/>
    </dgm:pt>
    <dgm:pt modelId="{A2D416DA-87DD-4E25-AB7F-3EC6C95B3863}">
      <dgm:prSet phldrT="[Text]" custT="1"/>
      <dgm:spPr/>
      <dgm:t>
        <a:bodyPr/>
        <a:lstStyle/>
        <a:p>
          <a:r>
            <a:rPr lang="en-US" sz="2000"/>
            <a:t>1 – Output</a:t>
          </a:r>
        </a:p>
      </dgm:t>
    </dgm:pt>
    <dgm:pt modelId="{E3982DF4-171A-485F-A280-6CB02D779895}" type="parTrans" cxnId="{39D03FBE-E25D-4D24-8D0F-02900E94B4E3}">
      <dgm:prSet/>
      <dgm:spPr/>
      <dgm:t>
        <a:bodyPr/>
        <a:lstStyle/>
        <a:p>
          <a:endParaRPr lang="en-US" sz="2400"/>
        </a:p>
      </dgm:t>
    </dgm:pt>
    <dgm:pt modelId="{C600CE9D-D15D-498D-B60E-1BF6B4BAAD3D}" type="sibTrans" cxnId="{39D03FBE-E25D-4D24-8D0F-02900E94B4E3}">
      <dgm:prSet/>
      <dgm:spPr/>
      <dgm:t>
        <a:bodyPr/>
        <a:lstStyle/>
        <a:p>
          <a:endParaRPr lang="en-US" sz="2400"/>
        </a:p>
      </dgm:t>
    </dgm:pt>
    <dgm:pt modelId="{BB260810-63B6-4084-8EF5-E8CAF3329BE4}">
      <dgm:prSet phldrT="[Text]" custT="1"/>
      <dgm:spPr/>
      <dgm:t>
        <a:bodyPr/>
        <a:lstStyle/>
        <a:p>
          <a:r>
            <a:rPr lang="en-US" sz="2000" dirty="0"/>
            <a:t>3 – Warning</a:t>
          </a:r>
        </a:p>
      </dgm:t>
    </dgm:pt>
    <dgm:pt modelId="{ABFD7820-B8A8-410E-9696-F57AEAC59F90}" type="parTrans" cxnId="{638BE878-3004-4035-8D70-E94CDBD609FE}">
      <dgm:prSet/>
      <dgm:spPr/>
      <dgm:t>
        <a:bodyPr/>
        <a:lstStyle/>
        <a:p>
          <a:endParaRPr lang="en-US" sz="2400"/>
        </a:p>
      </dgm:t>
    </dgm:pt>
    <dgm:pt modelId="{0D94A609-A21F-4D2A-9033-427746B8158E}" type="sibTrans" cxnId="{638BE878-3004-4035-8D70-E94CDBD609FE}">
      <dgm:prSet/>
      <dgm:spPr/>
      <dgm:t>
        <a:bodyPr/>
        <a:lstStyle/>
        <a:p>
          <a:endParaRPr lang="en-US" sz="2400"/>
        </a:p>
      </dgm:t>
    </dgm:pt>
    <dgm:pt modelId="{16BB7909-670A-45C6-84C4-AF7136E0F6C7}">
      <dgm:prSet phldrT="[Text]" custT="1"/>
      <dgm:spPr/>
      <dgm:t>
        <a:bodyPr/>
        <a:lstStyle/>
        <a:p>
          <a:r>
            <a:rPr lang="en-US" sz="2000"/>
            <a:t>4 – Verbose</a:t>
          </a:r>
        </a:p>
      </dgm:t>
    </dgm:pt>
    <dgm:pt modelId="{4B502E19-BCF3-45D3-9133-F47DD0D2C5FD}" type="parTrans" cxnId="{1A6DBA6B-73EC-47C2-84AE-9504E158544F}">
      <dgm:prSet/>
      <dgm:spPr/>
      <dgm:t>
        <a:bodyPr/>
        <a:lstStyle/>
        <a:p>
          <a:endParaRPr lang="en-US" sz="2400"/>
        </a:p>
      </dgm:t>
    </dgm:pt>
    <dgm:pt modelId="{F30F2C93-ED9A-4966-B8CA-286DFA79E362}" type="sibTrans" cxnId="{1A6DBA6B-73EC-47C2-84AE-9504E158544F}">
      <dgm:prSet/>
      <dgm:spPr/>
      <dgm:t>
        <a:bodyPr/>
        <a:lstStyle/>
        <a:p>
          <a:endParaRPr lang="en-US" sz="2400"/>
        </a:p>
      </dgm:t>
    </dgm:pt>
    <dgm:pt modelId="{AFB0EC97-47C5-4CF2-B471-D6034FB3BD71}">
      <dgm:prSet phldrT="[Text]" custT="1"/>
      <dgm:spPr/>
      <dgm:t>
        <a:bodyPr/>
        <a:lstStyle/>
        <a:p>
          <a:r>
            <a:rPr lang="en-US" sz="2000"/>
            <a:t>2 – Error</a:t>
          </a:r>
        </a:p>
      </dgm:t>
    </dgm:pt>
    <dgm:pt modelId="{575E6441-5C72-47AE-ACC3-9892695A7A5F}" type="parTrans" cxnId="{E4333C31-8062-4E2B-89CD-58F0645D370B}">
      <dgm:prSet/>
      <dgm:spPr/>
      <dgm:t>
        <a:bodyPr/>
        <a:lstStyle/>
        <a:p>
          <a:endParaRPr lang="en-US" sz="2400"/>
        </a:p>
      </dgm:t>
    </dgm:pt>
    <dgm:pt modelId="{9BF679D4-994C-4590-B696-13FE18C51987}" type="sibTrans" cxnId="{E4333C31-8062-4E2B-89CD-58F0645D370B}">
      <dgm:prSet/>
      <dgm:spPr/>
      <dgm:t>
        <a:bodyPr/>
        <a:lstStyle/>
        <a:p>
          <a:endParaRPr lang="en-US" sz="2400"/>
        </a:p>
      </dgm:t>
    </dgm:pt>
    <dgm:pt modelId="{430F8B3C-D7F1-4194-BCD8-715FAE904325}">
      <dgm:prSet phldrT="[Text]" custT="1"/>
      <dgm:spPr/>
      <dgm:t>
        <a:bodyPr/>
        <a:lstStyle/>
        <a:p>
          <a:r>
            <a:rPr lang="en-US" sz="2000"/>
            <a:t>5 – Debug</a:t>
          </a:r>
        </a:p>
      </dgm:t>
    </dgm:pt>
    <dgm:pt modelId="{C7317370-FF8F-445D-9E06-F0CD485DE7D3}" type="parTrans" cxnId="{4A2FC707-D65F-4BE1-AD50-C5B56F3702FA}">
      <dgm:prSet/>
      <dgm:spPr/>
      <dgm:t>
        <a:bodyPr/>
        <a:lstStyle/>
        <a:p>
          <a:endParaRPr lang="en-US" sz="2400"/>
        </a:p>
      </dgm:t>
    </dgm:pt>
    <dgm:pt modelId="{14D41883-74C6-4A90-AFC3-4AC39D29D00C}" type="sibTrans" cxnId="{4A2FC707-D65F-4BE1-AD50-C5B56F3702FA}">
      <dgm:prSet/>
      <dgm:spPr/>
      <dgm:t>
        <a:bodyPr/>
        <a:lstStyle/>
        <a:p>
          <a:endParaRPr lang="en-US" sz="2400"/>
        </a:p>
      </dgm:t>
    </dgm:pt>
    <dgm:pt modelId="{F924FA51-B776-472E-8FEB-ADA13015C867}">
      <dgm:prSet phldrT="[Text]" custT="1"/>
      <dgm:spPr/>
      <dgm:t>
        <a:bodyPr/>
        <a:lstStyle/>
        <a:p>
          <a:r>
            <a:rPr lang="en-US" sz="1600"/>
            <a:t>Most common</a:t>
          </a:r>
        </a:p>
      </dgm:t>
    </dgm:pt>
    <dgm:pt modelId="{72857BF6-106B-4603-8C2E-516137F0179D}" type="parTrans" cxnId="{39B37991-7CBB-4FD6-886A-076E0EFF171D}">
      <dgm:prSet/>
      <dgm:spPr/>
      <dgm:t>
        <a:bodyPr/>
        <a:lstStyle/>
        <a:p>
          <a:endParaRPr lang="en-US" sz="2400"/>
        </a:p>
      </dgm:t>
    </dgm:pt>
    <dgm:pt modelId="{81595330-A44F-48D6-AF54-57B42343A081}" type="sibTrans" cxnId="{39B37991-7CBB-4FD6-886A-076E0EFF171D}">
      <dgm:prSet/>
      <dgm:spPr/>
      <dgm:t>
        <a:bodyPr/>
        <a:lstStyle/>
        <a:p>
          <a:endParaRPr lang="en-US" sz="2400"/>
        </a:p>
      </dgm:t>
    </dgm:pt>
    <dgm:pt modelId="{15D91CE5-3564-46F9-8C0D-CF34F97E77B0}">
      <dgm:prSet phldrT="[Text]" custT="1"/>
      <dgm:spPr/>
      <dgm:t>
        <a:bodyPr/>
        <a:lstStyle/>
        <a:p>
          <a:r>
            <a:rPr lang="en-US" sz="1600"/>
            <a:t>Flows down pipeline</a:t>
          </a:r>
        </a:p>
      </dgm:t>
    </dgm:pt>
    <dgm:pt modelId="{E7775B78-4B93-4AE5-8310-B3A9446956F1}" type="parTrans" cxnId="{906D89BF-6EA1-49E4-AC25-FA9C95BCB2B2}">
      <dgm:prSet/>
      <dgm:spPr/>
      <dgm:t>
        <a:bodyPr/>
        <a:lstStyle/>
        <a:p>
          <a:endParaRPr lang="en-US" sz="2400"/>
        </a:p>
      </dgm:t>
    </dgm:pt>
    <dgm:pt modelId="{3948856A-2C7A-43F1-AF19-2CC85DC756F6}" type="sibTrans" cxnId="{906D89BF-6EA1-49E4-AC25-FA9C95BCB2B2}">
      <dgm:prSet/>
      <dgm:spPr/>
      <dgm:t>
        <a:bodyPr/>
        <a:lstStyle/>
        <a:p>
          <a:endParaRPr lang="en-US" sz="2400"/>
        </a:p>
      </dgm:t>
    </dgm:pt>
    <dgm:pt modelId="{306F42CE-6D9E-4F0A-821C-A536F8E48633}">
      <dgm:prSet phldrT="[Text]" custT="1"/>
      <dgm:spPr/>
      <dgm:t>
        <a:bodyPr/>
        <a:lstStyle/>
        <a:p>
          <a:r>
            <a:rPr lang="en-US" sz="1600"/>
            <a:t>Captured by Assignment “=“</a:t>
          </a:r>
        </a:p>
      </dgm:t>
    </dgm:pt>
    <dgm:pt modelId="{30F17CF1-97D9-4ED7-B4FB-D0F1B6EB31ED}" type="parTrans" cxnId="{36B3C73C-6C47-44FB-A6F3-BF5693F08A45}">
      <dgm:prSet/>
      <dgm:spPr/>
      <dgm:t>
        <a:bodyPr/>
        <a:lstStyle/>
        <a:p>
          <a:endParaRPr lang="en-US" sz="2400"/>
        </a:p>
      </dgm:t>
    </dgm:pt>
    <dgm:pt modelId="{08056F80-DC31-469D-9B84-48DEB4811473}" type="sibTrans" cxnId="{36B3C73C-6C47-44FB-A6F3-BF5693F08A45}">
      <dgm:prSet/>
      <dgm:spPr/>
      <dgm:t>
        <a:bodyPr/>
        <a:lstStyle/>
        <a:p>
          <a:endParaRPr lang="en-US" sz="2400"/>
        </a:p>
      </dgm:t>
    </dgm:pt>
    <dgm:pt modelId="{99DC51C5-A9B0-42A5-97CA-6064D504EE22}">
      <dgm:prSet phldrT="[Text]" custT="1"/>
      <dgm:spPr/>
      <dgm:t>
        <a:bodyPr/>
        <a:lstStyle/>
        <a:p>
          <a:r>
            <a:rPr lang="en-US" sz="1600"/>
            <a:t>Execution Problems</a:t>
          </a:r>
        </a:p>
      </dgm:t>
    </dgm:pt>
    <dgm:pt modelId="{B335CF3C-DBE7-42BE-AA7C-2DBA0F5DB97F}" type="parTrans" cxnId="{D01E4E0F-4B1E-4875-A225-6A6BC48A75BB}">
      <dgm:prSet/>
      <dgm:spPr/>
      <dgm:t>
        <a:bodyPr/>
        <a:lstStyle/>
        <a:p>
          <a:endParaRPr lang="en-US" sz="2400"/>
        </a:p>
      </dgm:t>
    </dgm:pt>
    <dgm:pt modelId="{F44D5303-0796-4384-80B6-DCDB5FCA96A5}" type="sibTrans" cxnId="{D01E4E0F-4B1E-4875-A225-6A6BC48A75BB}">
      <dgm:prSet/>
      <dgm:spPr/>
      <dgm:t>
        <a:bodyPr/>
        <a:lstStyle/>
        <a:p>
          <a:endParaRPr lang="en-US" sz="2400"/>
        </a:p>
      </dgm:t>
    </dgm:pt>
    <dgm:pt modelId="{85B896A8-19D2-40BB-BFD8-39E89237BDAF}">
      <dgm:prSet phldrT="[Text]" custT="1"/>
      <dgm:spPr/>
      <dgm:t>
        <a:bodyPr/>
        <a:lstStyle/>
        <a:p>
          <a:r>
            <a:rPr lang="en-US" sz="1600"/>
            <a:t>Shown by default in red</a:t>
          </a:r>
        </a:p>
      </dgm:t>
    </dgm:pt>
    <dgm:pt modelId="{286BF735-7A1D-4C6C-9989-F27A13D00308}" type="parTrans" cxnId="{A15092BC-276A-4967-919B-1D2745E31874}">
      <dgm:prSet/>
      <dgm:spPr/>
      <dgm:t>
        <a:bodyPr/>
        <a:lstStyle/>
        <a:p>
          <a:endParaRPr lang="en-US" sz="2400"/>
        </a:p>
      </dgm:t>
    </dgm:pt>
    <dgm:pt modelId="{7D367C7B-DDFC-4250-B158-62CCB6DB4CDF}" type="sibTrans" cxnId="{A15092BC-276A-4967-919B-1D2745E31874}">
      <dgm:prSet/>
      <dgm:spPr/>
      <dgm:t>
        <a:bodyPr/>
        <a:lstStyle/>
        <a:p>
          <a:endParaRPr lang="en-US" sz="2400"/>
        </a:p>
      </dgm:t>
    </dgm:pt>
    <dgm:pt modelId="{D019C1CF-78B0-42BD-B4AE-427DD9F864DC}">
      <dgm:prSet phldrT="[Text]" custT="1"/>
      <dgm:spPr/>
      <dgm:t>
        <a:bodyPr/>
        <a:lstStyle/>
        <a:p>
          <a:r>
            <a:rPr lang="en-US" sz="1600"/>
            <a:t>Less severe execution problems</a:t>
          </a:r>
        </a:p>
      </dgm:t>
    </dgm:pt>
    <dgm:pt modelId="{D167C61D-F0DA-4229-B2E2-014A6BE7A883}" type="parTrans" cxnId="{32175E0C-7E36-41C5-9ABC-F1C6F343EFFB}">
      <dgm:prSet/>
      <dgm:spPr/>
      <dgm:t>
        <a:bodyPr/>
        <a:lstStyle/>
        <a:p>
          <a:endParaRPr lang="en-US" sz="2400"/>
        </a:p>
      </dgm:t>
    </dgm:pt>
    <dgm:pt modelId="{3F73E2F7-233D-46E4-B031-B2D2DCB70943}" type="sibTrans" cxnId="{32175E0C-7E36-41C5-9ABC-F1C6F343EFFB}">
      <dgm:prSet/>
      <dgm:spPr/>
      <dgm:t>
        <a:bodyPr/>
        <a:lstStyle/>
        <a:p>
          <a:endParaRPr lang="en-US" sz="2400"/>
        </a:p>
      </dgm:t>
    </dgm:pt>
    <dgm:pt modelId="{67A0811D-BF67-41FC-BA4A-F702443CC00C}">
      <dgm:prSet phldrT="[Text]" custT="1"/>
      <dgm:spPr/>
      <dgm:t>
        <a:bodyPr/>
        <a:lstStyle/>
        <a:p>
          <a:r>
            <a:rPr lang="en-US" sz="1600"/>
            <a:t>Shown by default in yellow</a:t>
          </a:r>
        </a:p>
      </dgm:t>
    </dgm:pt>
    <dgm:pt modelId="{F92A4A27-B104-4C10-865C-976EBF9C4FEB}" type="parTrans" cxnId="{0BF6D52A-A2E3-4D7B-AFAD-0FE344BCE3E7}">
      <dgm:prSet/>
      <dgm:spPr/>
      <dgm:t>
        <a:bodyPr/>
        <a:lstStyle/>
        <a:p>
          <a:endParaRPr lang="en-US" sz="2400"/>
        </a:p>
      </dgm:t>
    </dgm:pt>
    <dgm:pt modelId="{9E6D044E-B0C4-4E09-8D6A-137B1A93EB87}" type="sibTrans" cxnId="{0BF6D52A-A2E3-4D7B-AFAD-0FE344BCE3E7}">
      <dgm:prSet/>
      <dgm:spPr/>
      <dgm:t>
        <a:bodyPr/>
        <a:lstStyle/>
        <a:p>
          <a:endParaRPr lang="en-US" sz="2400"/>
        </a:p>
      </dgm:t>
    </dgm:pt>
    <dgm:pt modelId="{F733BEE3-BB0A-4C61-805A-4186CE942755}">
      <dgm:prSet phldrT="[Text]" custT="1"/>
      <dgm:spPr/>
      <dgm:t>
        <a:bodyPr/>
        <a:lstStyle/>
        <a:p>
          <a:r>
            <a:rPr lang="en-US" sz="1600"/>
            <a:t>More detailed execution information</a:t>
          </a:r>
        </a:p>
      </dgm:t>
    </dgm:pt>
    <dgm:pt modelId="{BAB25CF5-44BE-4B81-AD77-0BAA44BB94B0}" type="parTrans" cxnId="{0B419F29-37F9-4AC2-AC2E-8AF0BD865593}">
      <dgm:prSet/>
      <dgm:spPr/>
      <dgm:t>
        <a:bodyPr/>
        <a:lstStyle/>
        <a:p>
          <a:endParaRPr lang="en-US" sz="2400"/>
        </a:p>
      </dgm:t>
    </dgm:pt>
    <dgm:pt modelId="{3E9FDE30-E0F3-4CD2-812C-E6A71CBFA23F}" type="sibTrans" cxnId="{0B419F29-37F9-4AC2-AC2E-8AF0BD865593}">
      <dgm:prSet/>
      <dgm:spPr/>
      <dgm:t>
        <a:bodyPr/>
        <a:lstStyle/>
        <a:p>
          <a:endParaRPr lang="en-US" sz="2400"/>
        </a:p>
      </dgm:t>
    </dgm:pt>
    <dgm:pt modelId="{0C1ABBF2-65DC-456E-92D4-502C3A81BC7A}">
      <dgm:prSet phldrT="[Text]" custT="1"/>
      <dgm:spPr/>
      <dgm:t>
        <a:bodyPr/>
        <a:lstStyle/>
        <a:p>
          <a:r>
            <a:rPr lang="en-US" sz="1600"/>
            <a:t>Hidden by default</a:t>
          </a:r>
        </a:p>
      </dgm:t>
    </dgm:pt>
    <dgm:pt modelId="{76347E19-90F9-4224-8A49-E1A860758FAA}" type="parTrans" cxnId="{9BFDAD8F-CF69-46B6-A019-A64993744E48}">
      <dgm:prSet/>
      <dgm:spPr/>
      <dgm:t>
        <a:bodyPr/>
        <a:lstStyle/>
        <a:p>
          <a:endParaRPr lang="en-US" sz="2400"/>
        </a:p>
      </dgm:t>
    </dgm:pt>
    <dgm:pt modelId="{3B495729-8AAD-4B9A-A8DD-0D3B7A9D997D}" type="sibTrans" cxnId="{9BFDAD8F-CF69-46B6-A019-A64993744E48}">
      <dgm:prSet/>
      <dgm:spPr/>
      <dgm:t>
        <a:bodyPr/>
        <a:lstStyle/>
        <a:p>
          <a:endParaRPr lang="en-US" sz="2400"/>
        </a:p>
      </dgm:t>
    </dgm:pt>
    <dgm:pt modelId="{7E935CA5-B2AF-4D18-AE4E-18AE1AC485CC}">
      <dgm:prSet phldrT="[Text]" custT="1"/>
      <dgm:spPr/>
      <dgm:t>
        <a:bodyPr/>
        <a:lstStyle/>
        <a:p>
          <a:r>
            <a:rPr lang="en-US" sz="1600"/>
            <a:t>Related to debugging code</a:t>
          </a:r>
        </a:p>
      </dgm:t>
    </dgm:pt>
    <dgm:pt modelId="{A4D4A57B-7900-4843-83F0-5D5206FA9A3A}" type="parTrans" cxnId="{2AB940F3-7500-4C8B-83A2-3376288AEEE4}">
      <dgm:prSet/>
      <dgm:spPr/>
      <dgm:t>
        <a:bodyPr/>
        <a:lstStyle/>
        <a:p>
          <a:endParaRPr lang="en-US" sz="2400"/>
        </a:p>
      </dgm:t>
    </dgm:pt>
    <dgm:pt modelId="{75B15A0F-C080-4C5F-99ED-C06B6CC81B13}" type="sibTrans" cxnId="{2AB940F3-7500-4C8B-83A2-3376288AEEE4}">
      <dgm:prSet/>
      <dgm:spPr/>
      <dgm:t>
        <a:bodyPr/>
        <a:lstStyle/>
        <a:p>
          <a:endParaRPr lang="en-US" sz="2400"/>
        </a:p>
      </dgm:t>
    </dgm:pt>
    <dgm:pt modelId="{A24077A3-EB44-4296-8E00-4951D9BB329A}">
      <dgm:prSet phldrT="[Text]" custT="1"/>
      <dgm:spPr/>
      <dgm:t>
        <a:bodyPr/>
        <a:lstStyle/>
        <a:p>
          <a:r>
            <a:rPr lang="en-US" sz="1600"/>
            <a:t>Hidden by default</a:t>
          </a:r>
        </a:p>
      </dgm:t>
    </dgm:pt>
    <dgm:pt modelId="{81988687-8086-4A05-B255-F2C766C5FADE}" type="parTrans" cxnId="{245B3E31-8558-4BE1-B89B-0C5A0E3B0898}">
      <dgm:prSet/>
      <dgm:spPr/>
      <dgm:t>
        <a:bodyPr/>
        <a:lstStyle/>
        <a:p>
          <a:endParaRPr lang="en-US" sz="2400"/>
        </a:p>
      </dgm:t>
    </dgm:pt>
    <dgm:pt modelId="{0EA5972A-9685-478C-81CA-D1341C8C5C19}" type="sibTrans" cxnId="{245B3E31-8558-4BE1-B89B-0C5A0E3B0898}">
      <dgm:prSet/>
      <dgm:spPr/>
      <dgm:t>
        <a:bodyPr/>
        <a:lstStyle/>
        <a:p>
          <a:endParaRPr lang="en-US" sz="2400"/>
        </a:p>
      </dgm:t>
    </dgm:pt>
    <dgm:pt modelId="{6DFA4586-7BC5-4C64-BF9F-681947064DBF}">
      <dgm:prSet phldrT="[Text]" custT="1"/>
      <dgm:spPr/>
      <dgm:t>
        <a:bodyPr/>
        <a:lstStyle/>
        <a:p>
          <a:r>
            <a:rPr lang="en-US" sz="1600"/>
            <a:t>6 – Information (WMF 5)</a:t>
          </a:r>
        </a:p>
      </dgm:t>
    </dgm:pt>
    <dgm:pt modelId="{7FFB8CF5-EB8C-469D-A9C9-1C7C866236AC}" type="parTrans" cxnId="{FD510638-D391-4E68-8180-BA9CC73D18DF}">
      <dgm:prSet/>
      <dgm:spPr/>
      <dgm:t>
        <a:bodyPr/>
        <a:lstStyle/>
        <a:p>
          <a:endParaRPr lang="en-US"/>
        </a:p>
      </dgm:t>
    </dgm:pt>
    <dgm:pt modelId="{F292ACC2-A7EF-4C0E-AF12-1998AECF958F}" type="sibTrans" cxnId="{FD510638-D391-4E68-8180-BA9CC73D18DF}">
      <dgm:prSet/>
      <dgm:spPr/>
      <dgm:t>
        <a:bodyPr/>
        <a:lstStyle/>
        <a:p>
          <a:endParaRPr lang="en-US"/>
        </a:p>
      </dgm:t>
    </dgm:pt>
    <dgm:pt modelId="{6E79E31B-D7F9-4004-A67A-0F0BD7A8194B}">
      <dgm:prSet phldrT="[Text]" custT="1"/>
      <dgm:spPr/>
      <dgm:t>
        <a:bodyPr/>
        <a:lstStyle/>
        <a:p>
          <a:r>
            <a:rPr lang="en-US" sz="1600"/>
            <a:t>Similar to Write-Host except No Colorization and Information Stream can be captured and Suppressed.</a:t>
          </a:r>
        </a:p>
      </dgm:t>
    </dgm:pt>
    <dgm:pt modelId="{6FF32282-15C1-4D3B-BF18-4B75748EB3DC}" type="parTrans" cxnId="{87E0BF62-689B-4F01-A951-4C0AD1C50D44}">
      <dgm:prSet/>
      <dgm:spPr/>
      <dgm:t>
        <a:bodyPr/>
        <a:lstStyle/>
        <a:p>
          <a:endParaRPr lang="en-US"/>
        </a:p>
      </dgm:t>
    </dgm:pt>
    <dgm:pt modelId="{799392AC-F4DD-49E7-8E13-EC37E4A5FC0F}" type="sibTrans" cxnId="{87E0BF62-689B-4F01-A951-4C0AD1C50D44}">
      <dgm:prSet/>
      <dgm:spPr/>
      <dgm:t>
        <a:bodyPr/>
        <a:lstStyle/>
        <a:p>
          <a:endParaRPr lang="en-US"/>
        </a:p>
      </dgm:t>
    </dgm:pt>
    <dgm:pt modelId="{E9DF0C03-40E2-444A-8BBA-D9BFC650AF52}">
      <dgm:prSet phldrT="[Text]" custT="1"/>
      <dgm:spPr/>
      <dgm:t>
        <a:bodyPr/>
        <a:lstStyle/>
        <a:p>
          <a:r>
            <a:rPr lang="en-US" sz="1600"/>
            <a:t>Allows Tagging of Information.</a:t>
          </a:r>
        </a:p>
      </dgm:t>
    </dgm:pt>
    <dgm:pt modelId="{E75723AE-0044-4310-9744-56532496D628}" type="parTrans" cxnId="{74F22C3A-5260-43A2-B664-B9666AA987BF}">
      <dgm:prSet/>
      <dgm:spPr/>
      <dgm:t>
        <a:bodyPr/>
        <a:lstStyle/>
        <a:p>
          <a:endParaRPr lang="en-US"/>
        </a:p>
      </dgm:t>
    </dgm:pt>
    <dgm:pt modelId="{B929E41A-43E3-4E21-9006-DA006EA9A6CC}" type="sibTrans" cxnId="{74F22C3A-5260-43A2-B664-B9666AA987BF}">
      <dgm:prSet/>
      <dgm:spPr/>
      <dgm:t>
        <a:bodyPr/>
        <a:lstStyle/>
        <a:p>
          <a:endParaRPr lang="en-US"/>
        </a:p>
      </dgm:t>
    </dgm:pt>
    <dgm:pt modelId="{B57DF8F5-AF0B-4FCC-A5E1-435F664ED89C}" type="pres">
      <dgm:prSet presAssocID="{E5AB3919-5CF7-46E8-B1D5-9A22AB798F6F}" presName="linear" presStyleCnt="0">
        <dgm:presLayoutVars>
          <dgm:dir/>
          <dgm:animLvl val="lvl"/>
          <dgm:resizeHandles val="exact"/>
        </dgm:presLayoutVars>
      </dgm:prSet>
      <dgm:spPr/>
    </dgm:pt>
    <dgm:pt modelId="{706A48A8-068B-4998-A8D5-AE6F056E4EC4}" type="pres">
      <dgm:prSet presAssocID="{A2D416DA-87DD-4E25-AB7F-3EC6C95B3863}" presName="parentLin" presStyleCnt="0"/>
      <dgm:spPr/>
    </dgm:pt>
    <dgm:pt modelId="{9114097B-5D8C-428C-A57C-489671C127F8}" type="pres">
      <dgm:prSet presAssocID="{A2D416DA-87DD-4E25-AB7F-3EC6C95B3863}" presName="parentLeftMargin" presStyleLbl="node1" presStyleIdx="0" presStyleCnt="6"/>
      <dgm:spPr/>
    </dgm:pt>
    <dgm:pt modelId="{3A8F13A3-8208-4516-925C-0D36778F4836}" type="pres">
      <dgm:prSet presAssocID="{A2D416DA-87DD-4E25-AB7F-3EC6C95B3863}" presName="parentText" presStyleLbl="node1" presStyleIdx="0" presStyleCnt="6" custScaleY="147386">
        <dgm:presLayoutVars>
          <dgm:chMax val="0"/>
          <dgm:bulletEnabled val="1"/>
        </dgm:presLayoutVars>
      </dgm:prSet>
      <dgm:spPr>
        <a:prstGeom prst="rect">
          <a:avLst/>
        </a:prstGeom>
      </dgm:spPr>
    </dgm:pt>
    <dgm:pt modelId="{93ADDC01-A260-44F7-A188-8EED24A5A0D5}" type="pres">
      <dgm:prSet presAssocID="{A2D416DA-87DD-4E25-AB7F-3EC6C95B3863}" presName="negativeSpace" presStyleCnt="0"/>
      <dgm:spPr/>
    </dgm:pt>
    <dgm:pt modelId="{0082E45F-9C37-48DF-B872-4CE7119198C9}" type="pres">
      <dgm:prSet presAssocID="{A2D416DA-87DD-4E25-AB7F-3EC6C95B3863}" presName="childText" presStyleLbl="conFgAcc1" presStyleIdx="0" presStyleCnt="6">
        <dgm:presLayoutVars>
          <dgm:bulletEnabled val="1"/>
        </dgm:presLayoutVars>
      </dgm:prSet>
      <dgm:spPr/>
    </dgm:pt>
    <dgm:pt modelId="{914988A1-5113-4A97-A547-2505420AAB1E}" type="pres">
      <dgm:prSet presAssocID="{C600CE9D-D15D-498D-B60E-1BF6B4BAAD3D}" presName="spaceBetweenRectangles" presStyleCnt="0"/>
      <dgm:spPr/>
    </dgm:pt>
    <dgm:pt modelId="{B3B48B84-0A68-4145-949C-F75FCB50CB70}" type="pres">
      <dgm:prSet presAssocID="{AFB0EC97-47C5-4CF2-B471-D6034FB3BD71}" presName="parentLin" presStyleCnt="0"/>
      <dgm:spPr/>
    </dgm:pt>
    <dgm:pt modelId="{D886CDBC-1A62-4994-BDF2-E4C82CE622DA}" type="pres">
      <dgm:prSet presAssocID="{AFB0EC97-47C5-4CF2-B471-D6034FB3BD71}" presName="parentLeftMargin" presStyleLbl="node1" presStyleIdx="0" presStyleCnt="6"/>
      <dgm:spPr/>
    </dgm:pt>
    <dgm:pt modelId="{5FFA1E20-171F-430B-A17B-67C1D2ACC27C}" type="pres">
      <dgm:prSet presAssocID="{AFB0EC97-47C5-4CF2-B471-D6034FB3BD71}" presName="parentText" presStyleLbl="node1" presStyleIdx="1" presStyleCnt="6" custScaleY="147386">
        <dgm:presLayoutVars>
          <dgm:chMax val="0"/>
          <dgm:bulletEnabled val="1"/>
        </dgm:presLayoutVars>
      </dgm:prSet>
      <dgm:spPr>
        <a:prstGeom prst="rect">
          <a:avLst/>
        </a:prstGeom>
      </dgm:spPr>
    </dgm:pt>
    <dgm:pt modelId="{D118A2E7-5A62-4C23-A557-490E81C960A9}" type="pres">
      <dgm:prSet presAssocID="{AFB0EC97-47C5-4CF2-B471-D6034FB3BD71}" presName="negativeSpace" presStyleCnt="0"/>
      <dgm:spPr/>
    </dgm:pt>
    <dgm:pt modelId="{B973620A-0829-4DDF-93C8-31C5D60E2DF6}" type="pres">
      <dgm:prSet presAssocID="{AFB0EC97-47C5-4CF2-B471-D6034FB3BD71}" presName="childText" presStyleLbl="conFgAcc1" presStyleIdx="1" presStyleCnt="6">
        <dgm:presLayoutVars>
          <dgm:bulletEnabled val="1"/>
        </dgm:presLayoutVars>
      </dgm:prSet>
      <dgm:spPr/>
    </dgm:pt>
    <dgm:pt modelId="{99D86258-A465-4285-801C-3F18F473081D}" type="pres">
      <dgm:prSet presAssocID="{9BF679D4-994C-4590-B696-13FE18C51987}" presName="spaceBetweenRectangles" presStyleCnt="0"/>
      <dgm:spPr/>
    </dgm:pt>
    <dgm:pt modelId="{C73E62E7-4831-45C1-A12A-552358663E0E}" type="pres">
      <dgm:prSet presAssocID="{BB260810-63B6-4084-8EF5-E8CAF3329BE4}" presName="parentLin" presStyleCnt="0"/>
      <dgm:spPr/>
    </dgm:pt>
    <dgm:pt modelId="{F39AEFCA-B704-4A81-98CF-104A8DB911D0}" type="pres">
      <dgm:prSet presAssocID="{BB260810-63B6-4084-8EF5-E8CAF3329BE4}" presName="parentLeftMargin" presStyleLbl="node1" presStyleIdx="1" presStyleCnt="6"/>
      <dgm:spPr/>
    </dgm:pt>
    <dgm:pt modelId="{2CA0015E-5929-4666-B892-E808CA492FD2}" type="pres">
      <dgm:prSet presAssocID="{BB260810-63B6-4084-8EF5-E8CAF3329BE4}" presName="parentText" presStyleLbl="node1" presStyleIdx="2" presStyleCnt="6" custScaleY="147386">
        <dgm:presLayoutVars>
          <dgm:chMax val="0"/>
          <dgm:bulletEnabled val="1"/>
        </dgm:presLayoutVars>
      </dgm:prSet>
      <dgm:spPr>
        <a:prstGeom prst="rect">
          <a:avLst/>
        </a:prstGeom>
      </dgm:spPr>
    </dgm:pt>
    <dgm:pt modelId="{F5763D2A-1CF1-46BE-9081-11BE2ED1EBAB}" type="pres">
      <dgm:prSet presAssocID="{BB260810-63B6-4084-8EF5-E8CAF3329BE4}" presName="negativeSpace" presStyleCnt="0"/>
      <dgm:spPr/>
    </dgm:pt>
    <dgm:pt modelId="{76B82188-ECF3-4A8C-B104-38D39043E600}" type="pres">
      <dgm:prSet presAssocID="{BB260810-63B6-4084-8EF5-E8CAF3329BE4}" presName="childText" presStyleLbl="conFgAcc1" presStyleIdx="2" presStyleCnt="6">
        <dgm:presLayoutVars>
          <dgm:bulletEnabled val="1"/>
        </dgm:presLayoutVars>
      </dgm:prSet>
      <dgm:spPr/>
    </dgm:pt>
    <dgm:pt modelId="{0075290C-06EC-40F0-AD40-D052B7BBDA78}" type="pres">
      <dgm:prSet presAssocID="{0D94A609-A21F-4D2A-9033-427746B8158E}" presName="spaceBetweenRectangles" presStyleCnt="0"/>
      <dgm:spPr/>
    </dgm:pt>
    <dgm:pt modelId="{3868D189-1ACA-4E92-85B7-DB353B5CB7F0}" type="pres">
      <dgm:prSet presAssocID="{16BB7909-670A-45C6-84C4-AF7136E0F6C7}" presName="parentLin" presStyleCnt="0"/>
      <dgm:spPr/>
    </dgm:pt>
    <dgm:pt modelId="{FA3DF412-7E39-48B5-B9DC-5386C9D71DAC}" type="pres">
      <dgm:prSet presAssocID="{16BB7909-670A-45C6-84C4-AF7136E0F6C7}" presName="parentLeftMargin" presStyleLbl="node1" presStyleIdx="2" presStyleCnt="6"/>
      <dgm:spPr/>
    </dgm:pt>
    <dgm:pt modelId="{BF5CC630-3B1A-4FE4-9AE4-B0ED04D63B36}" type="pres">
      <dgm:prSet presAssocID="{16BB7909-670A-45C6-84C4-AF7136E0F6C7}" presName="parentText" presStyleLbl="node1" presStyleIdx="3" presStyleCnt="6" custScaleY="147386">
        <dgm:presLayoutVars>
          <dgm:chMax val="0"/>
          <dgm:bulletEnabled val="1"/>
        </dgm:presLayoutVars>
      </dgm:prSet>
      <dgm:spPr>
        <a:prstGeom prst="rect">
          <a:avLst/>
        </a:prstGeom>
      </dgm:spPr>
    </dgm:pt>
    <dgm:pt modelId="{615313C1-BF53-4AFA-A3E1-3EC0B33A2A7C}" type="pres">
      <dgm:prSet presAssocID="{16BB7909-670A-45C6-84C4-AF7136E0F6C7}" presName="negativeSpace" presStyleCnt="0"/>
      <dgm:spPr/>
    </dgm:pt>
    <dgm:pt modelId="{20DF6F03-5D15-4B64-AA55-A02997062D2A}" type="pres">
      <dgm:prSet presAssocID="{16BB7909-670A-45C6-84C4-AF7136E0F6C7}" presName="childText" presStyleLbl="conFgAcc1" presStyleIdx="3" presStyleCnt="6">
        <dgm:presLayoutVars>
          <dgm:bulletEnabled val="1"/>
        </dgm:presLayoutVars>
      </dgm:prSet>
      <dgm:spPr/>
    </dgm:pt>
    <dgm:pt modelId="{4F42DD95-98E1-4444-9376-D5676901F8DC}" type="pres">
      <dgm:prSet presAssocID="{F30F2C93-ED9A-4966-B8CA-286DFA79E362}" presName="spaceBetweenRectangles" presStyleCnt="0"/>
      <dgm:spPr/>
    </dgm:pt>
    <dgm:pt modelId="{9246C07C-66DA-4E3D-A625-D019ACD871FD}" type="pres">
      <dgm:prSet presAssocID="{430F8B3C-D7F1-4194-BCD8-715FAE904325}" presName="parentLin" presStyleCnt="0"/>
      <dgm:spPr/>
    </dgm:pt>
    <dgm:pt modelId="{CDB95AA3-9728-4567-9D04-B3769CCB9D97}" type="pres">
      <dgm:prSet presAssocID="{430F8B3C-D7F1-4194-BCD8-715FAE904325}" presName="parentLeftMargin" presStyleLbl="node1" presStyleIdx="3" presStyleCnt="6"/>
      <dgm:spPr/>
    </dgm:pt>
    <dgm:pt modelId="{4EAAA4CF-889C-4CF6-B42E-7A105D62A296}" type="pres">
      <dgm:prSet presAssocID="{430F8B3C-D7F1-4194-BCD8-715FAE904325}" presName="parentText" presStyleLbl="node1" presStyleIdx="4" presStyleCnt="6" custScaleY="147386">
        <dgm:presLayoutVars>
          <dgm:chMax val="0"/>
          <dgm:bulletEnabled val="1"/>
        </dgm:presLayoutVars>
      </dgm:prSet>
      <dgm:spPr>
        <a:prstGeom prst="rect">
          <a:avLst/>
        </a:prstGeom>
      </dgm:spPr>
    </dgm:pt>
    <dgm:pt modelId="{0C0C789C-7E0A-4BB3-AAB6-EBB5E77FF46B}" type="pres">
      <dgm:prSet presAssocID="{430F8B3C-D7F1-4194-BCD8-715FAE904325}" presName="negativeSpace" presStyleCnt="0"/>
      <dgm:spPr/>
    </dgm:pt>
    <dgm:pt modelId="{5D3D8CD7-876B-484C-88C6-837E21716389}" type="pres">
      <dgm:prSet presAssocID="{430F8B3C-D7F1-4194-BCD8-715FAE904325}" presName="childText" presStyleLbl="conFgAcc1" presStyleIdx="4" presStyleCnt="6">
        <dgm:presLayoutVars>
          <dgm:bulletEnabled val="1"/>
        </dgm:presLayoutVars>
      </dgm:prSet>
      <dgm:spPr/>
    </dgm:pt>
    <dgm:pt modelId="{3A159102-D6F7-4BD7-9AFA-FDA7F619855B}" type="pres">
      <dgm:prSet presAssocID="{14D41883-74C6-4A90-AFC3-4AC39D29D00C}" presName="spaceBetweenRectangles" presStyleCnt="0"/>
      <dgm:spPr/>
    </dgm:pt>
    <dgm:pt modelId="{0FF1D169-CB7C-4863-9998-064E62BD9324}" type="pres">
      <dgm:prSet presAssocID="{6DFA4586-7BC5-4C64-BF9F-681947064DBF}" presName="parentLin" presStyleCnt="0"/>
      <dgm:spPr/>
    </dgm:pt>
    <dgm:pt modelId="{331CF6F9-7C75-4EEF-847A-04B008F2B84D}" type="pres">
      <dgm:prSet presAssocID="{6DFA4586-7BC5-4C64-BF9F-681947064DBF}" presName="parentLeftMargin" presStyleLbl="node1" presStyleIdx="4" presStyleCnt="6"/>
      <dgm:spPr/>
    </dgm:pt>
    <dgm:pt modelId="{7AF747C4-ADFC-41A2-866C-2F9FE77FD483}" type="pres">
      <dgm:prSet presAssocID="{6DFA4586-7BC5-4C64-BF9F-681947064DBF}" presName="parentText" presStyleLbl="node1" presStyleIdx="5" presStyleCnt="6" custScaleY="175224">
        <dgm:presLayoutVars>
          <dgm:chMax val="0"/>
          <dgm:bulletEnabled val="1"/>
        </dgm:presLayoutVars>
      </dgm:prSet>
      <dgm:spPr/>
    </dgm:pt>
    <dgm:pt modelId="{27FC0026-5E98-4215-82AA-108FA9D766E2}" type="pres">
      <dgm:prSet presAssocID="{6DFA4586-7BC5-4C64-BF9F-681947064DBF}" presName="negativeSpace" presStyleCnt="0"/>
      <dgm:spPr/>
    </dgm:pt>
    <dgm:pt modelId="{56A5B2AB-3BD4-4076-BA9E-13033EA623E9}" type="pres">
      <dgm:prSet presAssocID="{6DFA4586-7BC5-4C64-BF9F-681947064DBF}" presName="childText" presStyleLbl="conFgAcc1" presStyleIdx="5" presStyleCnt="6">
        <dgm:presLayoutVars>
          <dgm:bulletEnabled val="1"/>
        </dgm:presLayoutVars>
      </dgm:prSet>
      <dgm:spPr/>
    </dgm:pt>
  </dgm:ptLst>
  <dgm:cxnLst>
    <dgm:cxn modelId="{4A2FC707-D65F-4BE1-AD50-C5B56F3702FA}" srcId="{E5AB3919-5CF7-46E8-B1D5-9A22AB798F6F}" destId="{430F8B3C-D7F1-4194-BCD8-715FAE904325}" srcOrd="4" destOrd="0" parTransId="{C7317370-FF8F-445D-9E06-F0CD485DE7D3}" sibTransId="{14D41883-74C6-4A90-AFC3-4AC39D29D00C}"/>
    <dgm:cxn modelId="{A278EA09-2526-407E-A238-F15914B974E0}" type="presOf" srcId="{6DFA4586-7BC5-4C64-BF9F-681947064DBF}" destId="{331CF6F9-7C75-4EEF-847A-04B008F2B84D}" srcOrd="0" destOrd="0" presId="urn:microsoft.com/office/officeart/2005/8/layout/list1"/>
    <dgm:cxn modelId="{32175E0C-7E36-41C5-9ABC-F1C6F343EFFB}" srcId="{BB260810-63B6-4084-8EF5-E8CAF3329BE4}" destId="{D019C1CF-78B0-42BD-B4AE-427DD9F864DC}" srcOrd="0" destOrd="0" parTransId="{D167C61D-F0DA-4229-B2E2-014A6BE7A883}" sibTransId="{3F73E2F7-233D-46E4-B031-B2D2DCB70943}"/>
    <dgm:cxn modelId="{D01E4E0F-4B1E-4875-A225-6A6BC48A75BB}" srcId="{AFB0EC97-47C5-4CF2-B471-D6034FB3BD71}" destId="{99DC51C5-A9B0-42A5-97CA-6064D504EE22}" srcOrd="0" destOrd="0" parTransId="{B335CF3C-DBE7-42BE-AA7C-2DBA0F5DB97F}" sibTransId="{F44D5303-0796-4384-80B6-DCDB5FCA96A5}"/>
    <dgm:cxn modelId="{82571510-C5F6-4B03-AD44-3838473FE6E9}" type="presOf" srcId="{15D91CE5-3564-46F9-8C0D-CF34F97E77B0}" destId="{0082E45F-9C37-48DF-B872-4CE7119198C9}" srcOrd="0" destOrd="1" presId="urn:microsoft.com/office/officeart/2005/8/layout/list1"/>
    <dgm:cxn modelId="{5B331F10-66D7-4012-B251-1D9567D92A5D}" type="presOf" srcId="{E5AB3919-5CF7-46E8-B1D5-9A22AB798F6F}" destId="{B57DF8F5-AF0B-4FCC-A5E1-435F664ED89C}" srcOrd="0" destOrd="0" presId="urn:microsoft.com/office/officeart/2005/8/layout/list1"/>
    <dgm:cxn modelId="{301B6E16-A1DC-41FD-9B18-E42749A807DE}" type="presOf" srcId="{85B896A8-19D2-40BB-BFD8-39E89237BDAF}" destId="{B973620A-0829-4DDF-93C8-31C5D60E2DF6}" srcOrd="0" destOrd="1" presId="urn:microsoft.com/office/officeart/2005/8/layout/list1"/>
    <dgm:cxn modelId="{2ADFF920-3E28-471C-A4BA-EC0A98F6F822}" type="presOf" srcId="{D019C1CF-78B0-42BD-B4AE-427DD9F864DC}" destId="{76B82188-ECF3-4A8C-B104-38D39043E600}" srcOrd="0" destOrd="0" presId="urn:microsoft.com/office/officeart/2005/8/layout/list1"/>
    <dgm:cxn modelId="{08EA6623-0BBD-4D0B-93B2-CBD2E2D230BC}" type="presOf" srcId="{67A0811D-BF67-41FC-BA4A-F702443CC00C}" destId="{76B82188-ECF3-4A8C-B104-38D39043E600}" srcOrd="0" destOrd="1" presId="urn:microsoft.com/office/officeart/2005/8/layout/list1"/>
    <dgm:cxn modelId="{FDFE3824-8AD3-4A61-B9A4-10A2E41C9290}" type="presOf" srcId="{AFB0EC97-47C5-4CF2-B471-D6034FB3BD71}" destId="{D886CDBC-1A62-4994-BDF2-E4C82CE622DA}" srcOrd="0" destOrd="0" presId="urn:microsoft.com/office/officeart/2005/8/layout/list1"/>
    <dgm:cxn modelId="{0B419F29-37F9-4AC2-AC2E-8AF0BD865593}" srcId="{16BB7909-670A-45C6-84C4-AF7136E0F6C7}" destId="{F733BEE3-BB0A-4C61-805A-4186CE942755}" srcOrd="0" destOrd="0" parTransId="{BAB25CF5-44BE-4B81-AD77-0BAA44BB94B0}" sibTransId="{3E9FDE30-E0F3-4CD2-812C-E6A71CBFA23F}"/>
    <dgm:cxn modelId="{0BF6D52A-A2E3-4D7B-AFAD-0FE344BCE3E7}" srcId="{BB260810-63B6-4084-8EF5-E8CAF3329BE4}" destId="{67A0811D-BF67-41FC-BA4A-F702443CC00C}" srcOrd="1" destOrd="0" parTransId="{F92A4A27-B104-4C10-865C-976EBF9C4FEB}" sibTransId="{9E6D044E-B0C4-4E09-8D6A-137B1A93EB87}"/>
    <dgm:cxn modelId="{E4333C31-8062-4E2B-89CD-58F0645D370B}" srcId="{E5AB3919-5CF7-46E8-B1D5-9A22AB798F6F}" destId="{AFB0EC97-47C5-4CF2-B471-D6034FB3BD71}" srcOrd="1" destOrd="0" parTransId="{575E6441-5C72-47AE-ACC3-9892695A7A5F}" sibTransId="{9BF679D4-994C-4590-B696-13FE18C51987}"/>
    <dgm:cxn modelId="{245B3E31-8558-4BE1-B89B-0C5A0E3B0898}" srcId="{430F8B3C-D7F1-4194-BCD8-715FAE904325}" destId="{A24077A3-EB44-4296-8E00-4951D9BB329A}" srcOrd="1" destOrd="0" parTransId="{81988687-8086-4A05-B255-F2C766C5FADE}" sibTransId="{0EA5972A-9685-478C-81CA-D1341C8C5C19}"/>
    <dgm:cxn modelId="{F9335132-D6AE-4080-8A5F-FB6A78C6D194}" type="presOf" srcId="{7E935CA5-B2AF-4D18-AE4E-18AE1AC485CC}" destId="{5D3D8CD7-876B-484C-88C6-837E21716389}" srcOrd="0" destOrd="0" presId="urn:microsoft.com/office/officeart/2005/8/layout/list1"/>
    <dgm:cxn modelId="{FD510638-D391-4E68-8180-BA9CC73D18DF}" srcId="{E5AB3919-5CF7-46E8-B1D5-9A22AB798F6F}" destId="{6DFA4586-7BC5-4C64-BF9F-681947064DBF}" srcOrd="5" destOrd="0" parTransId="{7FFB8CF5-EB8C-469D-A9C9-1C7C866236AC}" sibTransId="{F292ACC2-A7EF-4C0E-AF12-1998AECF958F}"/>
    <dgm:cxn modelId="{74F22C3A-5260-43A2-B664-B9666AA987BF}" srcId="{6DFA4586-7BC5-4C64-BF9F-681947064DBF}" destId="{E9DF0C03-40E2-444A-8BBA-D9BFC650AF52}" srcOrd="1" destOrd="0" parTransId="{E75723AE-0044-4310-9744-56532496D628}" sibTransId="{B929E41A-43E3-4E21-9006-DA006EA9A6CC}"/>
    <dgm:cxn modelId="{36B3C73C-6C47-44FB-A6F3-BF5693F08A45}" srcId="{A2D416DA-87DD-4E25-AB7F-3EC6C95B3863}" destId="{306F42CE-6D9E-4F0A-821C-A536F8E48633}" srcOrd="2" destOrd="0" parTransId="{30F17CF1-97D9-4ED7-B4FB-D0F1B6EB31ED}" sibTransId="{08056F80-DC31-469D-9B84-48DEB4811473}"/>
    <dgm:cxn modelId="{4593475C-16CF-4BB5-95F3-D4217774F40F}" type="presOf" srcId="{430F8B3C-D7F1-4194-BCD8-715FAE904325}" destId="{4EAAA4CF-889C-4CF6-B42E-7A105D62A296}" srcOrd="1" destOrd="0" presId="urn:microsoft.com/office/officeart/2005/8/layout/list1"/>
    <dgm:cxn modelId="{87E0BF62-689B-4F01-A951-4C0AD1C50D44}" srcId="{6DFA4586-7BC5-4C64-BF9F-681947064DBF}" destId="{6E79E31B-D7F9-4004-A67A-0F0BD7A8194B}" srcOrd="0" destOrd="0" parTransId="{6FF32282-15C1-4D3B-BF18-4B75748EB3DC}" sibTransId="{799392AC-F4DD-49E7-8E13-EC37E4A5FC0F}"/>
    <dgm:cxn modelId="{BD068A48-97EB-47D8-BEDC-432F483D7128}" type="presOf" srcId="{F924FA51-B776-472E-8FEB-ADA13015C867}" destId="{0082E45F-9C37-48DF-B872-4CE7119198C9}" srcOrd="0" destOrd="0" presId="urn:microsoft.com/office/officeart/2005/8/layout/list1"/>
    <dgm:cxn modelId="{43E9A369-6EBA-48C9-B3EF-FF33EE1D0481}" type="presOf" srcId="{BB260810-63B6-4084-8EF5-E8CAF3329BE4}" destId="{2CA0015E-5929-4666-B892-E808CA492FD2}" srcOrd="1" destOrd="0" presId="urn:microsoft.com/office/officeart/2005/8/layout/list1"/>
    <dgm:cxn modelId="{1A6DBA6B-73EC-47C2-84AE-9504E158544F}" srcId="{E5AB3919-5CF7-46E8-B1D5-9A22AB798F6F}" destId="{16BB7909-670A-45C6-84C4-AF7136E0F6C7}" srcOrd="3" destOrd="0" parTransId="{4B502E19-BCF3-45D3-9133-F47DD0D2C5FD}" sibTransId="{F30F2C93-ED9A-4966-B8CA-286DFA79E362}"/>
    <dgm:cxn modelId="{638BE878-3004-4035-8D70-E94CDBD609FE}" srcId="{E5AB3919-5CF7-46E8-B1D5-9A22AB798F6F}" destId="{BB260810-63B6-4084-8EF5-E8CAF3329BE4}" srcOrd="2" destOrd="0" parTransId="{ABFD7820-B8A8-410E-9696-F57AEAC59F90}" sibTransId="{0D94A609-A21F-4D2A-9033-427746B8158E}"/>
    <dgm:cxn modelId="{ED04F982-D25E-4541-B2C9-7DF4601B7482}" type="presOf" srcId="{E9DF0C03-40E2-444A-8BBA-D9BFC650AF52}" destId="{56A5B2AB-3BD4-4076-BA9E-13033EA623E9}" srcOrd="0" destOrd="1" presId="urn:microsoft.com/office/officeart/2005/8/layout/list1"/>
    <dgm:cxn modelId="{3FECC484-B86D-4524-BA39-19735555EF56}" type="presOf" srcId="{0C1ABBF2-65DC-456E-92D4-502C3A81BC7A}" destId="{20DF6F03-5D15-4B64-AA55-A02997062D2A}" srcOrd="0" destOrd="1" presId="urn:microsoft.com/office/officeart/2005/8/layout/list1"/>
    <dgm:cxn modelId="{9BFDAD8F-CF69-46B6-A019-A64993744E48}" srcId="{16BB7909-670A-45C6-84C4-AF7136E0F6C7}" destId="{0C1ABBF2-65DC-456E-92D4-502C3A81BC7A}" srcOrd="1" destOrd="0" parTransId="{76347E19-90F9-4224-8A49-E1A860758FAA}" sibTransId="{3B495729-8AAD-4B9A-A8DD-0D3B7A9D997D}"/>
    <dgm:cxn modelId="{39B37991-7CBB-4FD6-886A-076E0EFF171D}" srcId="{A2D416DA-87DD-4E25-AB7F-3EC6C95B3863}" destId="{F924FA51-B776-472E-8FEB-ADA13015C867}" srcOrd="0" destOrd="0" parTransId="{72857BF6-106B-4603-8C2E-516137F0179D}" sibTransId="{81595330-A44F-48D6-AF54-57B42343A081}"/>
    <dgm:cxn modelId="{A56A809A-DE42-459C-918D-C1B8FD0D29A2}" type="presOf" srcId="{16BB7909-670A-45C6-84C4-AF7136E0F6C7}" destId="{FA3DF412-7E39-48B5-B9DC-5386C9D71DAC}" srcOrd="0" destOrd="0" presId="urn:microsoft.com/office/officeart/2005/8/layout/list1"/>
    <dgm:cxn modelId="{4139AE9B-308B-4B38-BD3E-2559B2F7CA56}" type="presOf" srcId="{F733BEE3-BB0A-4C61-805A-4186CE942755}" destId="{20DF6F03-5D15-4B64-AA55-A02997062D2A}" srcOrd="0" destOrd="0" presId="urn:microsoft.com/office/officeart/2005/8/layout/list1"/>
    <dgm:cxn modelId="{22A48D9E-70AD-4072-8786-9837B03107A2}" type="presOf" srcId="{6E79E31B-D7F9-4004-A67A-0F0BD7A8194B}" destId="{56A5B2AB-3BD4-4076-BA9E-13033EA623E9}" srcOrd="0" destOrd="0" presId="urn:microsoft.com/office/officeart/2005/8/layout/list1"/>
    <dgm:cxn modelId="{A15092BC-276A-4967-919B-1D2745E31874}" srcId="{AFB0EC97-47C5-4CF2-B471-D6034FB3BD71}" destId="{85B896A8-19D2-40BB-BFD8-39E89237BDAF}" srcOrd="1" destOrd="0" parTransId="{286BF735-7A1D-4C6C-9989-F27A13D00308}" sibTransId="{7D367C7B-DDFC-4250-B158-62CCB6DB4CDF}"/>
    <dgm:cxn modelId="{39D03FBE-E25D-4D24-8D0F-02900E94B4E3}" srcId="{E5AB3919-5CF7-46E8-B1D5-9A22AB798F6F}" destId="{A2D416DA-87DD-4E25-AB7F-3EC6C95B3863}" srcOrd="0" destOrd="0" parTransId="{E3982DF4-171A-485F-A280-6CB02D779895}" sibTransId="{C600CE9D-D15D-498D-B60E-1BF6B4BAAD3D}"/>
    <dgm:cxn modelId="{906D89BF-6EA1-49E4-AC25-FA9C95BCB2B2}" srcId="{A2D416DA-87DD-4E25-AB7F-3EC6C95B3863}" destId="{15D91CE5-3564-46F9-8C0D-CF34F97E77B0}" srcOrd="1" destOrd="0" parTransId="{E7775B78-4B93-4AE5-8310-B3A9446956F1}" sibTransId="{3948856A-2C7A-43F1-AF19-2CC85DC756F6}"/>
    <dgm:cxn modelId="{46C20FCB-310B-480C-BFEC-680F07846C16}" type="presOf" srcId="{A2D416DA-87DD-4E25-AB7F-3EC6C95B3863}" destId="{9114097B-5D8C-428C-A57C-489671C127F8}" srcOrd="0" destOrd="0" presId="urn:microsoft.com/office/officeart/2005/8/layout/list1"/>
    <dgm:cxn modelId="{7383EBD6-4683-459A-8885-0A4FEDFEDB69}" type="presOf" srcId="{AFB0EC97-47C5-4CF2-B471-D6034FB3BD71}" destId="{5FFA1E20-171F-430B-A17B-67C1D2ACC27C}" srcOrd="1" destOrd="0" presId="urn:microsoft.com/office/officeart/2005/8/layout/list1"/>
    <dgm:cxn modelId="{060126D8-62E7-4A24-927D-B3F6C29E8F6B}" type="presOf" srcId="{16BB7909-670A-45C6-84C4-AF7136E0F6C7}" destId="{BF5CC630-3B1A-4FE4-9AE4-B0ED04D63B36}" srcOrd="1" destOrd="0" presId="urn:microsoft.com/office/officeart/2005/8/layout/list1"/>
    <dgm:cxn modelId="{BAF702E9-00A6-4B70-AC7B-8CE63714EFAB}" type="presOf" srcId="{BB260810-63B6-4084-8EF5-E8CAF3329BE4}" destId="{F39AEFCA-B704-4A81-98CF-104A8DB911D0}" srcOrd="0" destOrd="0" presId="urn:microsoft.com/office/officeart/2005/8/layout/list1"/>
    <dgm:cxn modelId="{BFE11AEA-B137-4363-B702-876B4F4A68BB}" type="presOf" srcId="{306F42CE-6D9E-4F0A-821C-A536F8E48633}" destId="{0082E45F-9C37-48DF-B872-4CE7119198C9}" srcOrd="0" destOrd="2" presId="urn:microsoft.com/office/officeart/2005/8/layout/list1"/>
    <dgm:cxn modelId="{359576EF-CD53-471D-AED6-FB1258DAE541}" type="presOf" srcId="{A2D416DA-87DD-4E25-AB7F-3EC6C95B3863}" destId="{3A8F13A3-8208-4516-925C-0D36778F4836}" srcOrd="1" destOrd="0" presId="urn:microsoft.com/office/officeart/2005/8/layout/list1"/>
    <dgm:cxn modelId="{0210B2EF-5D98-4735-B675-22811E4CCF32}" type="presOf" srcId="{6DFA4586-7BC5-4C64-BF9F-681947064DBF}" destId="{7AF747C4-ADFC-41A2-866C-2F9FE77FD483}" srcOrd="1" destOrd="0" presId="urn:microsoft.com/office/officeart/2005/8/layout/list1"/>
    <dgm:cxn modelId="{8FB69FF0-60F2-43A1-A215-6F892C9D8BA6}" type="presOf" srcId="{99DC51C5-A9B0-42A5-97CA-6064D504EE22}" destId="{B973620A-0829-4DDF-93C8-31C5D60E2DF6}" srcOrd="0" destOrd="0" presId="urn:microsoft.com/office/officeart/2005/8/layout/list1"/>
    <dgm:cxn modelId="{3D04C1F2-DF9B-4640-8F24-A3951FB606D5}" type="presOf" srcId="{A24077A3-EB44-4296-8E00-4951D9BB329A}" destId="{5D3D8CD7-876B-484C-88C6-837E21716389}" srcOrd="0" destOrd="1" presId="urn:microsoft.com/office/officeart/2005/8/layout/list1"/>
    <dgm:cxn modelId="{2AB940F3-7500-4C8B-83A2-3376288AEEE4}" srcId="{430F8B3C-D7F1-4194-BCD8-715FAE904325}" destId="{7E935CA5-B2AF-4D18-AE4E-18AE1AC485CC}" srcOrd="0" destOrd="0" parTransId="{A4D4A57B-7900-4843-83F0-5D5206FA9A3A}" sibTransId="{75B15A0F-C080-4C5F-99ED-C06B6CC81B13}"/>
    <dgm:cxn modelId="{A09FBCFC-488D-4D44-B587-110BBFBE8E4F}" type="presOf" srcId="{430F8B3C-D7F1-4194-BCD8-715FAE904325}" destId="{CDB95AA3-9728-4567-9D04-B3769CCB9D97}" srcOrd="0" destOrd="0" presId="urn:microsoft.com/office/officeart/2005/8/layout/list1"/>
    <dgm:cxn modelId="{841056B8-A8BE-48E6-9D9C-C161C8B9701D}" type="presParOf" srcId="{B57DF8F5-AF0B-4FCC-A5E1-435F664ED89C}" destId="{706A48A8-068B-4998-A8D5-AE6F056E4EC4}" srcOrd="0" destOrd="0" presId="urn:microsoft.com/office/officeart/2005/8/layout/list1"/>
    <dgm:cxn modelId="{9BD4F13E-4C96-4CD0-ABB1-C7F7F19C1707}" type="presParOf" srcId="{706A48A8-068B-4998-A8D5-AE6F056E4EC4}" destId="{9114097B-5D8C-428C-A57C-489671C127F8}" srcOrd="0" destOrd="0" presId="urn:microsoft.com/office/officeart/2005/8/layout/list1"/>
    <dgm:cxn modelId="{75F3CDAA-8069-4683-96E3-E70BF850C90E}" type="presParOf" srcId="{706A48A8-068B-4998-A8D5-AE6F056E4EC4}" destId="{3A8F13A3-8208-4516-925C-0D36778F4836}" srcOrd="1" destOrd="0" presId="urn:microsoft.com/office/officeart/2005/8/layout/list1"/>
    <dgm:cxn modelId="{E5BFB9EF-EA17-49FB-A264-3C9DF4329DF9}" type="presParOf" srcId="{B57DF8F5-AF0B-4FCC-A5E1-435F664ED89C}" destId="{93ADDC01-A260-44F7-A188-8EED24A5A0D5}" srcOrd="1" destOrd="0" presId="urn:microsoft.com/office/officeart/2005/8/layout/list1"/>
    <dgm:cxn modelId="{7AA692F5-90F8-4EB4-995C-D3783D9A7E25}" type="presParOf" srcId="{B57DF8F5-AF0B-4FCC-A5E1-435F664ED89C}" destId="{0082E45F-9C37-48DF-B872-4CE7119198C9}" srcOrd="2" destOrd="0" presId="urn:microsoft.com/office/officeart/2005/8/layout/list1"/>
    <dgm:cxn modelId="{C3D10C0B-6596-4B06-B72C-75B40A7EF15A}" type="presParOf" srcId="{B57DF8F5-AF0B-4FCC-A5E1-435F664ED89C}" destId="{914988A1-5113-4A97-A547-2505420AAB1E}" srcOrd="3" destOrd="0" presId="urn:microsoft.com/office/officeart/2005/8/layout/list1"/>
    <dgm:cxn modelId="{2F7EF6ED-A6CD-4131-921F-E91EB2CC1148}" type="presParOf" srcId="{B57DF8F5-AF0B-4FCC-A5E1-435F664ED89C}" destId="{B3B48B84-0A68-4145-949C-F75FCB50CB70}" srcOrd="4" destOrd="0" presId="urn:microsoft.com/office/officeart/2005/8/layout/list1"/>
    <dgm:cxn modelId="{560266B8-15C2-44AC-B07F-4E3EFF6E7B7D}" type="presParOf" srcId="{B3B48B84-0A68-4145-949C-F75FCB50CB70}" destId="{D886CDBC-1A62-4994-BDF2-E4C82CE622DA}" srcOrd="0" destOrd="0" presId="urn:microsoft.com/office/officeart/2005/8/layout/list1"/>
    <dgm:cxn modelId="{88C2D635-DED7-40B3-B6DD-8E836E62CCEC}" type="presParOf" srcId="{B3B48B84-0A68-4145-949C-F75FCB50CB70}" destId="{5FFA1E20-171F-430B-A17B-67C1D2ACC27C}" srcOrd="1" destOrd="0" presId="urn:microsoft.com/office/officeart/2005/8/layout/list1"/>
    <dgm:cxn modelId="{2EC91FAD-31EF-4523-ADD9-207DBD74F6CC}" type="presParOf" srcId="{B57DF8F5-AF0B-4FCC-A5E1-435F664ED89C}" destId="{D118A2E7-5A62-4C23-A557-490E81C960A9}" srcOrd="5" destOrd="0" presId="urn:microsoft.com/office/officeart/2005/8/layout/list1"/>
    <dgm:cxn modelId="{27A68CB2-A9EB-4707-8203-C2F4844F04F4}" type="presParOf" srcId="{B57DF8F5-AF0B-4FCC-A5E1-435F664ED89C}" destId="{B973620A-0829-4DDF-93C8-31C5D60E2DF6}" srcOrd="6" destOrd="0" presId="urn:microsoft.com/office/officeart/2005/8/layout/list1"/>
    <dgm:cxn modelId="{6DE19AC7-18A3-4755-B4AA-D66BF416C893}" type="presParOf" srcId="{B57DF8F5-AF0B-4FCC-A5E1-435F664ED89C}" destId="{99D86258-A465-4285-801C-3F18F473081D}" srcOrd="7" destOrd="0" presId="urn:microsoft.com/office/officeart/2005/8/layout/list1"/>
    <dgm:cxn modelId="{BB1145FF-752A-4B7E-8772-EBE89D7BFF53}" type="presParOf" srcId="{B57DF8F5-AF0B-4FCC-A5E1-435F664ED89C}" destId="{C73E62E7-4831-45C1-A12A-552358663E0E}" srcOrd="8" destOrd="0" presId="urn:microsoft.com/office/officeart/2005/8/layout/list1"/>
    <dgm:cxn modelId="{09404EA1-6EDF-4314-A625-F03EACEC7F6B}" type="presParOf" srcId="{C73E62E7-4831-45C1-A12A-552358663E0E}" destId="{F39AEFCA-B704-4A81-98CF-104A8DB911D0}" srcOrd="0" destOrd="0" presId="urn:microsoft.com/office/officeart/2005/8/layout/list1"/>
    <dgm:cxn modelId="{05C03E06-146A-4878-B266-FABAD32DD19F}" type="presParOf" srcId="{C73E62E7-4831-45C1-A12A-552358663E0E}" destId="{2CA0015E-5929-4666-B892-E808CA492FD2}" srcOrd="1" destOrd="0" presId="urn:microsoft.com/office/officeart/2005/8/layout/list1"/>
    <dgm:cxn modelId="{91DD7F21-B829-4541-9EA7-CA37251B24C0}" type="presParOf" srcId="{B57DF8F5-AF0B-4FCC-A5E1-435F664ED89C}" destId="{F5763D2A-1CF1-46BE-9081-11BE2ED1EBAB}" srcOrd="9" destOrd="0" presId="urn:microsoft.com/office/officeart/2005/8/layout/list1"/>
    <dgm:cxn modelId="{8A275145-C25F-42F1-994A-45229CA24815}" type="presParOf" srcId="{B57DF8F5-AF0B-4FCC-A5E1-435F664ED89C}" destId="{76B82188-ECF3-4A8C-B104-38D39043E600}" srcOrd="10" destOrd="0" presId="urn:microsoft.com/office/officeart/2005/8/layout/list1"/>
    <dgm:cxn modelId="{945E51B1-B0CA-4010-99EC-DA7F105C0360}" type="presParOf" srcId="{B57DF8F5-AF0B-4FCC-A5E1-435F664ED89C}" destId="{0075290C-06EC-40F0-AD40-D052B7BBDA78}" srcOrd="11" destOrd="0" presId="urn:microsoft.com/office/officeart/2005/8/layout/list1"/>
    <dgm:cxn modelId="{307E961C-ACD1-414D-B06B-81AED0FAD729}" type="presParOf" srcId="{B57DF8F5-AF0B-4FCC-A5E1-435F664ED89C}" destId="{3868D189-1ACA-4E92-85B7-DB353B5CB7F0}" srcOrd="12" destOrd="0" presId="urn:microsoft.com/office/officeart/2005/8/layout/list1"/>
    <dgm:cxn modelId="{24E7F0B1-AA0E-419F-8A0E-976A758C45EC}" type="presParOf" srcId="{3868D189-1ACA-4E92-85B7-DB353B5CB7F0}" destId="{FA3DF412-7E39-48B5-B9DC-5386C9D71DAC}" srcOrd="0" destOrd="0" presId="urn:microsoft.com/office/officeart/2005/8/layout/list1"/>
    <dgm:cxn modelId="{EC682629-A565-4D32-B1FD-E1538363B1E2}" type="presParOf" srcId="{3868D189-1ACA-4E92-85B7-DB353B5CB7F0}" destId="{BF5CC630-3B1A-4FE4-9AE4-B0ED04D63B36}" srcOrd="1" destOrd="0" presId="urn:microsoft.com/office/officeart/2005/8/layout/list1"/>
    <dgm:cxn modelId="{E62CB657-AA69-45B0-B7E2-93032BAAF583}" type="presParOf" srcId="{B57DF8F5-AF0B-4FCC-A5E1-435F664ED89C}" destId="{615313C1-BF53-4AFA-A3E1-3EC0B33A2A7C}" srcOrd="13" destOrd="0" presId="urn:microsoft.com/office/officeart/2005/8/layout/list1"/>
    <dgm:cxn modelId="{5028413B-1757-48D9-BD1F-A1BA61F72649}" type="presParOf" srcId="{B57DF8F5-AF0B-4FCC-A5E1-435F664ED89C}" destId="{20DF6F03-5D15-4B64-AA55-A02997062D2A}" srcOrd="14" destOrd="0" presId="urn:microsoft.com/office/officeart/2005/8/layout/list1"/>
    <dgm:cxn modelId="{9CCA5D5C-DEBC-4D10-9A98-BB505E5FF397}" type="presParOf" srcId="{B57DF8F5-AF0B-4FCC-A5E1-435F664ED89C}" destId="{4F42DD95-98E1-4444-9376-D5676901F8DC}" srcOrd="15" destOrd="0" presId="urn:microsoft.com/office/officeart/2005/8/layout/list1"/>
    <dgm:cxn modelId="{E79C02C1-FD62-424F-8FF7-5EADBD0B7389}" type="presParOf" srcId="{B57DF8F5-AF0B-4FCC-A5E1-435F664ED89C}" destId="{9246C07C-66DA-4E3D-A625-D019ACD871FD}" srcOrd="16" destOrd="0" presId="urn:microsoft.com/office/officeart/2005/8/layout/list1"/>
    <dgm:cxn modelId="{513631A2-2EE1-46D0-ABE2-5BEE2C5BDB01}" type="presParOf" srcId="{9246C07C-66DA-4E3D-A625-D019ACD871FD}" destId="{CDB95AA3-9728-4567-9D04-B3769CCB9D97}" srcOrd="0" destOrd="0" presId="urn:microsoft.com/office/officeart/2005/8/layout/list1"/>
    <dgm:cxn modelId="{FDAE5E91-AAE1-4A9B-9691-7F4E0A8F6ED9}" type="presParOf" srcId="{9246C07C-66DA-4E3D-A625-D019ACD871FD}" destId="{4EAAA4CF-889C-4CF6-B42E-7A105D62A296}" srcOrd="1" destOrd="0" presId="urn:microsoft.com/office/officeart/2005/8/layout/list1"/>
    <dgm:cxn modelId="{F2708C20-33B2-4888-A082-E00AEF5B9E53}" type="presParOf" srcId="{B57DF8F5-AF0B-4FCC-A5E1-435F664ED89C}" destId="{0C0C789C-7E0A-4BB3-AAB6-EBB5E77FF46B}" srcOrd="17" destOrd="0" presId="urn:microsoft.com/office/officeart/2005/8/layout/list1"/>
    <dgm:cxn modelId="{C885259F-0AE9-4FAA-9CC5-8CB171D145E7}" type="presParOf" srcId="{B57DF8F5-AF0B-4FCC-A5E1-435F664ED89C}" destId="{5D3D8CD7-876B-484C-88C6-837E21716389}" srcOrd="18" destOrd="0" presId="urn:microsoft.com/office/officeart/2005/8/layout/list1"/>
    <dgm:cxn modelId="{F981598E-3F3C-42AE-819E-D740E530E523}" type="presParOf" srcId="{B57DF8F5-AF0B-4FCC-A5E1-435F664ED89C}" destId="{3A159102-D6F7-4BD7-9AFA-FDA7F619855B}" srcOrd="19" destOrd="0" presId="urn:microsoft.com/office/officeart/2005/8/layout/list1"/>
    <dgm:cxn modelId="{12D22A9D-BC69-4FFF-99C3-D997E4676B71}" type="presParOf" srcId="{B57DF8F5-AF0B-4FCC-A5E1-435F664ED89C}" destId="{0FF1D169-CB7C-4863-9998-064E62BD9324}" srcOrd="20" destOrd="0" presId="urn:microsoft.com/office/officeart/2005/8/layout/list1"/>
    <dgm:cxn modelId="{93847DFC-FECA-45B9-B320-DF3324FBA450}" type="presParOf" srcId="{0FF1D169-CB7C-4863-9998-064E62BD9324}" destId="{331CF6F9-7C75-4EEF-847A-04B008F2B84D}" srcOrd="0" destOrd="0" presId="urn:microsoft.com/office/officeart/2005/8/layout/list1"/>
    <dgm:cxn modelId="{1D784D6E-59B4-4C5E-9FC7-3DA242069890}" type="presParOf" srcId="{0FF1D169-CB7C-4863-9998-064E62BD9324}" destId="{7AF747C4-ADFC-41A2-866C-2F9FE77FD483}" srcOrd="1" destOrd="0" presId="urn:microsoft.com/office/officeart/2005/8/layout/list1"/>
    <dgm:cxn modelId="{25772DC4-EE75-4A70-A185-8DCA8CCBEE11}" type="presParOf" srcId="{B57DF8F5-AF0B-4FCC-A5E1-435F664ED89C}" destId="{27FC0026-5E98-4215-82AA-108FA9D766E2}" srcOrd="21" destOrd="0" presId="urn:microsoft.com/office/officeart/2005/8/layout/list1"/>
    <dgm:cxn modelId="{1E98B0E2-C764-42A7-A8AC-A4A91CA984F3}" type="presParOf" srcId="{B57DF8F5-AF0B-4FCC-A5E1-435F664ED89C}" destId="{56A5B2AB-3BD4-4076-BA9E-13033EA623E9}" srcOrd="2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5AB3919-5CF7-46E8-B1D5-9A22AB798F6F}" type="doc">
      <dgm:prSet loTypeId="urn:microsoft.com/office/officeart/2005/8/layout/list1" loCatId="list" qsTypeId="urn:microsoft.com/office/officeart/2005/8/quickstyle/simple1" qsCatId="simple" csTypeId="urn:microsoft.com/office/officeart/2005/8/colors/accent1_2" csCatId="accent1" phldr="1"/>
      <dgm:spPr/>
    </dgm:pt>
    <dgm:pt modelId="{A2D416DA-87DD-4E25-AB7F-3EC6C95B3863}">
      <dgm:prSet phldrT="[Text]" custT="1"/>
      <dgm:spPr/>
      <dgm:t>
        <a:bodyPr/>
        <a:lstStyle/>
        <a:p>
          <a:r>
            <a:rPr lang="en-US" sz="2000" dirty="0"/>
            <a:t>Write-Host</a:t>
          </a:r>
        </a:p>
      </dgm:t>
    </dgm:pt>
    <dgm:pt modelId="{E3982DF4-171A-485F-A280-6CB02D779895}" type="parTrans" cxnId="{39D03FBE-E25D-4D24-8D0F-02900E94B4E3}">
      <dgm:prSet/>
      <dgm:spPr/>
      <dgm:t>
        <a:bodyPr/>
        <a:lstStyle/>
        <a:p>
          <a:endParaRPr lang="en-US" sz="2400"/>
        </a:p>
      </dgm:t>
    </dgm:pt>
    <dgm:pt modelId="{C600CE9D-D15D-498D-B60E-1BF6B4BAAD3D}" type="sibTrans" cxnId="{39D03FBE-E25D-4D24-8D0F-02900E94B4E3}">
      <dgm:prSet/>
      <dgm:spPr/>
      <dgm:t>
        <a:bodyPr/>
        <a:lstStyle/>
        <a:p>
          <a:endParaRPr lang="en-US" sz="2400"/>
        </a:p>
      </dgm:t>
    </dgm:pt>
    <dgm:pt modelId="{A7F88DD3-E5FC-45BF-8526-E9F763C7A552}">
      <dgm:prSet phldrT="[Text]" custT="1"/>
      <dgm:spPr/>
      <dgm:t>
        <a:bodyPr/>
        <a:lstStyle/>
        <a:p>
          <a:r>
            <a:rPr lang="en-US" sz="1400"/>
            <a:t>Used by executing Write-Host</a:t>
          </a:r>
        </a:p>
      </dgm:t>
    </dgm:pt>
    <dgm:pt modelId="{F695B86E-64C9-4F4C-A2B5-67E741603740}" type="parTrans" cxnId="{2643D5F8-F479-4F5F-8606-D4D803D278EC}">
      <dgm:prSet/>
      <dgm:spPr/>
      <dgm:t>
        <a:bodyPr/>
        <a:lstStyle/>
        <a:p>
          <a:endParaRPr lang="en-US"/>
        </a:p>
      </dgm:t>
    </dgm:pt>
    <dgm:pt modelId="{79F36FC4-D536-4C57-A264-E8D89E7BE791}" type="sibTrans" cxnId="{2643D5F8-F479-4F5F-8606-D4D803D278EC}">
      <dgm:prSet/>
      <dgm:spPr/>
      <dgm:t>
        <a:bodyPr/>
        <a:lstStyle/>
        <a:p>
          <a:endParaRPr lang="en-US"/>
        </a:p>
      </dgm:t>
    </dgm:pt>
    <dgm:pt modelId="{2328A182-CF22-4476-98E7-5A3E3621A836}">
      <dgm:prSet phldrT="[Text]" custT="1"/>
      <dgm:spPr/>
      <dgm:t>
        <a:bodyPr/>
        <a:lstStyle/>
        <a:p>
          <a:r>
            <a:rPr lang="en-US" sz="1400"/>
            <a:t>Cannot be Captured except with Redirection</a:t>
          </a:r>
        </a:p>
      </dgm:t>
    </dgm:pt>
    <dgm:pt modelId="{7EA10394-C9F2-4A8C-8E10-05ACCDA429B9}" type="parTrans" cxnId="{EAC56427-AAE2-468E-A256-22F735EC29CD}">
      <dgm:prSet/>
      <dgm:spPr/>
      <dgm:t>
        <a:bodyPr/>
        <a:lstStyle/>
        <a:p>
          <a:endParaRPr lang="en-US"/>
        </a:p>
      </dgm:t>
    </dgm:pt>
    <dgm:pt modelId="{BA437E66-555B-430B-B014-E4B1C7E1782A}" type="sibTrans" cxnId="{EAC56427-AAE2-468E-A256-22F735EC29CD}">
      <dgm:prSet/>
      <dgm:spPr/>
      <dgm:t>
        <a:bodyPr/>
        <a:lstStyle/>
        <a:p>
          <a:endParaRPr lang="en-US"/>
        </a:p>
      </dgm:t>
    </dgm:pt>
    <dgm:pt modelId="{E96DFEFE-8647-479A-9A46-67E7A696B53F}">
      <dgm:prSet phldrT="[Text]" custT="1"/>
      <dgm:spPr/>
      <dgm:t>
        <a:bodyPr/>
        <a:lstStyle/>
        <a:p>
          <a:r>
            <a:rPr lang="en-US" sz="1400"/>
            <a:t>Accepts Pipeline Input</a:t>
          </a:r>
        </a:p>
      </dgm:t>
    </dgm:pt>
    <dgm:pt modelId="{C69C9620-01E1-4382-9B84-08F32EC6FE9D}" type="parTrans" cxnId="{7794D563-3B74-4009-A679-A7320FF0598E}">
      <dgm:prSet/>
      <dgm:spPr/>
      <dgm:t>
        <a:bodyPr/>
        <a:lstStyle/>
        <a:p>
          <a:endParaRPr lang="en-US"/>
        </a:p>
      </dgm:t>
    </dgm:pt>
    <dgm:pt modelId="{8B5240C5-FFA3-416C-9B7D-18B64A81FFCF}" type="sibTrans" cxnId="{7794D563-3B74-4009-A679-A7320FF0598E}">
      <dgm:prSet/>
      <dgm:spPr/>
      <dgm:t>
        <a:bodyPr/>
        <a:lstStyle/>
        <a:p>
          <a:endParaRPr lang="en-US"/>
        </a:p>
      </dgm:t>
    </dgm:pt>
    <dgm:pt modelId="{AFC16609-1DFD-4C6B-8FCB-9341269BB136}">
      <dgm:prSet phldrT="[Text]" custT="1"/>
      <dgm:spPr/>
      <dgm:t>
        <a:bodyPr/>
        <a:lstStyle/>
        <a:p>
          <a:r>
            <a:rPr lang="en-US" sz="1400" dirty="0"/>
            <a:t>Displayed to the Screen only.</a:t>
          </a:r>
        </a:p>
      </dgm:t>
    </dgm:pt>
    <dgm:pt modelId="{E4CD7A8B-A3C5-4571-8AB3-6832C9F11C8A}" type="parTrans" cxnId="{B9245D9B-F260-4224-AA3D-FC2EED9B0219}">
      <dgm:prSet/>
      <dgm:spPr/>
      <dgm:t>
        <a:bodyPr/>
        <a:lstStyle/>
        <a:p>
          <a:endParaRPr lang="en-US"/>
        </a:p>
      </dgm:t>
    </dgm:pt>
    <dgm:pt modelId="{8034B40C-852D-44FC-AF89-71C02F335121}" type="sibTrans" cxnId="{B9245D9B-F260-4224-AA3D-FC2EED9B0219}">
      <dgm:prSet/>
      <dgm:spPr/>
      <dgm:t>
        <a:bodyPr/>
        <a:lstStyle/>
        <a:p>
          <a:endParaRPr lang="en-US"/>
        </a:p>
      </dgm:t>
    </dgm:pt>
    <dgm:pt modelId="{964124E8-C096-4682-BEA0-27E1BFE67287}">
      <dgm:prSet phldrT="[Text]" custT="1"/>
      <dgm:spPr/>
      <dgm:t>
        <a:bodyPr/>
        <a:lstStyle/>
        <a:p>
          <a:r>
            <a:rPr lang="en-US" sz="1400" dirty="0"/>
            <a:t>Not technically considered a “Stream”</a:t>
          </a:r>
        </a:p>
      </dgm:t>
    </dgm:pt>
    <dgm:pt modelId="{3409F479-6637-4A62-AAB9-09DF62D0EB12}" type="parTrans" cxnId="{25A77BD4-2D6C-4437-AEDC-C390D35D2A74}">
      <dgm:prSet/>
      <dgm:spPr/>
      <dgm:t>
        <a:bodyPr/>
        <a:lstStyle/>
        <a:p>
          <a:endParaRPr lang="en-US"/>
        </a:p>
      </dgm:t>
    </dgm:pt>
    <dgm:pt modelId="{C3B82FAB-D39D-4CCE-99DE-02ECBD5E7168}" type="sibTrans" cxnId="{25A77BD4-2D6C-4437-AEDC-C390D35D2A74}">
      <dgm:prSet/>
      <dgm:spPr/>
      <dgm:t>
        <a:bodyPr/>
        <a:lstStyle/>
        <a:p>
          <a:endParaRPr lang="en-US"/>
        </a:p>
      </dgm:t>
    </dgm:pt>
    <dgm:pt modelId="{B57DF8F5-AF0B-4FCC-A5E1-435F664ED89C}" type="pres">
      <dgm:prSet presAssocID="{E5AB3919-5CF7-46E8-B1D5-9A22AB798F6F}" presName="linear" presStyleCnt="0">
        <dgm:presLayoutVars>
          <dgm:dir/>
          <dgm:animLvl val="lvl"/>
          <dgm:resizeHandles val="exact"/>
        </dgm:presLayoutVars>
      </dgm:prSet>
      <dgm:spPr/>
    </dgm:pt>
    <dgm:pt modelId="{706A48A8-068B-4998-A8D5-AE6F056E4EC4}" type="pres">
      <dgm:prSet presAssocID="{A2D416DA-87DD-4E25-AB7F-3EC6C95B3863}" presName="parentLin" presStyleCnt="0"/>
      <dgm:spPr/>
    </dgm:pt>
    <dgm:pt modelId="{9114097B-5D8C-428C-A57C-489671C127F8}" type="pres">
      <dgm:prSet presAssocID="{A2D416DA-87DD-4E25-AB7F-3EC6C95B3863}" presName="parentLeftMargin" presStyleLbl="node1" presStyleIdx="0" presStyleCnt="1"/>
      <dgm:spPr/>
    </dgm:pt>
    <dgm:pt modelId="{3A8F13A3-8208-4516-925C-0D36778F4836}" type="pres">
      <dgm:prSet presAssocID="{A2D416DA-87DD-4E25-AB7F-3EC6C95B3863}" presName="parentText" presStyleLbl="node1" presStyleIdx="0" presStyleCnt="1" custScaleY="239863">
        <dgm:presLayoutVars>
          <dgm:chMax val="0"/>
          <dgm:bulletEnabled val="1"/>
        </dgm:presLayoutVars>
      </dgm:prSet>
      <dgm:spPr>
        <a:prstGeom prst="rect">
          <a:avLst/>
        </a:prstGeom>
      </dgm:spPr>
    </dgm:pt>
    <dgm:pt modelId="{93ADDC01-A260-44F7-A188-8EED24A5A0D5}" type="pres">
      <dgm:prSet presAssocID="{A2D416DA-87DD-4E25-AB7F-3EC6C95B3863}" presName="negativeSpace" presStyleCnt="0"/>
      <dgm:spPr/>
    </dgm:pt>
    <dgm:pt modelId="{0082E45F-9C37-48DF-B872-4CE7119198C9}" type="pres">
      <dgm:prSet presAssocID="{A2D416DA-87DD-4E25-AB7F-3EC6C95B3863}" presName="childText" presStyleLbl="conFgAcc1" presStyleIdx="0" presStyleCnt="1" custScaleY="110318">
        <dgm:presLayoutVars>
          <dgm:bulletEnabled val="1"/>
        </dgm:presLayoutVars>
      </dgm:prSet>
      <dgm:spPr/>
    </dgm:pt>
  </dgm:ptLst>
  <dgm:cxnLst>
    <dgm:cxn modelId="{5B331F10-66D7-4012-B251-1D9567D92A5D}" type="presOf" srcId="{E5AB3919-5CF7-46E8-B1D5-9A22AB798F6F}" destId="{B57DF8F5-AF0B-4FCC-A5E1-435F664ED89C}" srcOrd="0" destOrd="0" presId="urn:microsoft.com/office/officeart/2005/8/layout/list1"/>
    <dgm:cxn modelId="{5BDB3510-7FA5-4364-8CEC-A54AA48A908E}" type="presOf" srcId="{964124E8-C096-4682-BEA0-27E1BFE67287}" destId="{0082E45F-9C37-48DF-B872-4CE7119198C9}" srcOrd="0" destOrd="4" presId="urn:microsoft.com/office/officeart/2005/8/layout/list1"/>
    <dgm:cxn modelId="{EAC56427-AAE2-468E-A256-22F735EC29CD}" srcId="{A2D416DA-87DD-4E25-AB7F-3EC6C95B3863}" destId="{2328A182-CF22-4476-98E7-5A3E3621A836}" srcOrd="1" destOrd="0" parTransId="{7EA10394-C9F2-4A8C-8E10-05ACCDA429B9}" sibTransId="{BA437E66-555B-430B-B014-E4B1C7E1782A}"/>
    <dgm:cxn modelId="{80724737-BA87-4F90-A899-192372F52AF7}" type="presOf" srcId="{AFC16609-1DFD-4C6B-8FCB-9341269BB136}" destId="{0082E45F-9C37-48DF-B872-4CE7119198C9}" srcOrd="0" destOrd="3" presId="urn:microsoft.com/office/officeart/2005/8/layout/list1"/>
    <dgm:cxn modelId="{7794D563-3B74-4009-A679-A7320FF0598E}" srcId="{A2D416DA-87DD-4E25-AB7F-3EC6C95B3863}" destId="{E96DFEFE-8647-479A-9A46-67E7A696B53F}" srcOrd="2" destOrd="0" parTransId="{C69C9620-01E1-4382-9B84-08F32EC6FE9D}" sibTransId="{8B5240C5-FFA3-416C-9B7D-18B64A81FFCF}"/>
    <dgm:cxn modelId="{91897F83-0DD1-434F-9208-E93CD1E9AAD6}" type="presOf" srcId="{2328A182-CF22-4476-98E7-5A3E3621A836}" destId="{0082E45F-9C37-48DF-B872-4CE7119198C9}" srcOrd="0" destOrd="1" presId="urn:microsoft.com/office/officeart/2005/8/layout/list1"/>
    <dgm:cxn modelId="{31E62C88-DCE8-4D9C-95F2-809A6A7DB8B9}" type="presOf" srcId="{A7F88DD3-E5FC-45BF-8526-E9F763C7A552}" destId="{0082E45F-9C37-48DF-B872-4CE7119198C9}" srcOrd="0" destOrd="0" presId="urn:microsoft.com/office/officeart/2005/8/layout/list1"/>
    <dgm:cxn modelId="{B9245D9B-F260-4224-AA3D-FC2EED9B0219}" srcId="{A2D416DA-87DD-4E25-AB7F-3EC6C95B3863}" destId="{AFC16609-1DFD-4C6B-8FCB-9341269BB136}" srcOrd="3" destOrd="0" parTransId="{E4CD7A8B-A3C5-4571-8AB3-6832C9F11C8A}" sibTransId="{8034B40C-852D-44FC-AF89-71C02F335121}"/>
    <dgm:cxn modelId="{39D03FBE-E25D-4D24-8D0F-02900E94B4E3}" srcId="{E5AB3919-5CF7-46E8-B1D5-9A22AB798F6F}" destId="{A2D416DA-87DD-4E25-AB7F-3EC6C95B3863}" srcOrd="0" destOrd="0" parTransId="{E3982DF4-171A-485F-A280-6CB02D779895}" sibTransId="{C600CE9D-D15D-498D-B60E-1BF6B4BAAD3D}"/>
    <dgm:cxn modelId="{46C20FCB-310B-480C-BFEC-680F07846C16}" type="presOf" srcId="{A2D416DA-87DD-4E25-AB7F-3EC6C95B3863}" destId="{9114097B-5D8C-428C-A57C-489671C127F8}" srcOrd="0" destOrd="0" presId="urn:microsoft.com/office/officeart/2005/8/layout/list1"/>
    <dgm:cxn modelId="{A033F4CF-7CC3-4F82-987B-73CD3789CD1F}" type="presOf" srcId="{E96DFEFE-8647-479A-9A46-67E7A696B53F}" destId="{0082E45F-9C37-48DF-B872-4CE7119198C9}" srcOrd="0" destOrd="2" presId="urn:microsoft.com/office/officeart/2005/8/layout/list1"/>
    <dgm:cxn modelId="{25A77BD4-2D6C-4437-AEDC-C390D35D2A74}" srcId="{A2D416DA-87DD-4E25-AB7F-3EC6C95B3863}" destId="{964124E8-C096-4682-BEA0-27E1BFE67287}" srcOrd="4" destOrd="0" parTransId="{3409F479-6637-4A62-AAB9-09DF62D0EB12}" sibTransId="{C3B82FAB-D39D-4CCE-99DE-02ECBD5E7168}"/>
    <dgm:cxn modelId="{359576EF-CD53-471D-AED6-FB1258DAE541}" type="presOf" srcId="{A2D416DA-87DD-4E25-AB7F-3EC6C95B3863}" destId="{3A8F13A3-8208-4516-925C-0D36778F4836}" srcOrd="1" destOrd="0" presId="urn:microsoft.com/office/officeart/2005/8/layout/list1"/>
    <dgm:cxn modelId="{2643D5F8-F479-4F5F-8606-D4D803D278EC}" srcId="{A2D416DA-87DD-4E25-AB7F-3EC6C95B3863}" destId="{A7F88DD3-E5FC-45BF-8526-E9F763C7A552}" srcOrd="0" destOrd="0" parTransId="{F695B86E-64C9-4F4C-A2B5-67E741603740}" sibTransId="{79F36FC4-D536-4C57-A264-E8D89E7BE791}"/>
    <dgm:cxn modelId="{841056B8-A8BE-48E6-9D9C-C161C8B9701D}" type="presParOf" srcId="{B57DF8F5-AF0B-4FCC-A5E1-435F664ED89C}" destId="{706A48A8-068B-4998-A8D5-AE6F056E4EC4}" srcOrd="0" destOrd="0" presId="urn:microsoft.com/office/officeart/2005/8/layout/list1"/>
    <dgm:cxn modelId="{9BD4F13E-4C96-4CD0-ABB1-C7F7F19C1707}" type="presParOf" srcId="{706A48A8-068B-4998-A8D5-AE6F056E4EC4}" destId="{9114097B-5D8C-428C-A57C-489671C127F8}" srcOrd="0" destOrd="0" presId="urn:microsoft.com/office/officeart/2005/8/layout/list1"/>
    <dgm:cxn modelId="{75F3CDAA-8069-4683-96E3-E70BF850C90E}" type="presParOf" srcId="{706A48A8-068B-4998-A8D5-AE6F056E4EC4}" destId="{3A8F13A3-8208-4516-925C-0D36778F4836}" srcOrd="1" destOrd="0" presId="urn:microsoft.com/office/officeart/2005/8/layout/list1"/>
    <dgm:cxn modelId="{E5BFB9EF-EA17-49FB-A264-3C9DF4329DF9}" type="presParOf" srcId="{B57DF8F5-AF0B-4FCC-A5E1-435F664ED89C}" destId="{93ADDC01-A260-44F7-A188-8EED24A5A0D5}" srcOrd="1" destOrd="0" presId="urn:microsoft.com/office/officeart/2005/8/layout/list1"/>
    <dgm:cxn modelId="{7AA692F5-90F8-4EB4-995C-D3783D9A7E25}" type="presParOf" srcId="{B57DF8F5-AF0B-4FCC-A5E1-435F664ED89C}" destId="{0082E45F-9C37-48DF-B872-4CE7119198C9}" srcOrd="2"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2E45F-9C37-48DF-B872-4CE7119198C9}">
      <dsp:nvSpPr>
        <dsp:cNvPr id="0" name=""/>
        <dsp:cNvSpPr/>
      </dsp:nvSpPr>
      <dsp:spPr>
        <a:xfrm>
          <a:off x="0" y="208593"/>
          <a:ext cx="6709829" cy="1058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757" tIns="124968" rIns="52075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Most common</a:t>
          </a:r>
        </a:p>
        <a:p>
          <a:pPr marL="171450" lvl="1" indent="-171450" algn="l" defTabSz="711200">
            <a:lnSpc>
              <a:spcPct val="90000"/>
            </a:lnSpc>
            <a:spcBef>
              <a:spcPct val="0"/>
            </a:spcBef>
            <a:spcAft>
              <a:spcPct val="15000"/>
            </a:spcAft>
            <a:buChar char="•"/>
          </a:pPr>
          <a:r>
            <a:rPr lang="en-US" sz="1600" kern="1200"/>
            <a:t>Flows down pipeline</a:t>
          </a:r>
        </a:p>
        <a:p>
          <a:pPr marL="171450" lvl="1" indent="-171450" algn="l" defTabSz="711200">
            <a:lnSpc>
              <a:spcPct val="90000"/>
            </a:lnSpc>
            <a:spcBef>
              <a:spcPct val="0"/>
            </a:spcBef>
            <a:spcAft>
              <a:spcPct val="15000"/>
            </a:spcAft>
            <a:buChar char="•"/>
          </a:pPr>
          <a:r>
            <a:rPr lang="en-US" sz="1600" kern="1200"/>
            <a:t>Captured by Assignment “=“</a:t>
          </a:r>
        </a:p>
      </dsp:txBody>
      <dsp:txXfrm>
        <a:off x="0" y="208593"/>
        <a:ext cx="6709829" cy="1058400"/>
      </dsp:txXfrm>
    </dsp:sp>
    <dsp:sp modelId="{3A8F13A3-8208-4516-925C-0D36778F4836}">
      <dsp:nvSpPr>
        <dsp:cNvPr id="0" name=""/>
        <dsp:cNvSpPr/>
      </dsp:nvSpPr>
      <dsp:spPr>
        <a:xfrm>
          <a:off x="335491" y="36102"/>
          <a:ext cx="4696880" cy="261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31" tIns="0" rIns="177531" bIns="0" numCol="1" spcCol="1270" anchor="ctr" anchorCtr="0">
          <a:noAutofit/>
        </a:bodyPr>
        <a:lstStyle/>
        <a:p>
          <a:pPr marL="0" lvl="0" indent="0" algn="l" defTabSz="889000">
            <a:lnSpc>
              <a:spcPct val="90000"/>
            </a:lnSpc>
            <a:spcBef>
              <a:spcPct val="0"/>
            </a:spcBef>
            <a:spcAft>
              <a:spcPct val="35000"/>
            </a:spcAft>
            <a:buNone/>
          </a:pPr>
          <a:r>
            <a:rPr lang="en-US" sz="2000" kern="1200"/>
            <a:t>1 – Output</a:t>
          </a:r>
        </a:p>
      </dsp:txBody>
      <dsp:txXfrm>
        <a:off x="335491" y="36102"/>
        <a:ext cx="4696880" cy="261050"/>
      </dsp:txXfrm>
    </dsp:sp>
    <dsp:sp modelId="{B973620A-0829-4DDF-93C8-31C5D60E2DF6}">
      <dsp:nvSpPr>
        <dsp:cNvPr id="0" name=""/>
        <dsp:cNvSpPr/>
      </dsp:nvSpPr>
      <dsp:spPr>
        <a:xfrm>
          <a:off x="0" y="1471883"/>
          <a:ext cx="6709829" cy="774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757" tIns="124968" rIns="52075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Execution Problems</a:t>
          </a:r>
        </a:p>
        <a:p>
          <a:pPr marL="171450" lvl="1" indent="-171450" algn="l" defTabSz="711200">
            <a:lnSpc>
              <a:spcPct val="90000"/>
            </a:lnSpc>
            <a:spcBef>
              <a:spcPct val="0"/>
            </a:spcBef>
            <a:spcAft>
              <a:spcPct val="15000"/>
            </a:spcAft>
            <a:buChar char="•"/>
          </a:pPr>
          <a:r>
            <a:rPr lang="en-US" sz="1600" kern="1200"/>
            <a:t>Shown by default in red</a:t>
          </a:r>
        </a:p>
      </dsp:txBody>
      <dsp:txXfrm>
        <a:off x="0" y="1471883"/>
        <a:ext cx="6709829" cy="774900"/>
      </dsp:txXfrm>
    </dsp:sp>
    <dsp:sp modelId="{5FFA1E20-171F-430B-A17B-67C1D2ACC27C}">
      <dsp:nvSpPr>
        <dsp:cNvPr id="0" name=""/>
        <dsp:cNvSpPr/>
      </dsp:nvSpPr>
      <dsp:spPr>
        <a:xfrm>
          <a:off x="335491" y="1299393"/>
          <a:ext cx="4696880" cy="261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31" tIns="0" rIns="177531" bIns="0" numCol="1" spcCol="1270" anchor="ctr" anchorCtr="0">
          <a:noAutofit/>
        </a:bodyPr>
        <a:lstStyle/>
        <a:p>
          <a:pPr marL="0" lvl="0" indent="0" algn="l" defTabSz="889000">
            <a:lnSpc>
              <a:spcPct val="90000"/>
            </a:lnSpc>
            <a:spcBef>
              <a:spcPct val="0"/>
            </a:spcBef>
            <a:spcAft>
              <a:spcPct val="35000"/>
            </a:spcAft>
            <a:buNone/>
          </a:pPr>
          <a:r>
            <a:rPr lang="en-US" sz="2000" kern="1200"/>
            <a:t>2 – Error</a:t>
          </a:r>
        </a:p>
      </dsp:txBody>
      <dsp:txXfrm>
        <a:off x="335491" y="1299393"/>
        <a:ext cx="4696880" cy="261050"/>
      </dsp:txXfrm>
    </dsp:sp>
    <dsp:sp modelId="{76B82188-ECF3-4A8C-B104-38D39043E600}">
      <dsp:nvSpPr>
        <dsp:cNvPr id="0" name=""/>
        <dsp:cNvSpPr/>
      </dsp:nvSpPr>
      <dsp:spPr>
        <a:xfrm>
          <a:off x="0" y="2451673"/>
          <a:ext cx="6709829" cy="774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757" tIns="124968" rIns="52075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Less severe execution problems</a:t>
          </a:r>
        </a:p>
        <a:p>
          <a:pPr marL="171450" lvl="1" indent="-171450" algn="l" defTabSz="711200">
            <a:lnSpc>
              <a:spcPct val="90000"/>
            </a:lnSpc>
            <a:spcBef>
              <a:spcPct val="0"/>
            </a:spcBef>
            <a:spcAft>
              <a:spcPct val="15000"/>
            </a:spcAft>
            <a:buChar char="•"/>
          </a:pPr>
          <a:r>
            <a:rPr lang="en-US" sz="1600" kern="1200"/>
            <a:t>Shown by default in yellow</a:t>
          </a:r>
        </a:p>
      </dsp:txBody>
      <dsp:txXfrm>
        <a:off x="0" y="2451673"/>
        <a:ext cx="6709829" cy="774900"/>
      </dsp:txXfrm>
    </dsp:sp>
    <dsp:sp modelId="{2CA0015E-5929-4666-B892-E808CA492FD2}">
      <dsp:nvSpPr>
        <dsp:cNvPr id="0" name=""/>
        <dsp:cNvSpPr/>
      </dsp:nvSpPr>
      <dsp:spPr>
        <a:xfrm>
          <a:off x="335491" y="2279183"/>
          <a:ext cx="4696880" cy="261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31" tIns="0" rIns="177531" bIns="0" numCol="1" spcCol="1270" anchor="ctr" anchorCtr="0">
          <a:noAutofit/>
        </a:bodyPr>
        <a:lstStyle/>
        <a:p>
          <a:pPr marL="0" lvl="0" indent="0" algn="l" defTabSz="889000">
            <a:lnSpc>
              <a:spcPct val="90000"/>
            </a:lnSpc>
            <a:spcBef>
              <a:spcPct val="0"/>
            </a:spcBef>
            <a:spcAft>
              <a:spcPct val="35000"/>
            </a:spcAft>
            <a:buNone/>
          </a:pPr>
          <a:r>
            <a:rPr lang="en-US" sz="2000" kern="1200" dirty="0"/>
            <a:t>3 – Warning</a:t>
          </a:r>
        </a:p>
      </dsp:txBody>
      <dsp:txXfrm>
        <a:off x="335491" y="2279183"/>
        <a:ext cx="4696880" cy="261050"/>
      </dsp:txXfrm>
    </dsp:sp>
    <dsp:sp modelId="{20DF6F03-5D15-4B64-AA55-A02997062D2A}">
      <dsp:nvSpPr>
        <dsp:cNvPr id="0" name=""/>
        <dsp:cNvSpPr/>
      </dsp:nvSpPr>
      <dsp:spPr>
        <a:xfrm>
          <a:off x="0" y="3431463"/>
          <a:ext cx="6709829" cy="774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757" tIns="124968" rIns="52075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More detailed execution information</a:t>
          </a:r>
        </a:p>
        <a:p>
          <a:pPr marL="171450" lvl="1" indent="-171450" algn="l" defTabSz="711200">
            <a:lnSpc>
              <a:spcPct val="90000"/>
            </a:lnSpc>
            <a:spcBef>
              <a:spcPct val="0"/>
            </a:spcBef>
            <a:spcAft>
              <a:spcPct val="15000"/>
            </a:spcAft>
            <a:buChar char="•"/>
          </a:pPr>
          <a:r>
            <a:rPr lang="en-US" sz="1600" kern="1200"/>
            <a:t>Hidden by default</a:t>
          </a:r>
        </a:p>
      </dsp:txBody>
      <dsp:txXfrm>
        <a:off x="0" y="3431463"/>
        <a:ext cx="6709829" cy="774900"/>
      </dsp:txXfrm>
    </dsp:sp>
    <dsp:sp modelId="{BF5CC630-3B1A-4FE4-9AE4-B0ED04D63B36}">
      <dsp:nvSpPr>
        <dsp:cNvPr id="0" name=""/>
        <dsp:cNvSpPr/>
      </dsp:nvSpPr>
      <dsp:spPr>
        <a:xfrm>
          <a:off x="335491" y="3258973"/>
          <a:ext cx="4696880" cy="261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31" tIns="0" rIns="177531" bIns="0" numCol="1" spcCol="1270" anchor="ctr" anchorCtr="0">
          <a:noAutofit/>
        </a:bodyPr>
        <a:lstStyle/>
        <a:p>
          <a:pPr marL="0" lvl="0" indent="0" algn="l" defTabSz="889000">
            <a:lnSpc>
              <a:spcPct val="90000"/>
            </a:lnSpc>
            <a:spcBef>
              <a:spcPct val="0"/>
            </a:spcBef>
            <a:spcAft>
              <a:spcPct val="35000"/>
            </a:spcAft>
            <a:buNone/>
          </a:pPr>
          <a:r>
            <a:rPr lang="en-US" sz="2000" kern="1200"/>
            <a:t>4 – Verbose</a:t>
          </a:r>
        </a:p>
      </dsp:txBody>
      <dsp:txXfrm>
        <a:off x="335491" y="3258973"/>
        <a:ext cx="4696880" cy="261050"/>
      </dsp:txXfrm>
    </dsp:sp>
    <dsp:sp modelId="{5D3D8CD7-876B-484C-88C6-837E21716389}">
      <dsp:nvSpPr>
        <dsp:cNvPr id="0" name=""/>
        <dsp:cNvSpPr/>
      </dsp:nvSpPr>
      <dsp:spPr>
        <a:xfrm>
          <a:off x="0" y="4411253"/>
          <a:ext cx="6709829" cy="7749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757" tIns="124968" rIns="52075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Related to debugging code</a:t>
          </a:r>
        </a:p>
        <a:p>
          <a:pPr marL="171450" lvl="1" indent="-171450" algn="l" defTabSz="711200">
            <a:lnSpc>
              <a:spcPct val="90000"/>
            </a:lnSpc>
            <a:spcBef>
              <a:spcPct val="0"/>
            </a:spcBef>
            <a:spcAft>
              <a:spcPct val="15000"/>
            </a:spcAft>
            <a:buChar char="•"/>
          </a:pPr>
          <a:r>
            <a:rPr lang="en-US" sz="1600" kern="1200"/>
            <a:t>Hidden by default</a:t>
          </a:r>
        </a:p>
      </dsp:txBody>
      <dsp:txXfrm>
        <a:off x="0" y="4411253"/>
        <a:ext cx="6709829" cy="774900"/>
      </dsp:txXfrm>
    </dsp:sp>
    <dsp:sp modelId="{4EAAA4CF-889C-4CF6-B42E-7A105D62A296}">
      <dsp:nvSpPr>
        <dsp:cNvPr id="0" name=""/>
        <dsp:cNvSpPr/>
      </dsp:nvSpPr>
      <dsp:spPr>
        <a:xfrm>
          <a:off x="335491" y="4238763"/>
          <a:ext cx="4696880" cy="2610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31" tIns="0" rIns="177531" bIns="0" numCol="1" spcCol="1270" anchor="ctr" anchorCtr="0">
          <a:noAutofit/>
        </a:bodyPr>
        <a:lstStyle/>
        <a:p>
          <a:pPr marL="0" lvl="0" indent="0" algn="l" defTabSz="889000">
            <a:lnSpc>
              <a:spcPct val="90000"/>
            </a:lnSpc>
            <a:spcBef>
              <a:spcPct val="0"/>
            </a:spcBef>
            <a:spcAft>
              <a:spcPct val="35000"/>
            </a:spcAft>
            <a:buNone/>
          </a:pPr>
          <a:r>
            <a:rPr lang="en-US" sz="2000" kern="1200"/>
            <a:t>5 – Debug</a:t>
          </a:r>
        </a:p>
      </dsp:txBody>
      <dsp:txXfrm>
        <a:off x="335491" y="4238763"/>
        <a:ext cx="4696880" cy="261050"/>
      </dsp:txXfrm>
    </dsp:sp>
    <dsp:sp modelId="{56A5B2AB-3BD4-4076-BA9E-13033EA623E9}">
      <dsp:nvSpPr>
        <dsp:cNvPr id="0" name=""/>
        <dsp:cNvSpPr/>
      </dsp:nvSpPr>
      <dsp:spPr>
        <a:xfrm>
          <a:off x="0" y="5440350"/>
          <a:ext cx="6709829" cy="1020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20757" tIns="124968" rIns="520757"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Similar to Write-Host except No Colorization and Information Stream can be captured and Suppressed.</a:t>
          </a:r>
        </a:p>
        <a:p>
          <a:pPr marL="171450" lvl="1" indent="-171450" algn="l" defTabSz="711200">
            <a:lnSpc>
              <a:spcPct val="90000"/>
            </a:lnSpc>
            <a:spcBef>
              <a:spcPct val="0"/>
            </a:spcBef>
            <a:spcAft>
              <a:spcPct val="15000"/>
            </a:spcAft>
            <a:buChar char="•"/>
          </a:pPr>
          <a:r>
            <a:rPr lang="en-US" sz="1600" kern="1200"/>
            <a:t>Allows Tagging of Information.</a:t>
          </a:r>
        </a:p>
      </dsp:txBody>
      <dsp:txXfrm>
        <a:off x="0" y="5440350"/>
        <a:ext cx="6709829" cy="1020600"/>
      </dsp:txXfrm>
    </dsp:sp>
    <dsp:sp modelId="{7AF747C4-ADFC-41A2-866C-2F9FE77FD483}">
      <dsp:nvSpPr>
        <dsp:cNvPr id="0" name=""/>
        <dsp:cNvSpPr/>
      </dsp:nvSpPr>
      <dsp:spPr>
        <a:xfrm>
          <a:off x="335491" y="5218553"/>
          <a:ext cx="4696880" cy="310356"/>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7531" tIns="0" rIns="177531" bIns="0" numCol="1" spcCol="1270" anchor="ctr" anchorCtr="0">
          <a:noAutofit/>
        </a:bodyPr>
        <a:lstStyle/>
        <a:p>
          <a:pPr marL="0" lvl="0" indent="0" algn="l" defTabSz="711200">
            <a:lnSpc>
              <a:spcPct val="90000"/>
            </a:lnSpc>
            <a:spcBef>
              <a:spcPct val="0"/>
            </a:spcBef>
            <a:spcAft>
              <a:spcPct val="35000"/>
            </a:spcAft>
            <a:buNone/>
          </a:pPr>
          <a:r>
            <a:rPr lang="en-US" sz="1600" kern="1200"/>
            <a:t>6 – Information (WMF 5)</a:t>
          </a:r>
        </a:p>
      </dsp:txBody>
      <dsp:txXfrm>
        <a:off x="350641" y="5233703"/>
        <a:ext cx="4666580" cy="2800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82E45F-9C37-48DF-B872-4CE7119198C9}">
      <dsp:nvSpPr>
        <dsp:cNvPr id="0" name=""/>
        <dsp:cNvSpPr/>
      </dsp:nvSpPr>
      <dsp:spPr>
        <a:xfrm>
          <a:off x="0" y="253764"/>
          <a:ext cx="4283566" cy="1412574"/>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2452" tIns="104140" rIns="332452" bIns="99568" numCol="1" spcCol="1270" anchor="t" anchorCtr="0">
          <a:noAutofit/>
        </a:bodyPr>
        <a:lstStyle/>
        <a:p>
          <a:pPr marL="114300" lvl="1" indent="-114300" algn="l" defTabSz="622300">
            <a:lnSpc>
              <a:spcPct val="90000"/>
            </a:lnSpc>
            <a:spcBef>
              <a:spcPct val="0"/>
            </a:spcBef>
            <a:spcAft>
              <a:spcPct val="15000"/>
            </a:spcAft>
            <a:buChar char="•"/>
          </a:pPr>
          <a:r>
            <a:rPr lang="en-US" sz="1400" kern="1200"/>
            <a:t>Used by executing Write-Host</a:t>
          </a:r>
        </a:p>
        <a:p>
          <a:pPr marL="114300" lvl="1" indent="-114300" algn="l" defTabSz="622300">
            <a:lnSpc>
              <a:spcPct val="90000"/>
            </a:lnSpc>
            <a:spcBef>
              <a:spcPct val="0"/>
            </a:spcBef>
            <a:spcAft>
              <a:spcPct val="15000"/>
            </a:spcAft>
            <a:buChar char="•"/>
          </a:pPr>
          <a:r>
            <a:rPr lang="en-US" sz="1400" kern="1200"/>
            <a:t>Cannot be Captured except with Redirection</a:t>
          </a:r>
        </a:p>
        <a:p>
          <a:pPr marL="114300" lvl="1" indent="-114300" algn="l" defTabSz="622300">
            <a:lnSpc>
              <a:spcPct val="90000"/>
            </a:lnSpc>
            <a:spcBef>
              <a:spcPct val="0"/>
            </a:spcBef>
            <a:spcAft>
              <a:spcPct val="15000"/>
            </a:spcAft>
            <a:buChar char="•"/>
          </a:pPr>
          <a:r>
            <a:rPr lang="en-US" sz="1400" kern="1200"/>
            <a:t>Accepts Pipeline Input</a:t>
          </a:r>
        </a:p>
        <a:p>
          <a:pPr marL="114300" lvl="1" indent="-114300" algn="l" defTabSz="622300">
            <a:lnSpc>
              <a:spcPct val="90000"/>
            </a:lnSpc>
            <a:spcBef>
              <a:spcPct val="0"/>
            </a:spcBef>
            <a:spcAft>
              <a:spcPct val="15000"/>
            </a:spcAft>
            <a:buChar char="•"/>
          </a:pPr>
          <a:r>
            <a:rPr lang="en-US" sz="1400" kern="1200" dirty="0"/>
            <a:t>Displayed to the Screen only.</a:t>
          </a:r>
        </a:p>
        <a:p>
          <a:pPr marL="114300" lvl="1" indent="-114300" algn="l" defTabSz="622300">
            <a:lnSpc>
              <a:spcPct val="90000"/>
            </a:lnSpc>
            <a:spcBef>
              <a:spcPct val="0"/>
            </a:spcBef>
            <a:spcAft>
              <a:spcPct val="15000"/>
            </a:spcAft>
            <a:buChar char="•"/>
          </a:pPr>
          <a:r>
            <a:rPr lang="en-US" sz="1400" kern="1200" dirty="0"/>
            <a:t>Not technically considered a “Stream”</a:t>
          </a:r>
        </a:p>
      </dsp:txBody>
      <dsp:txXfrm>
        <a:off x="0" y="253764"/>
        <a:ext cx="4283566" cy="1412574"/>
      </dsp:txXfrm>
    </dsp:sp>
    <dsp:sp modelId="{3A8F13A3-8208-4516-925C-0D36778F4836}">
      <dsp:nvSpPr>
        <dsp:cNvPr id="0" name=""/>
        <dsp:cNvSpPr/>
      </dsp:nvSpPr>
      <dsp:spPr>
        <a:xfrm>
          <a:off x="213969" y="620"/>
          <a:ext cx="2995567" cy="319809"/>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3336" tIns="0" rIns="113336" bIns="0" numCol="1" spcCol="1270" anchor="ctr" anchorCtr="0">
          <a:noAutofit/>
        </a:bodyPr>
        <a:lstStyle/>
        <a:p>
          <a:pPr marL="0" lvl="0" indent="0" algn="l" defTabSz="889000">
            <a:lnSpc>
              <a:spcPct val="90000"/>
            </a:lnSpc>
            <a:spcBef>
              <a:spcPct val="0"/>
            </a:spcBef>
            <a:spcAft>
              <a:spcPct val="35000"/>
            </a:spcAft>
            <a:buNone/>
          </a:pPr>
          <a:r>
            <a:rPr lang="en-US" sz="2000" kern="1200" dirty="0"/>
            <a:t>Write-Host</a:t>
          </a:r>
        </a:p>
      </dsp:txBody>
      <dsp:txXfrm>
        <a:off x="213969" y="620"/>
        <a:ext cx="2995567" cy="31980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04D9D6-A860-4837-B05F-292405F1D4BD}" type="datetimeFigureOut">
              <a:rPr lang="en-US" smtClean="0"/>
              <a:t>5/19/2017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BE37051-23C0-4A10-AEF8-7550A84FCDF1}"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388196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 NOTE: Changing these variables only impacts the current global scope.  New global scopes will have the default values.</a:t>
            </a:r>
            <a:endParaRPr lang="en-US">
              <a:latin typeface="Calibri"/>
            </a:endParaRPr>
          </a:p>
        </p:txBody>
      </p:sp>
    </p:spTree>
    <p:extLst>
      <p:ext uri="{BB962C8B-B14F-4D97-AF65-F5344CB8AC3E}">
        <p14:creationId xmlns:p14="http://schemas.microsoft.com/office/powerpoint/2010/main" val="580474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Use this as a platform to talk about typing out full names not aliases (tab complete)</a:t>
            </a:r>
          </a:p>
          <a:p>
            <a:r>
              <a:rPr lang="en-US" dirty="0"/>
              <a:t>     For example: -EA took 3 keystrokes.  -ER&lt;TAB&gt; which is also 3 keystrokes gets you the full name.  It's not any more/less typing and MUCH clearer.  </a:t>
            </a:r>
          </a:p>
          <a:p>
            <a:pPr marL="171450" indent="-171450">
              <a:buFont typeface="Arial" panose="020B0604020202020204" pitchFamily="34" charset="0"/>
              <a:buChar char="•"/>
            </a:pPr>
            <a:r>
              <a:rPr lang="en-US" dirty="0"/>
              <a:t>Talk about </a:t>
            </a:r>
            <a:r>
              <a:rPr lang="en-US" dirty="0" err="1"/>
              <a:t>ErrorAction</a:t>
            </a:r>
            <a:r>
              <a:rPr lang="en-US" dirty="0"/>
              <a:t>,</a:t>
            </a:r>
            <a:r>
              <a:rPr lang="en-US" baseline="0" dirty="0"/>
              <a:t> Debug, and Verbose</a:t>
            </a:r>
          </a:p>
          <a:p>
            <a:pPr marL="171450" indent="-171450">
              <a:buFont typeface="Arial" panose="020B0604020202020204" pitchFamily="34" charset="0"/>
              <a:buChar char="•"/>
            </a:pPr>
            <a:r>
              <a:rPr lang="en-US" baseline="0" dirty="0"/>
              <a:t>We show you how to add these things to your own code in the advanced courses</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32669228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latin typeface="Calibri"/>
              </a:rPr>
              <a:t>NOT on every cmdlet in PS like the previous, but only on cmdlets that are invasive.  It would not make sense to have these on Get-</a:t>
            </a:r>
            <a:r>
              <a:rPr lang="en-US" dirty="0" err="1">
                <a:latin typeface="Calibri"/>
              </a:rPr>
              <a:t>ADUser</a:t>
            </a:r>
            <a:r>
              <a:rPr lang="en-US" dirty="0">
                <a:latin typeface="Calibri"/>
              </a:rPr>
              <a:t> as no state can be changed but does make sense on Delete-</a:t>
            </a:r>
            <a:r>
              <a:rPr lang="en-US" dirty="0" err="1">
                <a:latin typeface="Calibri"/>
              </a:rPr>
              <a:t>ADUser</a:t>
            </a:r>
            <a:r>
              <a:rPr lang="en-US" dirty="0">
                <a:latin typeface="Calibri"/>
              </a:rPr>
              <a: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aseline="0" dirty="0"/>
              <a:t>We show you how to add these things to your own code in the advanced courses</a:t>
            </a:r>
          </a:p>
          <a:p>
            <a:pPr marL="171450" indent="-171450">
              <a:buFont typeface="Arial" panose="020B0604020202020204" pitchFamily="34" charset="0"/>
              <a:buChar char="•"/>
            </a:pPr>
            <a:endParaRPr lang="en-US" dirty="0">
              <a:latin typeface="Calibri"/>
            </a:endParaRPr>
          </a:p>
        </p:txBody>
      </p:sp>
    </p:spTree>
    <p:extLst>
      <p:ext uri="{BB962C8B-B14F-4D97-AF65-F5344CB8AC3E}">
        <p14:creationId xmlns:p14="http://schemas.microsoft.com/office/powerpoint/2010/main" val="56973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Demo on all common</a:t>
            </a:r>
            <a:r>
              <a:rPr lang="en-AU" baseline="0" dirty="0"/>
              <a:t> parameters and streams.</a:t>
            </a:r>
          </a:p>
          <a:p>
            <a:endParaRPr lang="en-AU" baseline="0" dirty="0"/>
          </a:p>
          <a:p>
            <a:r>
              <a:rPr lang="en-AU" baseline="0" dirty="0"/>
              <a:t>Suggested topics/commands:</a:t>
            </a:r>
          </a:p>
          <a:p>
            <a:r>
              <a:rPr lang="en-AU" baseline="0" dirty="0"/>
              <a:t>Restart-Service –verbose</a:t>
            </a:r>
          </a:p>
          <a:p>
            <a:r>
              <a:rPr lang="en-AU" baseline="0" dirty="0"/>
              <a:t>Show –Confirm (Remove Files, Directories)</a:t>
            </a:r>
          </a:p>
          <a:p>
            <a:r>
              <a:rPr lang="en-AU" baseline="0" dirty="0"/>
              <a:t>Remove-Item -Path 'C:\New folder\a.html' -Confirm </a:t>
            </a:r>
          </a:p>
          <a:p>
            <a:r>
              <a:rPr lang="en-AU" baseline="0" dirty="0"/>
              <a:t>Show –</a:t>
            </a:r>
            <a:r>
              <a:rPr lang="en-AU" baseline="0" dirty="0" err="1"/>
              <a:t>ErrorAction</a:t>
            </a:r>
            <a:r>
              <a:rPr lang="en-AU" baseline="0" dirty="0"/>
              <a:t> (</a:t>
            </a:r>
            <a:r>
              <a:rPr lang="en-AU" baseline="0" dirty="0" err="1"/>
              <a:t>dir</a:t>
            </a:r>
            <a:r>
              <a:rPr lang="en-AU" baseline="0" dirty="0"/>
              <a:t> </a:t>
            </a:r>
            <a:r>
              <a:rPr lang="en-AU" baseline="0" dirty="0" err="1"/>
              <a:t>fakepath</a:t>
            </a:r>
            <a:r>
              <a:rPr lang="en-AU" baseline="0" dirty="0"/>
              <a:t>, get-process fake process)</a:t>
            </a:r>
          </a:p>
          <a:p>
            <a:r>
              <a:rPr lang="en-AU" dirty="0" err="1"/>
              <a:t>STop</a:t>
            </a:r>
            <a:r>
              <a:rPr lang="en-AU" dirty="0"/>
              <a:t>-Process</a:t>
            </a:r>
            <a:r>
              <a:rPr lang="en-AU" baseline="0" dirty="0"/>
              <a:t> –Name * -</a:t>
            </a:r>
            <a:r>
              <a:rPr lang="en-AU" baseline="0" dirty="0" err="1"/>
              <a:t>Whatif</a:t>
            </a:r>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15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36469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427350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 NOTE: While this serves as a very simple example that every student should be familiar, point out that we can take these same commands and move around other providers like AD.</a:t>
            </a:r>
          </a:p>
          <a:p>
            <a:r>
              <a:rPr lang="en-US">
                <a:latin typeface="Calibri"/>
              </a:rPr>
              <a:t>CD  "OU-SQL, OU=Service </a:t>
            </a:r>
            <a:r>
              <a:rPr lang="en-US" err="1">
                <a:latin typeface="Calibri"/>
              </a:rPr>
              <a:t>Accounts,DC</a:t>
            </a:r>
            <a:r>
              <a:rPr lang="en-US">
                <a:latin typeface="Calibri"/>
              </a:rPr>
              <a:t>=</a:t>
            </a:r>
            <a:r>
              <a:rPr lang="en-US" err="1">
                <a:latin typeface="Calibri"/>
              </a:rPr>
              <a:t>Contoso,DC</a:t>
            </a:r>
            <a:r>
              <a:rPr lang="en-US">
                <a:latin typeface="Calibri"/>
              </a:rPr>
              <a:t>=Com" </a:t>
            </a:r>
          </a:p>
          <a:p>
            <a:r>
              <a:rPr lang="en-US">
                <a:latin typeface="Calibri"/>
              </a:rPr>
              <a:t>CD..\</a:t>
            </a:r>
          </a:p>
          <a:p>
            <a:r>
              <a:rPr lang="en-US">
                <a:latin typeface="Calibri"/>
              </a:rPr>
              <a:t>Now you will be in the 'Service Accounts' OU, having moved up one level.</a:t>
            </a:r>
          </a:p>
        </p:txBody>
      </p:sp>
      <p:sp>
        <p:nvSpPr>
          <p:cNvPr id="4" name="Slide Number Placeholder 3"/>
          <p:cNvSpPr>
            <a:spLocks noGrp="1"/>
          </p:cNvSpPr>
          <p:nvPr>
            <p:ph type="sldNum" sz="quarter" idx="10"/>
          </p:nvPr>
        </p:nvSpPr>
        <p:spPr/>
        <p:txBody>
          <a:bodyPr/>
          <a:lstStyle/>
          <a:p>
            <a:fld id="{4BE37051-23C0-4A10-AEF8-7550A84FCDF1}" type="slidenum">
              <a:rPr lang="en-US" smtClean="0"/>
              <a:t>17</a:t>
            </a:fld>
            <a:endParaRPr lang="en-US"/>
          </a:p>
        </p:txBody>
      </p:sp>
    </p:spTree>
    <p:extLst>
      <p:ext uri="{BB962C8B-B14F-4D97-AF65-F5344CB8AC3E}">
        <p14:creationId xmlns:p14="http://schemas.microsoft.com/office/powerpoint/2010/main" val="7682436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 NOTE: Point out that new providers can be loaded with modules provide them. For Example, loading the </a:t>
            </a:r>
            <a:r>
              <a:rPr lang="en-US" err="1"/>
              <a:t>ActiveDirectory</a:t>
            </a:r>
            <a:r>
              <a:rPr lang="en-US"/>
              <a:t> module load the AD Provider.</a:t>
            </a:r>
            <a:endParaRPr lang="en-US">
              <a:latin typeface="Calibri"/>
            </a:endParaRPr>
          </a:p>
        </p:txBody>
      </p:sp>
    </p:spTree>
    <p:extLst>
      <p:ext uri="{BB962C8B-B14F-4D97-AF65-F5344CB8AC3E}">
        <p14:creationId xmlns:p14="http://schemas.microsoft.com/office/powerpoint/2010/main" val="230587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Capabilities show whether or not certain</a:t>
            </a:r>
            <a:r>
              <a:rPr lang="en-US" baseline="0" dirty="0"/>
              <a:t> features are available, for the most part you shouldn’t have to worry about them</a:t>
            </a:r>
            <a:endParaRPr lang="en-US" dirty="0"/>
          </a:p>
        </p:txBody>
      </p:sp>
    </p:spTree>
    <p:extLst>
      <p:ext uri="{BB962C8B-B14F-4D97-AF65-F5344CB8AC3E}">
        <p14:creationId xmlns:p14="http://schemas.microsoft.com/office/powerpoint/2010/main" val="11377491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Talk about how we can access properties of a single level (or flat) provider like a variable.   </a:t>
            </a:r>
          </a:p>
          <a:p>
            <a:pPr marL="171450" indent="-171450">
              <a:buFont typeface="Arial" panose="020B0604020202020204" pitchFamily="34" charset="0"/>
              <a:buChar char="•"/>
            </a:pPr>
            <a:r>
              <a:rPr lang="en-US" dirty="0"/>
              <a:t>We can only do this on drives created with providers that have no hierarchy like the 4 listed above.</a:t>
            </a:r>
          </a:p>
          <a:p>
            <a:pPr marL="171450" indent="-171450">
              <a:buFont typeface="Arial" panose="020B0604020202020204" pitchFamily="34" charset="0"/>
              <a:buChar char="•"/>
            </a:pPr>
            <a:r>
              <a:rPr lang="en-US" dirty="0">
                <a:latin typeface="Calibri"/>
              </a:rPr>
              <a:t>A great use case is $</a:t>
            </a:r>
            <a:r>
              <a:rPr lang="en-US" dirty="0" err="1">
                <a:latin typeface="Calibri"/>
              </a:rPr>
              <a:t>Env:ComputerName</a:t>
            </a:r>
            <a:r>
              <a:rPr lang="en-US" dirty="0">
                <a:latin typeface="Calibri"/>
              </a:rPr>
              <a:t> to dynamically name log files</a:t>
            </a:r>
            <a:r>
              <a:rPr lang="en-US" baseline="0" dirty="0">
                <a:latin typeface="Calibri"/>
              </a:rPr>
              <a:t> in a remoted script. When they are all saving to the same folder, their computer name can differentiate the logs in the share. </a:t>
            </a:r>
            <a:endParaRPr lang="en-US" dirty="0">
              <a:latin typeface="Calibri"/>
            </a:endParaRPr>
          </a:p>
        </p:txBody>
      </p:sp>
    </p:spTree>
    <p:extLst>
      <p:ext uri="{BB962C8B-B14F-4D97-AF65-F5344CB8AC3E}">
        <p14:creationId xmlns:p14="http://schemas.microsoft.com/office/powerpoint/2010/main" val="2702424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For the most part, you’ll probably only need set-location which is the same</a:t>
            </a:r>
            <a:r>
              <a:rPr lang="en-US" baseline="0" dirty="0"/>
              <a:t> as CD and it is usable in places like the registry </a:t>
            </a:r>
            <a:endParaRPr lang="en-US" dirty="0"/>
          </a:p>
        </p:txBody>
      </p:sp>
    </p:spTree>
    <p:extLst>
      <p:ext uri="{BB962C8B-B14F-4D97-AF65-F5344CB8AC3E}">
        <p14:creationId xmlns:p14="http://schemas.microsoft.com/office/powerpoint/2010/main" val="20532261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800100" lvl="1" indent="-342900" rtl="0" fontAlgn="base">
              <a:buFont typeface="Arial" panose="020B0604020202020204" pitchFamily="34" charset="0"/>
              <a:buChar char="•"/>
            </a:pPr>
            <a:r>
              <a:rPr lang="en-AU" dirty="0"/>
              <a:t>Provider hierarchical overview</a:t>
            </a:r>
          </a:p>
          <a:p>
            <a:pPr marL="800100" lvl="1" indent="-342900" rtl="0" fontAlgn="base">
              <a:buFont typeface="Arial" panose="020B0604020202020204" pitchFamily="34" charset="0"/>
              <a:buChar char="•"/>
            </a:pPr>
            <a:r>
              <a:rPr lang="en-AU" dirty="0"/>
              <a:t>Item cmdlets</a:t>
            </a:r>
          </a:p>
          <a:p>
            <a:pPr marL="800100" lvl="1" indent="-342900" rtl="0" fontAlgn="base">
              <a:buFont typeface="Arial" panose="020B0604020202020204" pitchFamily="34" charset="0"/>
              <a:buChar char="•"/>
            </a:pPr>
            <a:r>
              <a:rPr lang="en-AU" dirty="0"/>
              <a:t>Demo with $</a:t>
            </a:r>
            <a:r>
              <a:rPr lang="en-AU" dirty="0" err="1"/>
              <a:t>Env:Computername</a:t>
            </a:r>
            <a:endParaRPr lang="en-AU" dirty="0"/>
          </a:p>
          <a:p>
            <a:endParaRPr lang="en-US" dirty="0"/>
          </a:p>
        </p:txBody>
      </p:sp>
    </p:spTree>
    <p:extLst>
      <p:ext uri="{BB962C8B-B14F-4D97-AF65-F5344CB8AC3E}">
        <p14:creationId xmlns:p14="http://schemas.microsoft.com/office/powerpoint/2010/main" val="24814799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Test-Path and</a:t>
            </a:r>
            <a:r>
              <a:rPr lang="en-US" baseline="0" dirty="0"/>
              <a:t> Join-Path are great for user input. Insure they gave you the right numbers of “\” characters and make sure something exists before accessing it. </a:t>
            </a:r>
            <a:endParaRPr lang="en-US" dirty="0"/>
          </a:p>
          <a:p>
            <a:pPr marL="171450" indent="-171450">
              <a:buFont typeface="Arial" panose="020B0604020202020204" pitchFamily="34" charset="0"/>
              <a:buChar char="•"/>
            </a:pPr>
            <a:r>
              <a:rPr lang="en-US" dirty="0"/>
              <a:t>We</a:t>
            </a:r>
            <a:r>
              <a:rPr lang="en-US" baseline="0" dirty="0"/>
              <a:t> show them –split later, which they can use to split any text data including paths. </a:t>
            </a:r>
            <a:endParaRPr lang="en-US" dirty="0"/>
          </a:p>
        </p:txBody>
      </p:sp>
    </p:spTree>
    <p:extLst>
      <p:ext uri="{BB962C8B-B14F-4D97-AF65-F5344CB8AC3E}">
        <p14:creationId xmlns:p14="http://schemas.microsoft.com/office/powerpoint/2010/main" val="30065459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Because “Item” will refer to different objects in every provider it is best to focus on the VERBS and relate it to the file system. </a:t>
            </a:r>
          </a:p>
          <a:p>
            <a:pPr marL="628650" lvl="1" indent="-171450">
              <a:buFont typeface="Arial" panose="020B0604020202020204" pitchFamily="34" charset="0"/>
              <a:buChar char="•"/>
            </a:pPr>
            <a:r>
              <a:rPr lang="en-US" dirty="0"/>
              <a:t>In the file system it is any file or directory</a:t>
            </a:r>
          </a:p>
          <a:p>
            <a:pPr marL="628650" lvl="1" indent="-171450">
              <a:buFont typeface="Arial" panose="020B0604020202020204" pitchFamily="34" charset="0"/>
              <a:buChar char="•"/>
            </a:pPr>
            <a:r>
              <a:rPr lang="en-US" dirty="0"/>
              <a:t>In the registry</a:t>
            </a:r>
            <a:r>
              <a:rPr lang="en-US" baseline="0" dirty="0"/>
              <a:t> it is a registry key</a:t>
            </a:r>
          </a:p>
          <a:p>
            <a:pPr marL="628650" lvl="1" indent="-171450">
              <a:buFont typeface="Arial" panose="020B0604020202020204" pitchFamily="34" charset="0"/>
              <a:buChar char="•"/>
            </a:pPr>
            <a:r>
              <a:rPr lang="en-US" baseline="0" dirty="0"/>
              <a:t>In the function drive, it is a function object to hold code</a:t>
            </a:r>
            <a:endParaRPr lang="en-US" dirty="0"/>
          </a:p>
          <a:p>
            <a:pPr marL="171450" indent="-171450">
              <a:buFont typeface="Arial" panose="020B0604020202020204" pitchFamily="34" charset="0"/>
              <a:buChar char="•"/>
            </a:pPr>
            <a:r>
              <a:rPr lang="en-US" dirty="0"/>
              <a:t>Note that clear</a:t>
            </a:r>
            <a:r>
              <a:rPr lang="en-US" baseline="0" dirty="0"/>
              <a:t> will clear out the data, but maintain the item existence </a:t>
            </a:r>
            <a:endParaRPr lang="en-US" dirty="0"/>
          </a:p>
        </p:txBody>
      </p:sp>
    </p:spTree>
    <p:extLst>
      <p:ext uri="{BB962C8B-B14F-4D97-AF65-F5344CB8AC3E}">
        <p14:creationId xmlns:p14="http://schemas.microsoft.com/office/powerpoint/2010/main" val="3360998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Invoke-Item</a:t>
            </a:r>
            <a:r>
              <a:rPr lang="en-US" baseline="0" dirty="0"/>
              <a:t> will be like double clicking it. Really neat way to open stuff in excel. </a:t>
            </a:r>
          </a:p>
          <a:p>
            <a:pPr marL="171450" indent="-171450">
              <a:buFont typeface="Arial" panose="020B0604020202020204" pitchFamily="34" charset="0"/>
              <a:buChar char="•"/>
            </a:pPr>
            <a:r>
              <a:rPr lang="en-US" baseline="0" dirty="0"/>
              <a:t>New-Item requires an </a:t>
            </a:r>
            <a:r>
              <a:rPr lang="en-US" baseline="0" dirty="0" err="1"/>
              <a:t>itemtype</a:t>
            </a:r>
            <a:r>
              <a:rPr lang="en-US" baseline="0" dirty="0"/>
              <a:t>, but some places like the file system can auto complete that just fine</a:t>
            </a:r>
            <a:endParaRPr lang="en-US" dirty="0"/>
          </a:p>
        </p:txBody>
      </p:sp>
    </p:spTree>
    <p:extLst>
      <p:ext uri="{BB962C8B-B14F-4D97-AF65-F5344CB8AC3E}">
        <p14:creationId xmlns:p14="http://schemas.microsoft.com/office/powerpoint/2010/main" val="23676987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AU" dirty="0"/>
              <a:t>Demo on all common</a:t>
            </a:r>
            <a:r>
              <a:rPr lang="en-AU" baseline="0" dirty="0"/>
              <a:t> parameters and streams.</a:t>
            </a:r>
          </a:p>
          <a:p>
            <a:endParaRPr lang="en-AU" baseline="0" dirty="0"/>
          </a:p>
          <a:p>
            <a:r>
              <a:rPr lang="en-AU" baseline="0" dirty="0"/>
              <a:t>Suggested topics/commands:</a:t>
            </a:r>
          </a:p>
          <a:p>
            <a:r>
              <a:rPr lang="en-AU" baseline="0" dirty="0"/>
              <a:t>Restart-Service –verbose</a:t>
            </a:r>
          </a:p>
          <a:p>
            <a:r>
              <a:rPr lang="en-AU" baseline="0" dirty="0"/>
              <a:t>Show –Confirm (Remove Files, Directories)</a:t>
            </a:r>
          </a:p>
          <a:p>
            <a:r>
              <a:rPr lang="en-AU" baseline="0" dirty="0"/>
              <a:t>Remove-Item -Path 'C:\New folder\a.html' -Confirm </a:t>
            </a:r>
          </a:p>
          <a:p>
            <a:r>
              <a:rPr lang="en-AU" baseline="0" dirty="0"/>
              <a:t>Show –</a:t>
            </a:r>
            <a:r>
              <a:rPr lang="en-AU" baseline="0" dirty="0" err="1"/>
              <a:t>ErrorAction</a:t>
            </a:r>
            <a:r>
              <a:rPr lang="en-AU" baseline="0" dirty="0"/>
              <a:t> (</a:t>
            </a:r>
            <a:r>
              <a:rPr lang="en-AU" baseline="0" dirty="0" err="1"/>
              <a:t>dir</a:t>
            </a:r>
            <a:r>
              <a:rPr lang="en-AU" baseline="0" dirty="0"/>
              <a:t> </a:t>
            </a:r>
            <a:r>
              <a:rPr lang="en-AU" baseline="0" dirty="0" err="1"/>
              <a:t>fakepath</a:t>
            </a:r>
            <a:r>
              <a:rPr lang="en-AU" baseline="0" dirty="0"/>
              <a:t>, get-process fake process)</a:t>
            </a:r>
          </a:p>
          <a:p>
            <a:r>
              <a:rPr lang="en-AU" dirty="0" err="1"/>
              <a:t>STop</a:t>
            </a:r>
            <a:r>
              <a:rPr lang="en-AU" dirty="0"/>
              <a:t>-Process</a:t>
            </a:r>
            <a:r>
              <a:rPr lang="en-AU" baseline="0" dirty="0"/>
              <a:t> –Name * -</a:t>
            </a:r>
            <a:r>
              <a:rPr lang="en-AU" baseline="0" dirty="0" err="1"/>
              <a:t>Whatif</a:t>
            </a:r>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25</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1908191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US" baseline="0" dirty="0"/>
          </a:p>
          <a:p>
            <a:r>
              <a:rPr lang="en-AU" sz="1200" dirty="0">
                <a:solidFill>
                  <a:schemeClr val="bg1"/>
                </a:solidFill>
                <a:latin typeface="Segoe UI Light" panose="020B0502040204020203" pitchFamily="34" charset="0"/>
                <a:cs typeface="Segoe UI Light" panose="020B0502040204020203" pitchFamily="34" charset="0"/>
              </a:rPr>
              <a:t>Fundamental</a:t>
            </a:r>
            <a:r>
              <a:rPr lang="en-AU" sz="1200" baseline="0" dirty="0">
                <a:solidFill>
                  <a:schemeClr val="bg1"/>
                </a:solidFill>
                <a:latin typeface="Segoe UI Light" panose="020B0502040204020203" pitchFamily="34" charset="0"/>
                <a:cs typeface="Segoe UI Light" panose="020B0502040204020203" pitchFamily="34" charset="0"/>
              </a:rPr>
              <a:t> Recap (From Demo Content):</a:t>
            </a:r>
          </a:p>
          <a:p>
            <a:pPr rtl="0" fontAlgn="base"/>
            <a:r>
              <a:rPr lang="en-AU" sz="1200" baseline="0" dirty="0">
                <a:solidFill>
                  <a:schemeClr val="bg1"/>
                </a:solidFill>
                <a:latin typeface="Segoe UI Light" panose="020B0502040204020203" pitchFamily="34" charset="0"/>
                <a:cs typeface="Segoe UI Light" panose="020B0502040204020203" pitchFamily="34" charset="0"/>
              </a:rPr>
              <a:t>Lab: </a:t>
            </a:r>
            <a:r>
              <a:rPr lang="en-AU" dirty="0">
                <a:solidFill>
                  <a:schemeClr val="bg1"/>
                </a:solidFill>
                <a:cs typeface="Segoe UI Light" panose="020B0502040204020203" pitchFamily="34" charset="0"/>
              </a:rPr>
              <a:t>Lesson 1: Data</a:t>
            </a:r>
          </a:p>
          <a:p>
            <a:pPr marL="800100" lvl="1" indent="-342900" rtl="0" fontAlgn="base">
              <a:buFont typeface="Arial" panose="020B0604020202020204" pitchFamily="34" charset="0"/>
              <a:buChar char="•"/>
            </a:pPr>
            <a:r>
              <a:rPr lang="en-AU" dirty="0"/>
              <a:t>Look</a:t>
            </a:r>
            <a:r>
              <a:rPr lang="en-AU" baseline="0" dirty="0"/>
              <a:t> at properties of a service/process/file/</a:t>
            </a:r>
            <a:r>
              <a:rPr lang="en-AU" baseline="0" dirty="0" err="1"/>
              <a:t>eventlog</a:t>
            </a:r>
            <a:r>
              <a:rPr lang="en-AU" baseline="0" dirty="0"/>
              <a:t> etc.</a:t>
            </a:r>
            <a:endParaRPr lang="en-AU" dirty="0"/>
          </a:p>
          <a:p>
            <a:pPr marL="800100" lvl="1" indent="-342900" rtl="0" fontAlgn="base">
              <a:buFont typeface="Arial" panose="020B0604020202020204" pitchFamily="34" charset="0"/>
              <a:buChar char="•"/>
            </a:pPr>
            <a:r>
              <a:rPr lang="en-AU" dirty="0"/>
              <a:t>Create a variable,</a:t>
            </a:r>
            <a:r>
              <a:rPr lang="en-AU" baseline="0" dirty="0"/>
              <a:t> use a variable, etc.</a:t>
            </a:r>
          </a:p>
          <a:p>
            <a:pPr marL="800100" lvl="1" indent="-342900" rtl="0" fontAlgn="base">
              <a:buFont typeface="Arial" panose="020B0604020202020204" pitchFamily="34" charset="0"/>
              <a:buChar char="•"/>
            </a:pPr>
            <a:endParaRPr lang="en-AU" dirty="0"/>
          </a:p>
          <a:p>
            <a:pPr rtl="0" fontAlgn="base"/>
            <a:r>
              <a:rPr lang="en-AU" dirty="0"/>
              <a:t>Lesson 2:  Other places</a:t>
            </a:r>
            <a:r>
              <a:rPr lang="en-AU" baseline="0" dirty="0"/>
              <a:t> to get Data</a:t>
            </a:r>
            <a:endParaRPr lang="en-AU" dirty="0"/>
          </a:p>
          <a:p>
            <a:pPr marL="628650" lvl="1" indent="-171450" rtl="0" fontAlgn="base">
              <a:buFont typeface="Arial" panose="020B0604020202020204" pitchFamily="34" charset="0"/>
              <a:buChar char="•"/>
            </a:pPr>
            <a:r>
              <a:rPr lang="en-AU" baseline="0" dirty="0"/>
              <a:t>    </a:t>
            </a:r>
            <a:r>
              <a:rPr lang="en-AU" dirty="0"/>
              <a:t>Navigate</a:t>
            </a:r>
            <a:r>
              <a:rPr lang="en-AU" baseline="0" dirty="0"/>
              <a:t> Providers</a:t>
            </a:r>
            <a:endParaRPr lang="en-AU" dirty="0"/>
          </a:p>
          <a:p>
            <a:pPr rtl="0" fontAlgn="base"/>
            <a:r>
              <a:rPr lang="en-AU" dirty="0"/>
              <a:t>Lesson 3: Streams</a:t>
            </a:r>
          </a:p>
          <a:p>
            <a:pPr marL="628650" lvl="1" indent="-171450" rtl="0" fontAlgn="base">
              <a:buFont typeface="Arial" panose="020B0604020202020204" pitchFamily="34" charset="0"/>
              <a:buChar char="•"/>
            </a:pPr>
            <a:r>
              <a:rPr lang="en-AU" baseline="0" dirty="0"/>
              <a:t>Dir HKLM</a:t>
            </a:r>
          </a:p>
          <a:p>
            <a:pPr marL="628650" lvl="1" indent="-171450" rtl="0" fontAlgn="base">
              <a:buFont typeface="Arial" panose="020B0604020202020204" pitchFamily="34" charset="0"/>
              <a:buChar char="•"/>
            </a:pPr>
            <a:r>
              <a:rPr lang="en-AU" baseline="0" dirty="0"/>
              <a:t>Dir HKLM:  –</a:t>
            </a:r>
            <a:r>
              <a:rPr lang="en-AU" baseline="0" dirty="0" err="1"/>
              <a:t>erroraction</a:t>
            </a:r>
            <a:r>
              <a:rPr lang="en-AU" baseline="0" dirty="0"/>
              <a:t> </a:t>
            </a:r>
            <a:r>
              <a:rPr lang="en-AU" baseline="0" dirty="0" err="1"/>
              <a:t>silentlycontinue</a:t>
            </a:r>
            <a:r>
              <a:rPr lang="en-AU" dirty="0"/>
              <a:t>	</a:t>
            </a:r>
          </a:p>
          <a:p>
            <a:pPr marL="628650" lvl="1" indent="-171450" rtl="0" fontAlgn="base">
              <a:buFont typeface="Arial" panose="020B0604020202020204" pitchFamily="34" charset="0"/>
              <a:buChar char="•"/>
            </a:pPr>
            <a:r>
              <a:rPr lang="en-AU" dirty="0"/>
              <a:t>Test-Connection</a:t>
            </a:r>
            <a:r>
              <a:rPr lang="en-AU" baseline="0" dirty="0"/>
              <a:t> Error Suppression</a:t>
            </a:r>
          </a:p>
          <a:p>
            <a:pPr marL="628650" lvl="1" indent="-171450" rtl="0" fontAlgn="base">
              <a:buFont typeface="Arial" panose="020B0604020202020204" pitchFamily="34" charset="0"/>
              <a:buChar char="•"/>
            </a:pPr>
            <a:r>
              <a:rPr lang="en-AU" baseline="0" dirty="0"/>
              <a:t>Write-Verbose, Host, Debug, Warning </a:t>
            </a:r>
          </a:p>
          <a:p>
            <a:pPr marL="628650" lvl="1" indent="-171450" rtl="0" fontAlgn="base">
              <a:buFont typeface="Arial" panose="020B0604020202020204" pitchFamily="34" charset="0"/>
              <a:buChar char="•"/>
            </a:pPr>
            <a:r>
              <a:rPr lang="en-AU" sz="1200" dirty="0">
                <a:solidFill>
                  <a:schemeClr val="bg1"/>
                </a:solidFill>
                <a:latin typeface="Segoe UI Light" panose="020B0502040204020203" pitchFamily="34" charset="0"/>
                <a:cs typeface="Segoe UI Light" panose="020B0502040204020203" pitchFamily="34" charset="0"/>
              </a:rPr>
              <a:t>Stop-Process</a:t>
            </a:r>
            <a:r>
              <a:rPr lang="en-AU" sz="1200" baseline="0" dirty="0">
                <a:solidFill>
                  <a:schemeClr val="bg1"/>
                </a:solidFill>
                <a:latin typeface="Segoe UI Light" panose="020B0502040204020203" pitchFamily="34" charset="0"/>
                <a:cs typeface="Segoe UI Light" panose="020B0502040204020203" pitchFamily="34" charset="0"/>
              </a:rPr>
              <a:t> –</a:t>
            </a:r>
            <a:r>
              <a:rPr lang="en-AU" sz="1200" baseline="0" dirty="0" err="1">
                <a:solidFill>
                  <a:schemeClr val="bg1"/>
                </a:solidFill>
                <a:latin typeface="Segoe UI Light" panose="020B0502040204020203" pitchFamily="34" charset="0"/>
                <a:cs typeface="Segoe UI Light" panose="020B0502040204020203" pitchFamily="34" charset="0"/>
              </a:rPr>
              <a:t>WhatIf</a:t>
            </a:r>
            <a:endParaRPr lang="en-AU" sz="1200" baseline="0" dirty="0">
              <a:solidFill>
                <a:schemeClr val="bg1"/>
              </a:solidFill>
              <a:latin typeface="Segoe UI Light" panose="020B0502040204020203" pitchFamily="34" charset="0"/>
              <a:cs typeface="Segoe UI Light" panose="020B0502040204020203" pitchFamily="34" charset="0"/>
            </a:endParaRPr>
          </a:p>
          <a:p>
            <a:pPr marL="0" lvl="0" indent="0" rtl="0" fontAlgn="base">
              <a:buFont typeface="Arial" panose="020B0604020202020204" pitchFamily="34" charset="0"/>
              <a:buNone/>
            </a:pPr>
            <a:r>
              <a:rPr lang="en-AU" sz="1200" baseline="0" dirty="0">
                <a:solidFill>
                  <a:schemeClr val="bg1"/>
                </a:solidFill>
                <a:latin typeface="Segoe UI Light" panose="020B0502040204020203" pitchFamily="34" charset="0"/>
                <a:cs typeface="Segoe UI Light" panose="020B0502040204020203" pitchFamily="34" charset="0"/>
              </a:rPr>
              <a:t>Advanced Lab (?)</a:t>
            </a:r>
            <a:endParaRPr lang="en-AU" sz="1200" dirty="0">
              <a:solidFill>
                <a:schemeClr val="bg1"/>
              </a:solidFill>
              <a:latin typeface="Segoe UI Light" panose="020B0502040204020203" pitchFamily="34" charset="0"/>
              <a:cs typeface="Segoe UI Light" panose="020B0502040204020203" pitchFamily="34" charset="0"/>
            </a:endParaRPr>
          </a:p>
          <a:p>
            <a:pPr marL="0" indent="0">
              <a:buFont typeface="Arial" panose="020B0604020202020204" pitchFamily="34" charset="0"/>
              <a:buNone/>
            </a:pP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75416BA-65F7-274A-AD61-D0FA78F3AA6E}"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1524581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200" kern="1200" baseline="0" dirty="0">
                <a:solidFill>
                  <a:schemeClr val="tx1"/>
                </a:solidFill>
                <a:effectLst/>
                <a:latin typeface="Arial" charset="0"/>
                <a:ea typeface="+mn-ea"/>
                <a:cs typeface="+mn-cs"/>
              </a:rPr>
              <a:t>Use this slide to discuss that PowerShell data IS NOT text, mention the idea of an object holding data</a:t>
            </a:r>
          </a:p>
          <a:p>
            <a:pPr marL="171450" indent="-171450">
              <a:buFont typeface="Arial" panose="020B0604020202020204" pitchFamily="34" charset="0"/>
              <a:buChar char="•"/>
            </a:pPr>
            <a:r>
              <a:rPr lang="en-GB" sz="1200" kern="1200" baseline="0" dirty="0">
                <a:solidFill>
                  <a:schemeClr val="tx1"/>
                </a:solidFill>
                <a:effectLst/>
                <a:latin typeface="Arial" charset="0"/>
                <a:ea typeface="+mn-ea"/>
                <a:cs typeface="+mn-cs"/>
              </a:rPr>
              <a:t>An example of a School database – Student DB Schema that includes {Name, Age, Address,...}  - Each student who joins the school creates a DB entry/record which is an instance of this Schema and is an Object derived from this parent schema. Object is an instance of the Schema or Skeleton of the DB we created.</a:t>
            </a:r>
          </a:p>
          <a:p>
            <a:pPr marL="171450" indent="-171450">
              <a:buFont typeface="Arial" panose="020B0604020202020204" pitchFamily="34" charset="0"/>
              <a:buChar char="•"/>
            </a:pPr>
            <a:r>
              <a:rPr lang="en-GB" sz="1200" kern="1200" baseline="0" dirty="0">
                <a:solidFill>
                  <a:schemeClr val="tx1"/>
                </a:solidFill>
                <a:effectLst/>
                <a:latin typeface="Arial" charset="0"/>
                <a:ea typeface="+mn-ea"/>
                <a:cs typeface="+mn-cs"/>
              </a:rPr>
              <a:t>Now we can build a parallel to a 'Process' object – Schema includes {</a:t>
            </a:r>
            <a:r>
              <a:rPr lang="en-GB" sz="1200" kern="1200" baseline="0" dirty="0" err="1">
                <a:solidFill>
                  <a:schemeClr val="tx1"/>
                </a:solidFill>
                <a:effectLst/>
                <a:latin typeface="Arial" charset="0"/>
                <a:ea typeface="+mn-ea"/>
                <a:cs typeface="+mn-cs"/>
              </a:rPr>
              <a:t>Name,ID,CPU,Handles</a:t>
            </a:r>
            <a:r>
              <a:rPr lang="en-GB" sz="1200" kern="1200" baseline="0" dirty="0">
                <a:solidFill>
                  <a:schemeClr val="tx1"/>
                </a:solidFill>
                <a:effectLst/>
                <a:latin typeface="Arial" charset="0"/>
                <a:ea typeface="+mn-ea"/>
                <a:cs typeface="+mn-cs"/>
              </a:rPr>
              <a:t>,…}. Processes like </a:t>
            </a:r>
            <a:r>
              <a:rPr lang="en-GB" sz="1200" kern="1200" baseline="0" dirty="0" err="1">
                <a:solidFill>
                  <a:schemeClr val="tx1"/>
                </a:solidFill>
                <a:effectLst/>
                <a:latin typeface="Arial" charset="0"/>
                <a:ea typeface="+mn-ea"/>
                <a:cs typeface="+mn-cs"/>
              </a:rPr>
              <a:t>System,explorer,notepad</a:t>
            </a:r>
            <a:r>
              <a:rPr lang="en-GB" sz="1200" kern="1200" baseline="0" dirty="0">
                <a:solidFill>
                  <a:schemeClr val="tx1"/>
                </a:solidFill>
                <a:effectLst/>
                <a:latin typeface="Arial" charset="0"/>
                <a:ea typeface="+mn-ea"/>
                <a:cs typeface="+mn-cs"/>
              </a:rPr>
              <a:t> </a:t>
            </a:r>
            <a:r>
              <a:rPr lang="en-GB" sz="1200" kern="1200" baseline="0" dirty="0" err="1">
                <a:solidFill>
                  <a:schemeClr val="tx1"/>
                </a:solidFill>
                <a:effectLst/>
                <a:latin typeface="Arial" charset="0"/>
                <a:ea typeface="+mn-ea"/>
                <a:cs typeface="+mn-cs"/>
              </a:rPr>
              <a:t>etc</a:t>
            </a:r>
            <a:r>
              <a:rPr lang="en-GB" sz="1200" kern="1200" baseline="0" dirty="0">
                <a:solidFill>
                  <a:schemeClr val="tx1"/>
                </a:solidFill>
                <a:effectLst/>
                <a:latin typeface="Arial" charset="0"/>
                <a:ea typeface="+mn-ea"/>
                <a:cs typeface="+mn-cs"/>
              </a:rPr>
              <a:t> are instances of this type and are Objects of 'Process' type with all those attributes from the schema defined.</a:t>
            </a:r>
          </a:p>
          <a:p>
            <a:pPr marL="171450" indent="-171450">
              <a:buFont typeface="Arial" panose="020B0604020202020204" pitchFamily="34" charset="0"/>
              <a:buChar char="•"/>
            </a:pPr>
            <a:r>
              <a:rPr lang="en-GB" sz="1200" kern="1200" baseline="0" dirty="0">
                <a:solidFill>
                  <a:schemeClr val="tx1"/>
                </a:solidFill>
                <a:effectLst/>
                <a:latin typeface="Arial" charset="0"/>
                <a:ea typeface="+mn-ea"/>
                <a:cs typeface="+mn-cs"/>
              </a:rPr>
              <a:t>Get-Member -</a:t>
            </a:r>
            <a:r>
              <a:rPr lang="en-GB" sz="1200" kern="1200" baseline="0" dirty="0" err="1">
                <a:solidFill>
                  <a:schemeClr val="tx1"/>
                </a:solidFill>
                <a:effectLst/>
                <a:latin typeface="Arial" charset="0"/>
                <a:ea typeface="+mn-ea"/>
                <a:cs typeface="+mn-cs"/>
              </a:rPr>
              <a:t>InputObject</a:t>
            </a:r>
            <a:r>
              <a:rPr lang="en-GB" sz="1200" kern="1200" baseline="0" dirty="0">
                <a:solidFill>
                  <a:schemeClr val="tx1"/>
                </a:solidFill>
                <a:effectLst/>
                <a:latin typeface="Arial" charset="0"/>
                <a:ea typeface="+mn-ea"/>
                <a:cs typeface="+mn-cs"/>
              </a:rPr>
              <a:t> (Get-Process -Name System)   shows the attributes(properties) and actions(methods) associated with Process Objects.</a:t>
            </a:r>
          </a:p>
          <a:p>
            <a:pPr marL="171450" indent="-171450">
              <a:buFont typeface="Arial" panose="020B0604020202020204" pitchFamily="34" charset="0"/>
              <a:buChar char="•"/>
            </a:pPr>
            <a:endParaRPr lang="en-GB" sz="1200" kern="1200" baseline="0" dirty="0">
              <a:solidFill>
                <a:schemeClr val="tx1"/>
              </a:solidFill>
              <a:effectLst/>
              <a:latin typeface="Arial" charset="0"/>
              <a:ea typeface="+mn-ea"/>
              <a:cs typeface="+mn-cs"/>
            </a:endParaRPr>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ysClr val="windowText" lastClr="000000"/>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0" cap="none" spc="0" normalizeH="0" baseline="0" noProof="0" smtClean="0">
                <a:ln>
                  <a:noFill/>
                </a:ln>
                <a:solidFill>
                  <a:sysClr val="windowText" lastClr="000000"/>
                </a:solidFill>
                <a:effectLst/>
                <a:uLnTx/>
                <a:uFillTx/>
                <a:latin typeface="Calibri"/>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2181400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AU" baseline="0" dirty="0">
                <a:solidFill>
                  <a:schemeClr val="bg1"/>
                </a:solidFill>
              </a:rPr>
              <a:t>Talk about how all data is lost when session is closed.</a:t>
            </a:r>
            <a:endParaRPr lang="en-AU" dirty="0">
              <a:solidFill>
                <a:schemeClr val="bg1"/>
              </a:solidFill>
            </a:endParaRPr>
          </a:p>
          <a:p>
            <a:pPr marL="171450" indent="-171450">
              <a:buFont typeface="Arial" panose="020B0604020202020204" pitchFamily="34" charset="0"/>
              <a:buChar char="•"/>
            </a:pPr>
            <a:r>
              <a:rPr lang="en-AU" dirty="0"/>
              <a:t>Give examples of a few different automatic variables such as $</a:t>
            </a:r>
            <a:r>
              <a:rPr lang="en-AU" dirty="0" err="1"/>
              <a:t>ErrorActionPreference</a:t>
            </a:r>
            <a:r>
              <a:rPr lang="en-AU" dirty="0"/>
              <a:t>, $Error, $Home, $True/$False etc.</a:t>
            </a:r>
          </a:p>
          <a:p>
            <a:endParaRPr lang="en-US" dirty="0"/>
          </a:p>
        </p:txBody>
      </p:sp>
    </p:spTree>
    <p:extLst>
      <p:ext uri="{BB962C8B-B14F-4D97-AF65-F5344CB8AC3E}">
        <p14:creationId xmlns:p14="http://schemas.microsoft.com/office/powerpoint/2010/main" val="1779066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You</a:t>
            </a:r>
            <a:r>
              <a:rPr lang="en-US" baseline="0" dirty="0"/>
              <a:t> only need to use these if you want to access additional parameters such as “Constant”. Otherwise use $</a:t>
            </a:r>
            <a:r>
              <a:rPr lang="en-US" baseline="0" dirty="0" err="1"/>
              <a:t>MyVar</a:t>
            </a:r>
            <a:r>
              <a:rPr lang="en-US" baseline="0" dirty="0"/>
              <a:t> = &lt;Value&gt;</a:t>
            </a:r>
            <a:endParaRPr lang="en-US" dirty="0"/>
          </a:p>
        </p:txBody>
      </p:sp>
    </p:spTree>
    <p:extLst>
      <p:ext uri="{BB962C8B-B14F-4D97-AF65-F5344CB8AC3E}">
        <p14:creationId xmlns:p14="http://schemas.microsoft.com/office/powerpoint/2010/main" val="27198427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Here are some common and useful ones</a:t>
            </a:r>
          </a:p>
          <a:p>
            <a:pPr marL="171450" indent="-171450">
              <a:buFont typeface="Arial" panose="020B0604020202020204" pitchFamily="34" charset="0"/>
              <a:buChar char="•"/>
            </a:pPr>
            <a:r>
              <a:rPr lang="en-US" dirty="0"/>
              <a:t>Hold important session info: $error, $?, $</a:t>
            </a:r>
            <a:r>
              <a:rPr lang="en-US" dirty="0" err="1"/>
              <a:t>PsVeriontable</a:t>
            </a:r>
            <a:endParaRPr lang="en-US" dirty="0"/>
          </a:p>
          <a:p>
            <a:pPr marL="171450" indent="-171450">
              <a:buFont typeface="Arial" panose="020B0604020202020204" pitchFamily="34" charset="0"/>
              <a:buChar char="•"/>
            </a:pPr>
            <a:r>
              <a:rPr lang="en-US" dirty="0"/>
              <a:t>Hold important locations: $profile, $</a:t>
            </a:r>
            <a:r>
              <a:rPr lang="en-US" dirty="0" err="1"/>
              <a:t>pshome</a:t>
            </a:r>
            <a:endParaRPr lang="en-US" dirty="0"/>
          </a:p>
          <a:p>
            <a:pPr marL="171450" indent="-171450">
              <a:buFont typeface="Arial" panose="020B0604020202020204" pitchFamily="34" charset="0"/>
              <a:buChar char="•"/>
            </a:pPr>
            <a:r>
              <a:rPr lang="en-US" dirty="0"/>
              <a:t>Hold static values: $null, $true, $false</a:t>
            </a:r>
          </a:p>
          <a:p>
            <a:pPr marL="171450" indent="-171450">
              <a:buFont typeface="Arial" panose="020B0604020202020204" pitchFamily="34" charset="0"/>
              <a:buChar char="•"/>
            </a:pPr>
            <a:r>
              <a:rPr lang="en-US" dirty="0"/>
              <a:t>Big list can be found here: https://msdn.microsoft.com/en-us/powershell/reference/5.1/microsoft.powershell.core/about/about_automatic_variables</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18804204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CREATE</a:t>
            </a:r>
            <a:r>
              <a:rPr lang="en-US" baseline="0" dirty="0"/>
              <a:t> A DEMO:</a:t>
            </a:r>
          </a:p>
          <a:p>
            <a:r>
              <a:rPr lang="en-US" baseline="0" dirty="0"/>
              <a:t>Grab a service, dot notate and get the status and display name</a:t>
            </a:r>
            <a:endParaRPr lang="en-US" dirty="0"/>
          </a:p>
          <a:p>
            <a:endParaRPr lang="en-AU" dirty="0"/>
          </a:p>
          <a:p>
            <a:pPr marL="171450" indent="-171450">
              <a:buFont typeface="Arial" panose="020B0604020202020204" pitchFamily="34" charset="0"/>
              <a:buChar char="•"/>
            </a:pPr>
            <a:r>
              <a:rPr lang="en-US" dirty="0"/>
              <a:t>Slide form part 2 showing stream names and default color/preferences</a:t>
            </a:r>
          </a:p>
          <a:p>
            <a:pPr marL="171450" indent="-171450">
              <a:buFont typeface="Arial" panose="020B0604020202020204" pitchFamily="34" charset="0"/>
              <a:buChar char="•"/>
            </a:pPr>
            <a:r>
              <a:rPr lang="en-US" dirty="0"/>
              <a:t>Demo: Write-host, error, [verbose (automatic variable preference)]</a:t>
            </a:r>
          </a:p>
          <a:p>
            <a:r>
              <a:rPr lang="en-US" dirty="0"/>
              <a:t>Demo: storing $</a:t>
            </a:r>
            <a:r>
              <a:rPr lang="en-US" dirty="0" err="1"/>
              <a:t>procs</a:t>
            </a:r>
            <a:r>
              <a:rPr lang="en-US" baseline="0" dirty="0"/>
              <a:t> = get-process </a:t>
            </a:r>
            <a:r>
              <a:rPr lang="en-US" baseline="0" dirty="0" err="1"/>
              <a:t>powershell</a:t>
            </a:r>
            <a:r>
              <a:rPr lang="en-US" baseline="0" dirty="0"/>
              <a:t>, </a:t>
            </a:r>
            <a:r>
              <a:rPr lang="en-US" baseline="0" dirty="0" err="1"/>
              <a:t>powerpoint</a:t>
            </a:r>
            <a:r>
              <a:rPr lang="en-US" baseline="0" dirty="0"/>
              <a:t>, DOESNOTEXIST</a:t>
            </a:r>
            <a:endParaRPr lang="en-US" dirty="0"/>
          </a:p>
          <a:p>
            <a:endParaRPr lang="en-AU" dirty="0"/>
          </a:p>
        </p:txBody>
      </p:sp>
      <p:sp>
        <p:nvSpPr>
          <p:cNvPr id="4" name="Footer Placeholder 3"/>
          <p:cNvSpPr>
            <a:spLocks noGrp="1"/>
          </p:cNvSpPr>
          <p:nvPr>
            <p:ph type="ftr" sz="quarter" idx="10"/>
          </p:nvPr>
        </p:nvSpPr>
        <p:spPr>
          <a:xfrm>
            <a:off x="0" y="8915400"/>
            <a:ext cx="4572000" cy="314033"/>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mn-ea"/>
                <a:cs typeface="+mn-cs"/>
              </a:rPr>
              <a:t>© 2011 Microsoft Corporation    	Microsoft Confidential</a:t>
            </a:r>
          </a:p>
        </p:txBody>
      </p:sp>
      <p:sp>
        <p:nvSpPr>
          <p:cNvPr id="5" name="Slide Number Placeholder 4"/>
          <p:cNvSpPr>
            <a:spLocks noGrp="1"/>
          </p:cNvSpPr>
          <p:nvPr>
            <p:ph type="sldNum" sz="quarter" idx="11"/>
          </p:nvPr>
        </p:nvSpPr>
        <p:spPr>
          <a:xfrm>
            <a:off x="5257800" y="8829967"/>
            <a:ext cx="1750978" cy="464820"/>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fld id="{89920E16-7E2D-4061-8759-5F8497A7A433}" type="slidenum">
              <a:rPr kumimoji="0" lang="en-US" sz="1800" b="0" i="0" u="none" strike="noStrike" kern="1200" cap="none" spc="0" normalizeH="0" baseline="0" noProof="0" smtClean="0">
                <a:ln>
                  <a:noFill/>
                </a:ln>
                <a:solidFill>
                  <a:prstClr val="black"/>
                </a:solidFill>
                <a:effectLst/>
                <a:uLnTx/>
                <a:uFillTx/>
                <a:latin typeface="Calibri"/>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9</a:t>
            </a:fld>
            <a:endParaRPr kumimoji="0" lang="en-US" sz="18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587485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INSTRUCTOR NOTE: We are trying to drive the point that PowerShell has the ability output to multiple data streams depending on the type of data produced.   If a command is executed which results in it throwing an error, that output is directed to the error stream and NOT the output stream.    We can control what streams are visible.</a:t>
            </a:r>
          </a:p>
          <a:p>
            <a:endParaRPr lang="en-US" dirty="0">
              <a:latin typeface="Calibri"/>
            </a:endParaRPr>
          </a:p>
          <a:p>
            <a:pPr marL="171450" indent="-171450">
              <a:buFont typeface="Arial" panose="020B0604020202020204" pitchFamily="34" charset="0"/>
              <a:buChar char="•"/>
            </a:pPr>
            <a:r>
              <a:rPr lang="en-US" dirty="0">
                <a:latin typeface="Calibri"/>
              </a:rPr>
              <a:t>These exist so we can get partial data.</a:t>
            </a:r>
            <a:r>
              <a:rPr lang="en-US" baseline="0" dirty="0">
                <a:latin typeface="Calibri"/>
              </a:rPr>
              <a:t> $</a:t>
            </a:r>
            <a:r>
              <a:rPr lang="en-US" baseline="0" dirty="0" err="1">
                <a:latin typeface="Calibri"/>
              </a:rPr>
              <a:t>myProcs</a:t>
            </a:r>
            <a:r>
              <a:rPr lang="en-US" baseline="0" dirty="0">
                <a:latin typeface="Calibri"/>
              </a:rPr>
              <a:t> = Get-Process </a:t>
            </a:r>
            <a:r>
              <a:rPr lang="en-US" baseline="0" dirty="0" err="1">
                <a:latin typeface="Calibri"/>
              </a:rPr>
              <a:t>PowerShell,FAKE</a:t>
            </a:r>
            <a:r>
              <a:rPr lang="en-US" baseline="0" dirty="0">
                <a:latin typeface="Calibri"/>
              </a:rPr>
              <a:t>  will write an error to the screen, but store the successful output in $</a:t>
            </a:r>
            <a:r>
              <a:rPr lang="en-US" baseline="0" dirty="0" err="1">
                <a:latin typeface="Calibri"/>
              </a:rPr>
              <a:t>myProcs</a:t>
            </a:r>
            <a:r>
              <a:rPr lang="en-US" baseline="0" dirty="0">
                <a:latin typeface="Calibri"/>
              </a:rPr>
              <a:t>. </a:t>
            </a:r>
            <a:endParaRPr lang="en-US" dirty="0">
              <a:latin typeface="Calibri"/>
            </a:endParaRPr>
          </a:p>
        </p:txBody>
      </p:sp>
      <p:sp>
        <p:nvSpPr>
          <p:cNvPr id="4" name="Slide Number Placeholder 3"/>
          <p:cNvSpPr>
            <a:spLocks noGrp="1"/>
          </p:cNvSpPr>
          <p:nvPr>
            <p:ph type="sldNum" sz="quarter" idx="10"/>
          </p:nvPr>
        </p:nvSpPr>
        <p:spPr/>
        <p:txBody>
          <a:bodyPr/>
          <a:lstStyle/>
          <a:p>
            <a:fld id="{4BE37051-23C0-4A10-AEF8-7550A84FCDF1}" type="slidenum">
              <a:rPr lang="en-US" smtClean="0"/>
              <a:t>10</a:t>
            </a:fld>
            <a:endParaRPr lang="en-US"/>
          </a:p>
        </p:txBody>
      </p:sp>
    </p:spTree>
    <p:extLst>
      <p:ext uri="{BB962C8B-B14F-4D97-AF65-F5344CB8AC3E}">
        <p14:creationId xmlns:p14="http://schemas.microsoft.com/office/powerpoint/2010/main" val="163047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INSTRUCTOR NOTE: Point out that the numbers reflect the stream ID.  We can use the redirection operator &gt; or &gt;&gt; to direct output to a specific stream based on its ID.  </a:t>
            </a:r>
            <a:endParaRPr lang="en-US">
              <a:solidFill>
                <a:srgbClr val="000000"/>
              </a:solidFill>
              <a:latin typeface="Calibri"/>
            </a:endParaRPr>
          </a:p>
          <a:p>
            <a:r>
              <a:rPr lang="en-US">
                <a:latin typeface="Calibri"/>
              </a:rPr>
              <a:t>DIR&gt;1 c:\temp\myoutput.txt</a:t>
            </a:r>
          </a:p>
        </p:txBody>
      </p:sp>
    </p:spTree>
    <p:extLst>
      <p:ext uri="{BB962C8B-B14F-4D97-AF65-F5344CB8AC3E}">
        <p14:creationId xmlns:p14="http://schemas.microsoft.com/office/powerpoint/2010/main" val="26633102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2" Type="http://schemas.openxmlformats.org/officeDocument/2006/relationships/hyperlink" Target="http://www.microsoft.com/about/legal/permissions/" TargetMode="External"/><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1816267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625406831"/>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5/19/2017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13361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0186763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9981221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308688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956743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566536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52475683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1485904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402938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1698540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98159377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714728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52220605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19617087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19571550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78790911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98632093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42646131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876178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8039821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957745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 typeface="Arial" panose="020B0604020202020204" pitchFamily="34" charset="0"/>
              <a:buNone/>
              <a:defRPr sz="2400" baseline="0">
                <a:solidFill>
                  <a:schemeClr val="bg1"/>
                </a:solidFill>
                <a:latin typeface="Segoe UI Light" pitchFamily="34" charset="0"/>
              </a:defRPr>
            </a:lvl1pPr>
            <a:lvl2pPr marL="457200" indent="0">
              <a:defRPr sz="2000">
                <a:solidFill>
                  <a:schemeClr val="bg1"/>
                </a:solidFill>
                <a:latin typeface="Segoe UI Light" panose="020B0502040204020203" pitchFamily="34" charset="0"/>
                <a:cs typeface="Segoe UI Light" panose="020B0502040204020203" pitchFamily="34" charset="0"/>
              </a:defRPr>
            </a:lvl2pPr>
            <a:lvl3pPr marL="914400" indent="0">
              <a:defRPr sz="1600">
                <a:solidFill>
                  <a:schemeClr val="bg1"/>
                </a:solidFill>
                <a:latin typeface="Segoe UI Light" panose="020B0502040204020203" pitchFamily="34" charset="0"/>
                <a:cs typeface="Segoe UI Light" panose="020B0502040204020203" pitchFamily="34" charset="0"/>
              </a:defRPr>
            </a:lvl3pPr>
            <a:lvl4pPr marL="1371600" indent="0">
              <a:defRPr>
                <a:solidFill>
                  <a:schemeClr val="bg1"/>
                </a:solidFill>
              </a:defRPr>
            </a:lvl4pPr>
            <a:lvl5pPr marL="1828800" indent="0">
              <a:defRPr>
                <a:solidFill>
                  <a:schemeClr val="bg1"/>
                </a:solidFill>
              </a:defRPr>
            </a:lvl5pPr>
            <a:lvl6pPr marL="2286000" indent="0">
              <a:defRPr sz="1600">
                <a:solidFill>
                  <a:schemeClr val="bg1"/>
                </a:solidFill>
              </a:defRPr>
            </a:lvl6pPr>
          </a:lstStyle>
          <a:p>
            <a:pPr lvl="2"/>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1742122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2378006036"/>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3975313244"/>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5AD2EFF-025A-454F-BC7B-860F0E27D9FC}" type="datetimeFigureOut">
              <a:rPr lang="en-US" smtClean="0">
                <a:solidFill>
                  <a:prstClr val="black">
                    <a:tint val="75000"/>
                  </a:prstClr>
                </a:solidFill>
              </a:rPr>
              <a:pPr/>
              <a:t>5/19/2017</a:t>
            </a:fld>
            <a:endParaRPr lang="en-US">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73DA3CD0-C74C-489E-9AA9-6909A03709ED}"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673746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231343456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367787604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400" baseline="0">
                <a:solidFill>
                  <a:srgbClr val="3F3F3F"/>
                </a:solidFill>
                <a:latin typeface="Segoe UI Light" pitchFamily="34" charset="0"/>
              </a:defRPr>
            </a:lvl1pPr>
          </a:lstStyle>
          <a:p>
            <a:pPr lvl="0"/>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75480812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56355204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39408842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4120560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726024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020948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7238092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4280180687"/>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80191600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14448841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280085771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231862099"/>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038025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7195201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95690996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327195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17469903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1175967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29963159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2351805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86259385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76373108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22901210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935973790"/>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244444133"/>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01950449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7224528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bg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71930021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387377343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169719650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2.1 Topic Title_Content">
    <p:spTree>
      <p:nvGrpSpPr>
        <p:cNvPr id="1" name=""/>
        <p:cNvGrpSpPr/>
        <p:nvPr/>
      </p:nvGrpSpPr>
      <p:grpSpPr>
        <a:xfrm>
          <a:off x="0" y="0"/>
          <a:ext cx="0" cy="0"/>
          <a:chOff x="0" y="0"/>
          <a:chExt cx="0" cy="0"/>
        </a:xfrm>
      </p:grpSpPr>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222410"/>
            <a:ext cx="11379200" cy="920591"/>
          </a:xfrm>
        </p:spPr>
        <p:txBody>
          <a:bodyPr anchor="ctr" anchorCtr="0">
            <a:normAutofit/>
          </a:bodyPr>
          <a:lstStyle>
            <a:lvl1pPr>
              <a:defRPr sz="3200">
                <a:solidFill>
                  <a:schemeClr val="tx2"/>
                </a:solidFill>
              </a:defRPr>
            </a:lvl1pPr>
          </a:lstStyle>
          <a:p>
            <a:r>
              <a:rPr lang="en-US"/>
              <a:t>Click to edit Topic title</a:t>
            </a:r>
          </a:p>
        </p:txBody>
      </p:sp>
      <p:sp>
        <p:nvSpPr>
          <p:cNvPr id="3" name="Content Placeholder 2"/>
          <p:cNvSpPr>
            <a:spLocks noGrp="1"/>
          </p:cNvSpPr>
          <p:nvPr>
            <p:ph idx="1" hasCustomPrompt="1"/>
          </p:nvPr>
        </p:nvSpPr>
        <p:spPr>
          <a:xfrm>
            <a:off x="406400" y="1188720"/>
            <a:ext cx="11379200" cy="5166360"/>
          </a:xfrm>
        </p:spPr>
        <p:txBody>
          <a:bodyPr/>
          <a:lstStyle>
            <a:lvl1pPr>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8"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s-ES"/>
              <a:t>Microsoft Confidential</a:t>
            </a:r>
          </a:p>
        </p:txBody>
      </p:sp>
      <p:sp>
        <p:nvSpPr>
          <p:cNvPr id="19"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s-ES"/>
          </a:p>
        </p:txBody>
      </p:sp>
      <p:sp>
        <p:nvSpPr>
          <p:cNvPr id="20"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510E5943-4D6A-45D5-9B7E-710A838926A9}" type="slidenum">
              <a:rPr lang="es-ES" smtClean="0"/>
              <a:t>‹#›</a:t>
            </a:fld>
            <a:endParaRPr lang="es-ES"/>
          </a:p>
        </p:txBody>
      </p:sp>
      <p:pic>
        <p:nvPicPr>
          <p:cNvPr id="12"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pic>
        <p:nvPicPr>
          <p:cNvPr id="13" name="Picture Placeholder 4" descr="MSFT_logo_rgb_C-Wht.pdf"/>
          <p:cNvPicPr>
            <a:picLocks noChangeAspect="1"/>
          </p:cNvPicPr>
          <p:nvPr/>
        </p:nvPicPr>
        <p:blipFill>
          <a:blip r:embed="rId4" cstate="hqprint">
            <a:extLst>
              <a:ext uri="{28A0092B-C50C-407E-A947-70E740481C1C}">
                <a14:useLocalDpi xmlns:a14="http://schemas.microsoft.com/office/drawing/2010/main" val="0"/>
              </a:ext>
            </a:extLst>
          </a:blip>
          <a:srcRect t="153" b="153"/>
          <a:stretch>
            <a:fillRect/>
          </a:stretch>
        </p:blipFill>
        <p:spPr>
          <a:xfrm>
            <a:off x="10668000" y="6438138"/>
            <a:ext cx="1524000" cy="419862"/>
          </a:xfrm>
          <a:prstGeom prst="rect">
            <a:avLst/>
          </a:prstGeom>
        </p:spPr>
      </p:pic>
    </p:spTree>
    <p:extLst>
      <p:ext uri="{BB962C8B-B14F-4D97-AF65-F5344CB8AC3E}">
        <p14:creationId xmlns:p14="http://schemas.microsoft.com/office/powerpoint/2010/main" val="1461039090"/>
      </p:ext>
    </p:extLst>
  </p:cSld>
  <p:clrMapOvr>
    <a:masterClrMapping/>
  </p:clrMapOv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2.2 Topic Title_Subtitle_Content">
    <p:spTree>
      <p:nvGrpSpPr>
        <p:cNvPr id="1" name=""/>
        <p:cNvGrpSpPr/>
        <p:nvPr/>
      </p:nvGrpSpPr>
      <p:grpSpPr>
        <a:xfrm>
          <a:off x="0" y="0"/>
          <a:ext cx="0" cy="0"/>
          <a:chOff x="0" y="0"/>
          <a:chExt cx="0" cy="0"/>
        </a:xfrm>
      </p:grpSpPr>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3"/>
            <a:ext cx="12192000" cy="146207"/>
          </a:xfrm>
          <a:prstGeom prst="rect">
            <a:avLst/>
          </a:prstGeom>
        </p:spPr>
      </p:pic>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363" y="6419381"/>
            <a:ext cx="12192000" cy="438620"/>
          </a:xfrm>
          <a:prstGeom prst="rect">
            <a:avLst/>
          </a:prstGeom>
        </p:spPr>
      </p:pic>
      <p:sp>
        <p:nvSpPr>
          <p:cNvPr id="2" name="Title 1"/>
          <p:cNvSpPr>
            <a:spLocks noGrp="1"/>
          </p:cNvSpPr>
          <p:nvPr>
            <p:ph type="title" hasCustomPrompt="1"/>
          </p:nvPr>
        </p:nvSpPr>
        <p:spPr>
          <a:xfrm>
            <a:off x="406400" y="152400"/>
            <a:ext cx="11379200" cy="533400"/>
          </a:xfrm>
        </p:spPr>
        <p:txBody>
          <a:bodyPr>
            <a:noAutofit/>
          </a:bodyPr>
          <a:lstStyle>
            <a:lvl1pPr>
              <a:defRPr sz="3200">
                <a:solidFill>
                  <a:schemeClr val="tx2"/>
                </a:solidFill>
              </a:defRPr>
            </a:lvl1pPr>
          </a:lstStyle>
          <a:p>
            <a:r>
              <a:rPr lang="en-US"/>
              <a:t>Click to edit Topic title</a:t>
            </a:r>
          </a:p>
        </p:txBody>
      </p:sp>
      <p:sp>
        <p:nvSpPr>
          <p:cNvPr id="8" name="Text Placeholder 7"/>
          <p:cNvSpPr>
            <a:spLocks noGrp="1"/>
          </p:cNvSpPr>
          <p:nvPr>
            <p:ph type="body" sz="quarter" idx="13" hasCustomPrompt="1"/>
          </p:nvPr>
        </p:nvSpPr>
        <p:spPr>
          <a:xfrm>
            <a:off x="406400" y="1188720"/>
            <a:ext cx="11379200" cy="5166360"/>
          </a:xfrm>
        </p:spPr>
        <p:txBody>
          <a:bodyPr/>
          <a:lstStyle>
            <a:lvl1pPr>
              <a:buSzPct val="100000"/>
              <a:defRPr/>
            </a:lvl1pPr>
            <a:lvl2pPr>
              <a:defRPr>
                <a:solidFill>
                  <a:schemeClr val="tx1">
                    <a:lumMod val="75000"/>
                    <a:lumOff val="25000"/>
                  </a:schemeClr>
                </a:solidFill>
              </a:defRPr>
            </a:lvl2pPr>
            <a:lvl3pPr>
              <a:defRPr>
                <a:solidFill>
                  <a:schemeClr val="tx1">
                    <a:lumMod val="75000"/>
                    <a:lumOff val="25000"/>
                  </a:schemeClr>
                </a:solidFill>
              </a:defRPr>
            </a:lvl3pPr>
            <a:lvl4pPr>
              <a:defRPr>
                <a:solidFill>
                  <a:schemeClr val="tx1">
                    <a:lumMod val="75000"/>
                    <a:lumOff val="25000"/>
                  </a:schemeClr>
                </a:solidFill>
              </a:defRPr>
            </a:lvl4pPr>
            <a:lvl5pPr>
              <a:defRPr>
                <a:solidFill>
                  <a:schemeClr val="tx1">
                    <a:lumMod val="75000"/>
                    <a:lumOff val="25000"/>
                  </a:schemeClr>
                </a:solidFill>
              </a:defRPr>
            </a:lvl5pPr>
          </a:lstStyle>
          <a:p>
            <a:pPr lvl="0"/>
            <a:r>
              <a:rPr lang="en-US"/>
              <a:t>Click to edit Topic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9"/>
          <p:cNvSpPr>
            <a:spLocks noGrp="1"/>
          </p:cNvSpPr>
          <p:nvPr>
            <p:ph type="body" sz="quarter" idx="14" hasCustomPrompt="1"/>
          </p:nvPr>
        </p:nvSpPr>
        <p:spPr>
          <a:xfrm>
            <a:off x="609600" y="685800"/>
            <a:ext cx="11176000" cy="457200"/>
          </a:xfrm>
        </p:spPr>
        <p:txBody>
          <a:bodyPr>
            <a:noAutofit/>
          </a:bodyPr>
          <a:lstStyle>
            <a:lvl1pPr>
              <a:buFont typeface="Arial" pitchFamily="34" charset="0"/>
              <a:buNone/>
              <a:defRPr sz="2400" baseline="0">
                <a:solidFill>
                  <a:schemeClr val="bg2"/>
                </a:solidFill>
                <a:latin typeface="+mj-lt"/>
              </a:defRPr>
            </a:lvl1pPr>
          </a:lstStyle>
          <a:p>
            <a:pPr lvl="0"/>
            <a:r>
              <a:rPr lang="en-US"/>
              <a:t>Click to edit Topic Subtitle</a:t>
            </a:r>
          </a:p>
        </p:txBody>
      </p:sp>
      <p:sp>
        <p:nvSpPr>
          <p:cNvPr id="30" name="Date Placeholder 3"/>
          <p:cNvSpPr>
            <a:spLocks noGrp="1"/>
          </p:cNvSpPr>
          <p:nvPr>
            <p:ph type="dt" sz="half" idx="10"/>
          </p:nvPr>
        </p:nvSpPr>
        <p:spPr>
          <a:xfrm>
            <a:off x="1828800" y="6476304"/>
            <a:ext cx="1117600" cy="365125"/>
          </a:xfrm>
          <a:prstGeom prst="rect">
            <a:avLst/>
          </a:prstGeom>
        </p:spPr>
        <p:txBody>
          <a:bodyPr anchor="ctr" anchorCtr="0"/>
          <a:lstStyle>
            <a:lvl1pPr>
              <a:defRPr>
                <a:solidFill>
                  <a:schemeClr val="bg1"/>
                </a:solidFill>
              </a:defRPr>
            </a:lvl1pPr>
          </a:lstStyle>
          <a:p>
            <a:endParaRPr lang="en-US">
              <a:solidFill>
                <a:prstClr val="white"/>
              </a:solidFill>
            </a:endParaRPr>
          </a:p>
        </p:txBody>
      </p:sp>
      <p:sp>
        <p:nvSpPr>
          <p:cNvPr id="31" name="Slide Number Placeholder 5"/>
          <p:cNvSpPr>
            <a:spLocks noGrp="1"/>
          </p:cNvSpPr>
          <p:nvPr>
            <p:ph type="sldNum" sz="quarter" idx="12"/>
          </p:nvPr>
        </p:nvSpPr>
        <p:spPr>
          <a:xfrm>
            <a:off x="0" y="6476304"/>
            <a:ext cx="812800" cy="365125"/>
          </a:xfrm>
          <a:prstGeom prst="rect">
            <a:avLst/>
          </a:prstGeom>
        </p:spPr>
        <p:txBody>
          <a:bodyPr anchor="ctr" anchorCtr="0"/>
          <a:lstStyle>
            <a:lvl1pPr algn="ctr">
              <a:defRPr sz="1200">
                <a:solidFill>
                  <a:schemeClr val="bg1"/>
                </a:solidFill>
              </a:defRPr>
            </a:lvl1pPr>
          </a:lstStyle>
          <a:p>
            <a:fld id="{026CCAEB-CB17-44EB-A892-4553F1D666B6}" type="slidenum">
              <a:rPr lang="en-US" smtClean="0">
                <a:solidFill>
                  <a:prstClr val="white"/>
                </a:solidFill>
              </a:rPr>
              <a:pPr/>
              <a:t>‹#›</a:t>
            </a:fld>
            <a:endParaRPr lang="en-US">
              <a:solidFill>
                <a:prstClr val="white"/>
              </a:solidFill>
            </a:endParaRPr>
          </a:p>
        </p:txBody>
      </p:sp>
      <p:sp>
        <p:nvSpPr>
          <p:cNvPr id="32" name="Footer Placeholder 4"/>
          <p:cNvSpPr>
            <a:spLocks noGrp="1"/>
          </p:cNvSpPr>
          <p:nvPr>
            <p:ph type="ftr" sz="quarter" idx="11"/>
          </p:nvPr>
        </p:nvSpPr>
        <p:spPr>
          <a:xfrm>
            <a:off x="3535680" y="6476301"/>
            <a:ext cx="4876800" cy="365760"/>
          </a:xfrm>
          <a:prstGeom prst="rect">
            <a:avLst/>
          </a:prstGeom>
        </p:spPr>
        <p:txBody>
          <a:bodyPr anchor="ctr" anchorCtr="0"/>
          <a:lstStyle>
            <a:lvl1pPr algn="ctr">
              <a:defRPr>
                <a:solidFill>
                  <a:schemeClr val="bg1"/>
                </a:solidFill>
              </a:defRPr>
            </a:lvl1pPr>
          </a:lstStyle>
          <a:p>
            <a:r>
              <a:rPr lang="en-US">
                <a:solidFill>
                  <a:prstClr val="white"/>
                </a:solidFill>
              </a:rPr>
              <a:t>Microsoft Confidential</a:t>
            </a:r>
          </a:p>
        </p:txBody>
      </p:sp>
      <p:pic>
        <p:nvPicPr>
          <p:cNvPr id="12" name="Picture 1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04330" y="6406934"/>
            <a:ext cx="2787673" cy="451067"/>
          </a:xfrm>
          <a:prstGeom prst="rect">
            <a:avLst/>
          </a:prstGeom>
        </p:spPr>
      </p:pic>
    </p:spTree>
    <p:extLst>
      <p:ext uri="{BB962C8B-B14F-4D97-AF65-F5344CB8AC3E}">
        <p14:creationId xmlns:p14="http://schemas.microsoft.com/office/powerpoint/2010/main" val="1965206216"/>
      </p:ext>
    </p:extLst>
  </p:cSld>
  <p:clrMapOvr>
    <a:masterClrMapping/>
  </p:clrMapOv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Course Title">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949440" cy="2286000"/>
          </a:xfrm>
          <a:solidFill>
            <a:schemeClr val="accent1">
              <a:alpha val="90000"/>
            </a:schemeClr>
          </a:solidFill>
        </p:spPr>
        <p:txBody>
          <a:bodyPr lIns="91440" tIns="91440">
            <a:noAutofit/>
          </a:bodyPr>
          <a:lstStyle>
            <a:lvl1pPr>
              <a:lnSpc>
                <a:spcPct val="100000"/>
              </a:lnSpc>
              <a:defRPr sz="36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Course Title</a:t>
            </a:r>
          </a:p>
        </p:txBody>
      </p:sp>
    </p:spTree>
    <p:extLst>
      <p:ext uri="{BB962C8B-B14F-4D97-AF65-F5344CB8AC3E}">
        <p14:creationId xmlns:p14="http://schemas.microsoft.com/office/powerpoint/2010/main" val="3818700324"/>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Copyright">
    <p:bg>
      <p:bgPr>
        <a:solidFill>
          <a:schemeClr val="tx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28600" y="361950"/>
            <a:ext cx="11811000" cy="5962650"/>
          </a:xfrm>
          <a:prstGeom prst="rect">
            <a:avLst/>
          </a:prstGeom>
        </p:spPr>
        <p:txBody>
          <a:bodyPr vert="horz" lIns="91440" tIns="45720" rIns="91440" bIns="4572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chemeClr val="bg1"/>
                </a:solidFill>
              </a:rPr>
              <a:t>Conditions and Terms of Use</a:t>
            </a:r>
          </a:p>
          <a:p>
            <a:r>
              <a:rPr lang="en-US" sz="1500">
                <a:solidFill>
                  <a:schemeClr val="accent1"/>
                </a:solidFill>
              </a:rPr>
              <a:t>Microsoft Confidential</a:t>
            </a:r>
          </a:p>
          <a:p>
            <a:r>
              <a:rPr lang="en-US" sz="1800">
                <a:solidFill>
                  <a:schemeClr val="bg1"/>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chemeClr val="bg1"/>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chemeClr val="bg1"/>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chemeClr val="bg1"/>
              </a:solidFill>
            </a:endParaRPr>
          </a:p>
          <a:p>
            <a:r>
              <a:rPr lang="en-US" sz="2300" b="1">
                <a:solidFill>
                  <a:schemeClr val="bg1"/>
                </a:solidFill>
              </a:rPr>
              <a:t>Copyright and Trademarks </a:t>
            </a:r>
          </a:p>
          <a:p>
            <a:r>
              <a:rPr lang="en-US" sz="1500">
                <a:solidFill>
                  <a:schemeClr val="accent1"/>
                </a:solidFill>
              </a:rPr>
              <a:t>© 2013 Microsoft Corporation. All rights reserved.</a:t>
            </a:r>
          </a:p>
          <a:p>
            <a:r>
              <a:rPr lang="en-US" sz="1800">
                <a:solidFill>
                  <a:schemeClr val="bg1"/>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chemeClr val="bg1"/>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chemeClr val="bg1"/>
                </a:solidFill>
              </a:rPr>
              <a:t>For more information, see </a:t>
            </a:r>
            <a:r>
              <a:rPr lang="en-US" sz="1800" b="1">
                <a:solidFill>
                  <a:schemeClr val="bg1"/>
                </a:solidFill>
              </a:rPr>
              <a:t>Use of Microsoft Copyrighted Content </a:t>
            </a:r>
            <a:r>
              <a:rPr lang="en-US" sz="1800">
                <a:solidFill>
                  <a:schemeClr val="bg1"/>
                </a:solidFill>
              </a:rPr>
              <a:t>at</a:t>
            </a:r>
            <a:br>
              <a:rPr lang="en-US" sz="1800">
                <a:solidFill>
                  <a:schemeClr val="bg1"/>
                </a:solidFill>
              </a:rPr>
            </a:br>
            <a:r>
              <a:rPr lang="en-US" sz="1800">
                <a:solidFill>
                  <a:srgbClr val="FF0000"/>
                </a:solidFill>
                <a:hlinkClick r:id="rId2"/>
              </a:rPr>
              <a:t>http://www.microsoft.com/about/legal/permissions/</a:t>
            </a:r>
            <a:endParaRPr lang="en-US" sz="1800">
              <a:solidFill>
                <a:srgbClr val="FF0000"/>
              </a:solidFill>
            </a:endParaRPr>
          </a:p>
          <a:p>
            <a:r>
              <a:rPr lang="en-US" sz="1800">
                <a:solidFill>
                  <a:schemeClr val="bg1"/>
                </a:solidFill>
              </a:rPr>
              <a:t>Microsoft®, Internet Explorer®, Outlook®, OneDrive®,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401472130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3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Click to edit slide title</a:t>
            </a:r>
          </a:p>
        </p:txBody>
      </p:sp>
      <p:sp>
        <p:nvSpPr>
          <p:cNvPr id="14" name="Content Placeholder 13"/>
          <p:cNvSpPr>
            <a:spLocks noGrp="1"/>
          </p:cNvSpPr>
          <p:nvPr>
            <p:ph sz="quarter" idx="13" hasCustomPrompt="1"/>
          </p:nvPr>
        </p:nvSpPr>
        <p:spPr>
          <a:xfrm>
            <a:off x="406400" y="1143000"/>
            <a:ext cx="11176000" cy="4953000"/>
          </a:xfrm>
          <a:prstGeom prst="rect">
            <a:avLst/>
          </a:prstGeom>
        </p:spPr>
        <p:txBody>
          <a:bodyPr vert="horz" lIns="91440" tIns="45720">
            <a:normAutofit/>
          </a:bodyPr>
          <a:lstStyle>
            <a:lvl1pPr marL="0" indent="0">
              <a:lnSpc>
                <a:spcPct val="100000"/>
              </a:lnSpc>
              <a:spcBef>
                <a:spcPts val="300"/>
              </a:spcBef>
              <a:buFontTx/>
              <a:buNone/>
              <a:defRPr sz="2800" baseline="0">
                <a:solidFill>
                  <a:srgbClr val="3F3F3F"/>
                </a:solidFill>
                <a:latin typeface="Segoe UI Light" pitchFamily="34" charset="0"/>
              </a:defRPr>
            </a:lvl1pPr>
          </a:lstStyle>
          <a:p>
            <a:pPr lvl="0"/>
            <a:r>
              <a:rPr lang="en-US"/>
              <a:t>Click to edit slide content</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596555267"/>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Notes Continued">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304800"/>
            <a:ext cx="11277600" cy="685800"/>
          </a:xfrm>
          <a:noFill/>
        </p:spPr>
        <p:txBody>
          <a:bodyPr rIns="91440">
            <a:noAutofit/>
          </a:bodyPr>
          <a:lstStyle>
            <a:lvl1pPr>
              <a:defRPr sz="3600" baseline="0">
                <a:solidFill>
                  <a:schemeClr val="accent1"/>
                </a:solidFill>
                <a:latin typeface="Segoe UI Light" panose="020B0502040204020203" pitchFamily="34" charset="0"/>
                <a:cs typeface="Segoe UI Light" panose="020B0502040204020203" pitchFamily="34" charset="0"/>
              </a:defRPr>
            </a:lvl1pPr>
          </a:lstStyle>
          <a:p>
            <a:r>
              <a:rPr lang="en-US"/>
              <a:t>Notes Continued</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0845236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Module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rIns="91440">
            <a:normAutofit/>
          </a:bodyPr>
          <a:lstStyle>
            <a:lvl1pPr>
              <a:defRPr sz="2800" baseline="0">
                <a:solidFill>
                  <a:schemeClr val="tx1"/>
                </a:solidFill>
                <a:latin typeface="Segoe UI Light" panose="020B0502040204020203" pitchFamily="34" charset="0"/>
              </a:defRPr>
            </a:lvl1pPr>
          </a:lstStyle>
          <a:p>
            <a:r>
              <a:rPr lang="en-US"/>
              <a:t>Module #: Module Title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
        <p:nvSpPr>
          <p:cNvPr id="9" name="Text Placeholder 18"/>
          <p:cNvSpPr>
            <a:spLocks noGrp="1"/>
          </p:cNvSpPr>
          <p:nvPr>
            <p:ph type="body" sz="quarter" idx="16" hasCustomPrompt="1"/>
          </p:nvPr>
        </p:nvSpPr>
        <p:spPr>
          <a:xfrm>
            <a:off x="0" y="3200400"/>
            <a:ext cx="4572000" cy="704088"/>
          </a:xfrm>
          <a:prstGeom prst="rect">
            <a:avLst/>
          </a:prstGeom>
          <a:solidFill>
            <a:schemeClr val="bg2">
              <a:alpha val="90000"/>
            </a:schemeClr>
          </a:solidFill>
        </p:spPr>
        <p:txBody>
          <a:bodyPr vert="horz" lIns="91440" tIns="91440">
            <a:normAutofit/>
          </a:bodyPr>
          <a:lstStyle>
            <a:lvl1pPr marL="0" indent="0">
              <a:lnSpc>
                <a:spcPct val="100000"/>
              </a:lnSpc>
              <a:buFontTx/>
              <a:buNone/>
              <a:defRPr sz="20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Module Overview</a:t>
            </a:r>
          </a:p>
        </p:txBody>
      </p:sp>
    </p:spTree>
    <p:extLst>
      <p:ext uri="{BB962C8B-B14F-4D97-AF65-F5344CB8AC3E}">
        <p14:creationId xmlns:p14="http://schemas.microsoft.com/office/powerpoint/2010/main" val="224008297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Lesson Overview">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371600"/>
            <a:ext cx="4572000" cy="1828800"/>
          </a:xfrm>
          <a:solidFill>
            <a:srgbClr val="0A5BBA"/>
          </a:solidFill>
        </p:spPr>
        <p:txBody>
          <a:bodyPr>
            <a:normAutofit/>
          </a:bodyPr>
          <a:lstStyle>
            <a:lvl1pPr>
              <a:defRPr sz="2400">
                <a:solidFill>
                  <a:schemeClr val="tx1"/>
                </a:solidFill>
                <a:latin typeface="Segoe UI Light" panose="020B0502040204020203" pitchFamily="34" charset="0"/>
              </a:defRPr>
            </a:lvl1pPr>
          </a:lstStyle>
          <a:p>
            <a:r>
              <a:rPr lang="en-US"/>
              <a:t>Module #: Module Title</a:t>
            </a:r>
          </a:p>
        </p:txBody>
      </p:sp>
      <p:sp>
        <p:nvSpPr>
          <p:cNvPr id="16" name="Text Placeholder 14"/>
          <p:cNvSpPr>
            <a:spLocks noGrp="1"/>
          </p:cNvSpPr>
          <p:nvPr>
            <p:ph type="body" sz="quarter" idx="12" hasCustomPrompt="1"/>
          </p:nvPr>
        </p:nvSpPr>
        <p:spPr>
          <a:xfrm>
            <a:off x="0" y="3200400"/>
            <a:ext cx="4572000" cy="1828800"/>
          </a:xfrm>
          <a:solidFill>
            <a:schemeClr val="bg2"/>
          </a:solidFill>
        </p:spPr>
        <p:txBody>
          <a:bodyPr>
            <a:normAutofit/>
          </a:bodyPr>
          <a:lstStyle>
            <a:lvl1pPr>
              <a:lnSpc>
                <a:spcPct val="100000"/>
              </a:lnSpc>
              <a:defRPr sz="2400" baseline="0">
                <a:solidFill>
                  <a:schemeClr val="tx1"/>
                </a:solidFill>
                <a:latin typeface="Segoe UI Light" panose="020B0502040204020203" pitchFamily="34" charset="0"/>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Section #: Section Title</a:t>
            </a:r>
          </a:p>
        </p:txBody>
      </p:sp>
      <p:sp>
        <p:nvSpPr>
          <p:cNvPr id="18" name="Text Placeholder 14"/>
          <p:cNvSpPr>
            <a:spLocks noGrp="1"/>
          </p:cNvSpPr>
          <p:nvPr>
            <p:ph type="body" sz="quarter" idx="14" hasCustomPrompt="1"/>
          </p:nvPr>
        </p:nvSpPr>
        <p:spPr>
          <a:xfrm>
            <a:off x="4572000" y="3200400"/>
            <a:ext cx="4572000" cy="1828800"/>
          </a:xfrm>
          <a:solidFill>
            <a:schemeClr val="accent4"/>
          </a:solidFill>
        </p:spPr>
        <p:txBody>
          <a:bodyPr>
            <a:normAutofit/>
          </a:bodyPr>
          <a:lstStyle>
            <a:lvl1pPr>
              <a:lnSpc>
                <a:spcPct val="100000"/>
              </a:lnSpc>
              <a:defRPr sz="2400" baseline="0">
                <a:solidFill>
                  <a:schemeClr val="tx1"/>
                </a:solidFill>
                <a:latin typeface="Segoe UI Light" panose="020B0502040204020203" pitchFamily="34" charset="0"/>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Lesson: Lesson Title</a:t>
            </a:r>
          </a:p>
        </p:txBody>
      </p:sp>
      <p:sp>
        <p:nvSpPr>
          <p:cNvPr id="10"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1"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161417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6262397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ingle Point Slide">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2819400"/>
            <a:ext cx="11277600" cy="685800"/>
          </a:xfrm>
          <a:noFill/>
        </p:spPr>
        <p:txBody>
          <a:bodyPr rIns="91440">
            <a:noAutofit/>
          </a:bodyPr>
          <a:lstStyle>
            <a:lvl1pPr algn="ctr">
              <a:defRPr sz="3600" baseline="0">
                <a:solidFill>
                  <a:srgbClr val="3F3F3F"/>
                </a:solidFill>
                <a:latin typeface="Segoe UI Light" panose="020B0502040204020203" pitchFamily="34" charset="0"/>
                <a:cs typeface="Segoe UI Light" panose="020B0502040204020203" pitchFamily="34" charset="0"/>
              </a:defRPr>
            </a:lvl1pPr>
          </a:lstStyle>
          <a:p>
            <a:r>
              <a:rPr lang="en-US"/>
              <a:t>Add single point here</a:t>
            </a:r>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157097174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solidFill>
                <a:schemeClr val="tx1"/>
              </a:solidFill>
            </a:endParaRPr>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3473750596"/>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968399383"/>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4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18"/>
          <p:cNvSpPr>
            <a:spLocks noGrp="1"/>
          </p:cNvSpPr>
          <p:nvPr>
            <p:ph type="body" sz="quarter" idx="16" hasCustomPrompt="1"/>
          </p:nvPr>
        </p:nvSpPr>
        <p:spPr>
          <a:xfrm>
            <a:off x="0" y="3429000"/>
            <a:ext cx="3048000" cy="1143000"/>
          </a:xfrm>
          <a:prstGeom prst="rect">
            <a:avLst/>
          </a:prstGeom>
          <a:solidFill>
            <a:schemeClr val="bg2">
              <a:alpha val="90000"/>
            </a:schemeClr>
          </a:solidFill>
        </p:spPr>
        <p:txBody>
          <a:bodyPr vert="horz" lIns="91440" tIns="9144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0"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solidFill>
                  <a:schemeClr val="tx1"/>
                </a:solidFill>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8"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38918695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Title Slide dark/image, left aligned">
    <p:bg>
      <p:bgPr>
        <a:solidFill>
          <a:schemeClr val="bg2"/>
        </a:solidFill>
        <a:effectLst/>
      </p:bgPr>
    </p:bg>
    <p:spTree>
      <p:nvGrpSpPr>
        <p:cNvPr id="1" name=""/>
        <p:cNvGrpSpPr/>
        <p:nvPr/>
      </p:nvGrpSpPr>
      <p:grpSpPr>
        <a:xfrm>
          <a:off x="0" y="0"/>
          <a:ext cx="0" cy="0"/>
          <a:chOff x="0" y="0"/>
          <a:chExt cx="0" cy="0"/>
        </a:xfrm>
      </p:grpSpPr>
      <p:sp>
        <p:nvSpPr>
          <p:cNvPr id="7" name="Text Placeholder 18"/>
          <p:cNvSpPr>
            <a:spLocks noGrp="1"/>
          </p:cNvSpPr>
          <p:nvPr>
            <p:ph type="body" sz="quarter" idx="16" hasCustomPrompt="1"/>
          </p:nvPr>
        </p:nvSpPr>
        <p:spPr>
          <a:xfrm>
            <a:off x="0" y="3429000"/>
            <a:ext cx="3048000" cy="1143000"/>
          </a:xfrm>
          <a:prstGeom prst="rect">
            <a:avLst/>
          </a:prstGeom>
          <a:solidFill>
            <a:schemeClr val="accent2">
              <a:alpha val="90000"/>
            </a:schemeClr>
          </a:solidFill>
        </p:spPr>
        <p:txBody>
          <a:bodyPr vert="horz" lIns="91440" tIns="91440">
            <a:normAutofit/>
          </a:bodyPr>
          <a:lstStyle>
            <a:lvl1pPr marL="0" indent="0">
              <a:lnSpc>
                <a:spcPct val="100000"/>
              </a:lnSpc>
              <a:buFontTx/>
              <a:buNone/>
              <a:defRPr sz="1600" baseline="0">
                <a:solidFill>
                  <a:schemeClr val="bg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1" name="Text Placeholder 9"/>
          <p:cNvSpPr>
            <a:spLocks noGrp="1"/>
          </p:cNvSpPr>
          <p:nvPr>
            <p:ph type="body" sz="quarter" idx="13"/>
          </p:nvPr>
        </p:nvSpPr>
        <p:spPr>
          <a:xfrm>
            <a:off x="0" y="1143000"/>
            <a:ext cx="6096000" cy="2286000"/>
          </a:xfrm>
          <a:solidFill>
            <a:schemeClr val="accent1">
              <a:alpha val="90000"/>
            </a:schemeClr>
          </a:solidFill>
        </p:spPr>
        <p:txBody>
          <a:bodyPr lIns="91440" tIns="9144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5" name="Picture Placeholder 4"/>
          <p:cNvSpPr>
            <a:spLocks noGrp="1"/>
          </p:cNvSpPr>
          <p:nvPr>
            <p:ph type="pic" sz="quarter" idx="17"/>
          </p:nvPr>
        </p:nvSpPr>
        <p:spPr>
          <a:xfrm>
            <a:off x="0" y="0"/>
            <a:ext cx="1524000" cy="1143000"/>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1036320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75650092"/>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Title Slide dark/image,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8" name="Text Placeholder 18"/>
          <p:cNvSpPr>
            <a:spLocks noGrp="1"/>
          </p:cNvSpPr>
          <p:nvPr>
            <p:ph type="body" sz="quarter" idx="16" hasCustomPrompt="1"/>
          </p:nvPr>
        </p:nvSpPr>
        <p:spPr>
          <a:xfrm>
            <a:off x="9144000" y="3429000"/>
            <a:ext cx="3048000" cy="1143000"/>
          </a:xfrm>
          <a:prstGeom prst="rect">
            <a:avLst/>
          </a:prstGeom>
          <a:solidFill>
            <a:schemeClr val="bg2">
              <a:alpha val="90000"/>
            </a:schemeClr>
          </a:solidFill>
        </p:spPr>
        <p:txBody>
          <a:bodyPr vert="horz" lIns="182880" tIns="137160">
            <a:normAutofit/>
          </a:bodyPr>
          <a:lstStyle>
            <a:lvl1pPr marL="0" indent="0">
              <a:lnSpc>
                <a:spcPct val="100000"/>
              </a:lnSpc>
              <a:buFontTx/>
              <a:buNone/>
              <a:defRPr sz="1600" baseline="0">
                <a:solidFill>
                  <a:schemeClr val="tx1"/>
                </a:solidFill>
                <a:latin typeface="+mn-lt"/>
              </a:defRPr>
            </a:lvl1pPr>
            <a:lvl2pPr marL="0" indent="0">
              <a:buFontTx/>
              <a:buNone/>
              <a:defRPr sz="1400" baseline="0">
                <a:latin typeface="Segoe Pro Light"/>
              </a:defRPr>
            </a:lvl2pPr>
            <a:lvl3pPr marL="0" indent="0">
              <a:buFontTx/>
              <a:buNone/>
              <a:defRPr sz="1400" baseline="0">
                <a:latin typeface="Segoe Pro Light"/>
              </a:defRPr>
            </a:lvl3pPr>
            <a:lvl4pPr marL="0" indent="0">
              <a:buFontTx/>
              <a:buNone/>
              <a:defRPr sz="1400" baseline="0">
                <a:latin typeface="Segoe Pro Light"/>
              </a:defRPr>
            </a:lvl4pPr>
            <a:lvl5pPr marL="0" indent="0">
              <a:buFontTx/>
              <a:buNone/>
              <a:defRPr sz="1400" baseline="0">
                <a:latin typeface="Segoe Pro Light"/>
              </a:defRPr>
            </a:lvl5pPr>
          </a:lstStyle>
          <a:p>
            <a:pPr lvl="0"/>
            <a:r>
              <a:rPr lang="en-US"/>
              <a:t>Click to edit slide content</a:t>
            </a:r>
          </a:p>
        </p:txBody>
      </p:sp>
      <p:sp>
        <p:nvSpPr>
          <p:cNvPr id="12" name="Text Placeholder 9"/>
          <p:cNvSpPr>
            <a:spLocks noGrp="1"/>
          </p:cNvSpPr>
          <p:nvPr>
            <p:ph type="body" sz="quarter" idx="13"/>
          </p:nvPr>
        </p:nvSpPr>
        <p:spPr>
          <a:xfrm>
            <a:off x="6096000" y="1143000"/>
            <a:ext cx="6096000" cy="2286000"/>
          </a:xfrm>
          <a:solidFill>
            <a:schemeClr val="accent1">
              <a:alpha val="90000"/>
            </a:schemeClr>
          </a:solidFill>
        </p:spPr>
        <p:txBody>
          <a:bodyPr lIns="182880" tIns="137160">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
        <p:nvSpPr>
          <p:cNvPr id="6"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9"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Tree>
    <p:extLst>
      <p:ext uri="{BB962C8B-B14F-4D97-AF65-F5344CB8AC3E}">
        <p14:creationId xmlns:p14="http://schemas.microsoft.com/office/powerpoint/2010/main" val="3105208810"/>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1_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lnSpc>
                <a:spcPct val="100000"/>
              </a:lnSpc>
              <a:spcBef>
                <a:spcPts val="300"/>
              </a:spcBef>
              <a:buFontTx/>
              <a:buNone/>
              <a:defRPr sz="3200" baseline="0">
                <a:solidFill>
                  <a:srgbClr val="3F3F3F"/>
                </a:solidFill>
                <a:latin typeface="Segoe UI Light" pitchFamily="34" charset="0"/>
              </a:defRPr>
            </a:lvl1pPr>
          </a:lstStyle>
          <a:p>
            <a:pPr lvl="0"/>
            <a:r>
              <a:rPr lang="en-US"/>
              <a:t>Click to edit slide content</a:t>
            </a:r>
          </a:p>
        </p:txBody>
      </p:sp>
      <p:sp>
        <p:nvSpPr>
          <p:cNvPr id="6"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D908574B-BD8E-4D24-A484-8D4C62CB8CD9}" type="datetime1">
              <a:rPr lang="en-US" smtClean="0"/>
              <a:t>5/19/2017</a:t>
            </a:fld>
            <a:endParaRPr lang="en-US"/>
          </a:p>
        </p:txBody>
      </p:sp>
      <p:sp>
        <p:nvSpPr>
          <p:cNvPr id="7"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8"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4719570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General content light">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rgbClr val="0A5BBA"/>
          </a:solidFill>
        </p:spPr>
        <p:txBody>
          <a:bodyPr rIns="91440">
            <a:normAutofit/>
          </a:bodyPr>
          <a:lstStyle>
            <a:lvl1pPr>
              <a:defRPr sz="2400" baseline="0">
                <a:solidFill>
                  <a:schemeClr val="tx1"/>
                </a:solidFill>
                <a:latin typeface="+mn-lt"/>
              </a:defRPr>
            </a:lvl1pPr>
          </a:lstStyle>
          <a:p>
            <a:r>
              <a:rPr lang="en-US"/>
              <a:t>Click to edit slide title</a:t>
            </a:r>
          </a:p>
        </p:txBody>
      </p:sp>
      <p:sp>
        <p:nvSpPr>
          <p:cNvPr id="3"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8AADF777-B676-4859-B542-0DBD409D76D0}" type="datetime1">
              <a:rPr lang="en-US" smtClean="0"/>
              <a:t>5/19/2017</a:t>
            </a:fld>
            <a:endParaRPr lang="en-US"/>
          </a:p>
        </p:txBody>
      </p:sp>
      <p:sp>
        <p:nvSpPr>
          <p:cNvPr id="4"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4" name="Content Placeholder 13"/>
          <p:cNvSpPr>
            <a:spLocks noGrp="1"/>
          </p:cNvSpPr>
          <p:nvPr>
            <p:ph sz="quarter" idx="13" hasCustomPrompt="1"/>
          </p:nvPr>
        </p:nvSpPr>
        <p:spPr>
          <a:xfrm>
            <a:off x="4572000" y="1143000"/>
            <a:ext cx="7010400" cy="4953000"/>
          </a:xfrm>
          <a:prstGeom prst="rect">
            <a:avLst/>
          </a:prstGeom>
        </p:spPr>
        <p:txBody>
          <a:bodyPr vert="horz" lIns="91440" tIns="45720">
            <a:normAutofit/>
          </a:bodyPr>
          <a:lstStyle>
            <a:lvl1pPr marL="0" indent="0">
              <a:spcBef>
                <a:spcPts val="300"/>
              </a:spcBef>
              <a:buFontTx/>
              <a:buNone/>
              <a:defRPr sz="1600" baseline="0">
                <a:solidFill>
                  <a:srgbClr val="3F3F3F"/>
                </a:solidFill>
                <a:latin typeface="+mn-lt"/>
              </a:defRPr>
            </a:lvl1pPr>
          </a:lstStyle>
          <a:p>
            <a:pPr lvl="0"/>
            <a:r>
              <a:rPr lang="en-US"/>
              <a:t>Click to edit slide content</a:t>
            </a:r>
          </a:p>
        </p:txBody>
      </p:sp>
      <p:sp>
        <p:nvSpPr>
          <p:cNvPr id="6"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3978113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les with text">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6"/>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rgbClr val="0A5BBA">
              <a:alpha val="90000"/>
            </a:srgbClr>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alpha val="90000"/>
            </a:schemeClr>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alpha val="90000"/>
            </a:schemeClr>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BDAE467A-F0B2-463B-96EF-E9BC1634FD26}"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26137057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Tiles with text">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7"/>
          </p:nvPr>
        </p:nvSpPr>
        <p:spPr>
          <a:xfrm>
            <a:off x="4572000" y="1143000"/>
            <a:ext cx="7010400" cy="2286000"/>
          </a:xfrm>
        </p:spPr>
        <p:txBody>
          <a:bodyPr>
            <a:noAutofit/>
          </a:bodyPr>
          <a:lstStyle>
            <a:lvl1pPr>
              <a:defRPr sz="2400">
                <a:solidFill>
                  <a:srgbClr val="000000"/>
                </a:solidFill>
              </a:defRPr>
            </a:lvl1pPr>
            <a:lvl2pPr>
              <a:defRPr sz="2400">
                <a:solidFill>
                  <a:srgbClr val="000000"/>
                </a:solidFill>
              </a:defRPr>
            </a:lvl2pPr>
            <a:lvl3pPr>
              <a:lnSpc>
                <a:spcPct val="100000"/>
              </a:lnSpc>
              <a:defRPr sz="2400">
                <a:solidFill>
                  <a:srgbClr val="000000"/>
                </a:solidFill>
              </a:defRPr>
            </a:lvl3pPr>
            <a:lvl4pPr>
              <a:defRPr sz="2400">
                <a:solidFill>
                  <a:srgbClr val="000000"/>
                </a:solidFill>
              </a:defRPr>
            </a:lvl4pPr>
            <a:lvl5pPr>
              <a:defRPr sz="24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3"/>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chemeClr val="accent4"/>
          </a:solidFill>
        </p:spPr>
        <p:txBody>
          <a:bodyPr>
            <a:normAutofit/>
          </a:bodyPr>
          <a:lstStyle>
            <a:lvl1pPr>
              <a:lnSpc>
                <a:spcPct val="100000"/>
              </a:lnSpc>
              <a:defRPr sz="1600">
                <a:solidFill>
                  <a:schemeClr val="bg1"/>
                </a:solidFill>
                <a:latin typeface="+mn-lt"/>
              </a:defRPr>
            </a:lvl1pPr>
            <a:lvl2pPr>
              <a:lnSpc>
                <a:spcPct val="100000"/>
              </a:lnSpc>
              <a:defRPr sz="1600">
                <a:solidFill>
                  <a:schemeClr val="bg1"/>
                </a:solidFill>
                <a:latin typeface="+mn-lt"/>
              </a:defRPr>
            </a:lvl2pPr>
            <a:lvl3pPr>
              <a:lnSpc>
                <a:spcPct val="100000"/>
              </a:lnSpc>
              <a:defRPr sz="1600">
                <a:solidFill>
                  <a:schemeClr val="bg1"/>
                </a:solidFill>
                <a:latin typeface="+mn-lt"/>
              </a:defRPr>
            </a:lvl3pPr>
            <a:lvl4pPr>
              <a:lnSpc>
                <a:spcPct val="100000"/>
              </a:lnSpc>
              <a:defRPr sz="1600">
                <a:solidFill>
                  <a:schemeClr val="bg1"/>
                </a:solidFill>
                <a:latin typeface="+mn-lt"/>
              </a:defRPr>
            </a:lvl4pPr>
            <a:lvl5pPr>
              <a:lnSpc>
                <a:spcPct val="100000"/>
              </a:lnSpc>
              <a:defRPr sz="1600">
                <a:solidFill>
                  <a:schemeClr val="bg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14"/>
          <p:cNvSpPr>
            <a:spLocks noGrp="1"/>
          </p:cNvSpPr>
          <p:nvPr>
            <p:ph type="body" sz="quarter" idx="15"/>
          </p:nvPr>
        </p:nvSpPr>
        <p:spPr>
          <a:xfrm>
            <a:off x="9144000" y="3429000"/>
            <a:ext cx="3048000" cy="2286000"/>
          </a:xfrm>
          <a:solidFill>
            <a:schemeClr val="accent5"/>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20C79A23-0161-4080-8271-52692CB4AA8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3"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4243630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emo">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Demonstration: Title of Demo</a:t>
            </a:r>
          </a:p>
        </p:txBody>
      </p:sp>
    </p:spTree>
    <p:extLst>
      <p:ext uri="{BB962C8B-B14F-4D97-AF65-F5344CB8AC3E}">
        <p14:creationId xmlns:p14="http://schemas.microsoft.com/office/powerpoint/2010/main" val="1508401666"/>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Tiles with text and background image">
    <p:bg>
      <p:bgPr>
        <a:solidFill>
          <a:schemeClr val="tx1"/>
        </a:solidFill>
        <a:effectLst/>
      </p:bgPr>
    </p:bg>
    <p:spTree>
      <p:nvGrpSpPr>
        <p:cNvPr id="1" name=""/>
        <p:cNvGrpSpPr/>
        <p:nvPr/>
      </p:nvGrpSpPr>
      <p:grpSpPr>
        <a:xfrm>
          <a:off x="0" y="0"/>
          <a:ext cx="0" cy="0"/>
          <a:chOff x="0" y="0"/>
          <a:chExt cx="0" cy="0"/>
        </a:xfrm>
      </p:grpSpPr>
      <p:sp>
        <p:nvSpPr>
          <p:cNvPr id="9" name="Picture Placeholder 8"/>
          <p:cNvSpPr>
            <a:spLocks noGrp="1"/>
          </p:cNvSpPr>
          <p:nvPr>
            <p:ph type="pic" sz="quarter" idx="15"/>
          </p:nvPr>
        </p:nvSpPr>
        <p:spPr>
          <a:xfrm>
            <a:off x="0" y="0"/>
            <a:ext cx="12192000" cy="6858000"/>
          </a:xfrm>
        </p:spPr>
        <p:txBody>
          <a:bodyPr/>
          <a:lstStyle>
            <a:lvl1pPr>
              <a:defRPr>
                <a:solidFill>
                  <a:srgbClr val="3F3F3F"/>
                </a:solidFill>
              </a:defRPr>
            </a:lvl1pPr>
          </a:lstStyle>
          <a:p>
            <a:r>
              <a:rPr lang="en-US"/>
              <a:t>Click icon to add picture</a:t>
            </a:r>
          </a:p>
        </p:txBody>
      </p:sp>
      <p:sp>
        <p:nvSpPr>
          <p:cNvPr id="2" name="Title 1"/>
          <p:cNvSpPr>
            <a:spLocks noGrp="1"/>
          </p:cNvSpPr>
          <p:nvPr>
            <p:ph type="title" hasCustomPrompt="1"/>
          </p:nvPr>
        </p:nvSpPr>
        <p:spPr>
          <a:xfrm>
            <a:off x="0" y="1143000"/>
            <a:ext cx="3048000" cy="2286000"/>
          </a:xfrm>
          <a:solidFill>
            <a:schemeClr val="accent1">
              <a:alpha val="90000"/>
            </a:schemeClr>
          </a:solidFill>
        </p:spPr>
        <p:txBody>
          <a:bodyPr>
            <a:normAutofit/>
          </a:bodyPr>
          <a:lstStyle>
            <a:lvl1pPr>
              <a:defRPr sz="2400">
                <a:solidFill>
                  <a:schemeClr val="tx1"/>
                </a:solidFill>
              </a:defRPr>
            </a:lvl1pPr>
          </a:lstStyle>
          <a:p>
            <a:r>
              <a:rPr lang="en-US"/>
              <a:t>Click to edit slide title</a:t>
            </a:r>
          </a:p>
        </p:txBody>
      </p:sp>
      <p:sp>
        <p:nvSpPr>
          <p:cNvPr id="16" name="Text Placeholder 14"/>
          <p:cNvSpPr>
            <a:spLocks noGrp="1"/>
          </p:cNvSpPr>
          <p:nvPr>
            <p:ph type="body" sz="quarter" idx="12"/>
          </p:nvPr>
        </p:nvSpPr>
        <p:spPr>
          <a:xfrm>
            <a:off x="0" y="3429000"/>
            <a:ext cx="3048000" cy="2286000"/>
          </a:xfrm>
          <a:solidFill>
            <a:schemeClr val="bg2">
              <a:alpha val="90000"/>
            </a:scheme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14"/>
          <p:cNvSpPr>
            <a:spLocks noGrp="1"/>
          </p:cNvSpPr>
          <p:nvPr>
            <p:ph type="body" sz="quarter" idx="13"/>
          </p:nvPr>
        </p:nvSpPr>
        <p:spPr>
          <a:xfrm>
            <a:off x="3048000" y="3429000"/>
            <a:ext cx="3048000" cy="2286000"/>
          </a:xfrm>
          <a:solidFill>
            <a:schemeClr val="accent2">
              <a:alpha val="90000"/>
            </a:schemeClr>
          </a:solidFill>
        </p:spPr>
        <p:txBody>
          <a:bodyPr>
            <a:normAutofit/>
          </a:bodyPr>
          <a:lstStyle>
            <a:lvl1pPr>
              <a:lnSpc>
                <a:spcPct val="100000"/>
              </a:lnSpc>
              <a:defRPr sz="1600">
                <a:solidFill>
                  <a:srgbClr val="000000"/>
                </a:solidFill>
              </a:defRPr>
            </a:lvl1pPr>
            <a:lvl2pPr>
              <a:lnSpc>
                <a:spcPct val="100000"/>
              </a:lnSpc>
              <a:defRPr sz="1600">
                <a:solidFill>
                  <a:srgbClr val="000000"/>
                </a:solidFill>
              </a:defRPr>
            </a:lvl2pPr>
            <a:lvl3pPr>
              <a:lnSpc>
                <a:spcPct val="100000"/>
              </a:lnSpc>
              <a:defRPr sz="1600">
                <a:solidFill>
                  <a:srgbClr val="000000"/>
                </a:solidFill>
              </a:defRPr>
            </a:lvl3pPr>
            <a:lvl4pPr>
              <a:lnSpc>
                <a:spcPct val="100000"/>
              </a:lnSpc>
              <a:defRPr sz="1600">
                <a:solidFill>
                  <a:srgbClr val="000000"/>
                </a:solidFill>
              </a:defRPr>
            </a:lvl4pPr>
            <a:lvl5pPr>
              <a:lnSpc>
                <a:spcPct val="100000"/>
              </a:lnSpc>
              <a:defRPr sz="1600">
                <a:solidFill>
                  <a:srgbClr val="00000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Text Placeholder 14"/>
          <p:cNvSpPr>
            <a:spLocks noGrp="1"/>
          </p:cNvSpPr>
          <p:nvPr>
            <p:ph type="body" sz="quarter" idx="14"/>
          </p:nvPr>
        </p:nvSpPr>
        <p:spPr>
          <a:xfrm>
            <a:off x="6096000" y="3429000"/>
            <a:ext cx="3048000" cy="2286000"/>
          </a:xfrm>
          <a:solidFill>
            <a:srgbClr val="0E715F">
              <a:alpha val="90000"/>
            </a:srgbClr>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68600899-C4AC-42F7-8423-2D5C28C93DF3}" type="datetime1">
              <a:rPr lang="en-US" smtClean="0"/>
              <a:t>5/19/2017</a:t>
            </a:fld>
            <a:endParaRPr lang="en-US"/>
          </a:p>
        </p:txBody>
      </p:sp>
      <p:sp>
        <p:nvSpPr>
          <p:cNvPr id="11"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2"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3559740588"/>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Image and text">
    <p:bg>
      <p:bgPr>
        <a:solidFill>
          <a:schemeClr val="tx1"/>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lvl1pPr>
              <a:defRPr>
                <a:solidFill>
                  <a:srgbClr val="3F3F3F"/>
                </a:solidFill>
              </a:defRPr>
            </a:lvl1pPr>
          </a:lstStyle>
          <a:p>
            <a:fld id="{C249DC41-4F99-4916-B3C7-B31B88F4A512}"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9" name="Content Placeholder 18"/>
          <p:cNvSpPr>
            <a:spLocks noGrp="1"/>
          </p:cNvSpPr>
          <p:nvPr>
            <p:ph sz="quarter" idx="15"/>
          </p:nvPr>
        </p:nvSpPr>
        <p:spPr>
          <a:xfrm>
            <a:off x="3048000" y="1143000"/>
            <a:ext cx="6096000" cy="4572000"/>
          </a:xfrm>
        </p:spPr>
        <p:txBody>
          <a:bodyPr>
            <a:normAutofit/>
          </a:bodyPr>
          <a:lstStyle>
            <a:lvl1pPr>
              <a:defRPr sz="1600">
                <a:solidFill>
                  <a:srgbClr val="3F3F3F"/>
                </a:solidFill>
              </a:defRPr>
            </a:lvl1pPr>
            <a:lvl2pPr>
              <a:defRPr sz="1600">
                <a:solidFill>
                  <a:srgbClr val="3F3F3F"/>
                </a:solidFill>
              </a:defRPr>
            </a:lvl2pPr>
            <a:lvl3pPr>
              <a:defRPr sz="1600">
                <a:solidFill>
                  <a:srgbClr val="3F3F3F"/>
                </a:solidFill>
              </a:defRPr>
            </a:lvl3pPr>
            <a:lvl4pPr>
              <a:defRPr sz="1600">
                <a:solidFill>
                  <a:srgbClr val="3F3F3F"/>
                </a:solidFill>
              </a:defRPr>
            </a:lvl4pPr>
            <a:lvl5pPr>
              <a:defRPr sz="1600">
                <a:solidFill>
                  <a:srgbClr val="3F3F3F"/>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1"/>
          <p:cNvSpPr>
            <a:spLocks noGrp="1"/>
          </p:cNvSpPr>
          <p:nvPr>
            <p:ph type="title" hasCustomPrompt="1"/>
          </p:nvPr>
        </p:nvSpPr>
        <p:spPr>
          <a:xfrm>
            <a:off x="0" y="1143000"/>
            <a:ext cx="3048000" cy="2286000"/>
          </a:xfrm>
          <a:solidFill>
            <a:srgbClr val="0A5BBA"/>
          </a:solidFill>
        </p:spPr>
        <p:txBody>
          <a:bodyPr>
            <a:normAutofit/>
          </a:bodyPr>
          <a:lstStyle>
            <a:lvl1pPr>
              <a:defRPr sz="2400">
                <a:solidFill>
                  <a:schemeClr val="tx1"/>
                </a:solidFill>
                <a:latin typeface="+mn-lt"/>
              </a:defRPr>
            </a:lvl1pPr>
          </a:lstStyle>
          <a:p>
            <a:r>
              <a:rPr lang="en-US"/>
              <a:t>Click to edit slide title</a:t>
            </a:r>
          </a:p>
        </p:txBody>
      </p:sp>
      <p:sp>
        <p:nvSpPr>
          <p:cNvPr id="9" name="Text Placeholder 14"/>
          <p:cNvSpPr>
            <a:spLocks noGrp="1"/>
          </p:cNvSpPr>
          <p:nvPr>
            <p:ph type="body" sz="quarter" idx="12"/>
          </p:nvPr>
        </p:nvSpPr>
        <p:spPr>
          <a:xfrm>
            <a:off x="9144000" y="1143000"/>
            <a:ext cx="3048000" cy="2286000"/>
          </a:xfrm>
          <a:solidFill>
            <a:schemeClr val="bg2"/>
          </a:solidFill>
        </p:spPr>
        <p:txBody>
          <a:bodyPr>
            <a:normAutofit/>
          </a:bodyPr>
          <a:lstStyle>
            <a:lvl1pPr>
              <a:lnSpc>
                <a:spcPct val="100000"/>
              </a:lnSpc>
              <a:defRPr sz="1600">
                <a:latin typeface="+mn-lt"/>
              </a:defRPr>
            </a:lvl1pPr>
            <a:lvl2pPr>
              <a:lnSpc>
                <a:spcPct val="100000"/>
              </a:lnSpc>
              <a:defRPr sz="1600">
                <a:latin typeface="+mn-lt"/>
              </a:defRPr>
            </a:lvl2pPr>
            <a:lvl3pPr>
              <a:lnSpc>
                <a:spcPct val="100000"/>
              </a:lnSpc>
              <a:defRPr sz="1600">
                <a:latin typeface="+mn-lt"/>
              </a:defRPr>
            </a:lvl3pPr>
            <a:lvl4pPr>
              <a:lnSpc>
                <a:spcPct val="100000"/>
              </a:lnSpc>
              <a:defRPr sz="1600">
                <a:latin typeface="+mn-lt"/>
              </a:defRPr>
            </a:lvl4pPr>
            <a:lvl5pPr>
              <a:lnSpc>
                <a:spcPct val="100000"/>
              </a:lnSpc>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4"/>
          <p:cNvSpPr>
            <a:spLocks noGrp="1"/>
          </p:cNvSpPr>
          <p:nvPr>
            <p:ph type="body" sz="quarter" idx="16"/>
          </p:nvPr>
        </p:nvSpPr>
        <p:spPr>
          <a:xfrm>
            <a:off x="9144000" y="3429000"/>
            <a:ext cx="3048000" cy="2286000"/>
          </a:xfrm>
          <a:solidFill>
            <a:schemeClr val="accent2"/>
          </a:solidFill>
        </p:spPr>
        <p:txBody>
          <a:bodyPr>
            <a:normAutofit/>
          </a:bodyPr>
          <a:lstStyle>
            <a:lvl1pPr>
              <a:lnSpc>
                <a:spcPct val="100000"/>
              </a:lnSpc>
              <a:defRPr sz="1600">
                <a:solidFill>
                  <a:srgbClr val="000000"/>
                </a:solidFill>
                <a:latin typeface="+mn-lt"/>
              </a:defRPr>
            </a:lvl1pPr>
            <a:lvl2pPr>
              <a:lnSpc>
                <a:spcPct val="100000"/>
              </a:lnSpc>
              <a:defRPr sz="1600">
                <a:solidFill>
                  <a:srgbClr val="000000"/>
                </a:solidFill>
                <a:latin typeface="+mn-lt"/>
              </a:defRPr>
            </a:lvl2pPr>
            <a:lvl3pPr>
              <a:lnSpc>
                <a:spcPct val="100000"/>
              </a:lnSpc>
              <a:defRPr sz="1600">
                <a:solidFill>
                  <a:srgbClr val="000000"/>
                </a:solidFill>
                <a:latin typeface="+mn-lt"/>
              </a:defRPr>
            </a:lvl3pPr>
            <a:lvl4pPr>
              <a:lnSpc>
                <a:spcPct val="100000"/>
              </a:lnSpc>
              <a:defRPr sz="1600">
                <a:solidFill>
                  <a:srgbClr val="000000"/>
                </a:solidFill>
                <a:latin typeface="+mn-lt"/>
              </a:defRPr>
            </a:lvl4pPr>
            <a:lvl5pPr>
              <a:lnSpc>
                <a:spcPct val="100000"/>
              </a:lnSpc>
              <a:defRPr sz="1600">
                <a:solidFill>
                  <a:srgbClr val="000000"/>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5054766"/>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Alternating tiles">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solidFill>
                  <a:schemeClr val="tx1"/>
                </a:solidFill>
              </a:defRPr>
            </a:lvl1pPr>
          </a:lstStyle>
          <a:p>
            <a:r>
              <a:rPr lang="en-US"/>
              <a:t>Click to edit slide title</a:t>
            </a:r>
          </a:p>
        </p:txBody>
      </p:sp>
      <p:sp>
        <p:nvSpPr>
          <p:cNvPr id="3" name="Date Placeholder 2"/>
          <p:cNvSpPr>
            <a:spLocks noGrp="1"/>
          </p:cNvSpPr>
          <p:nvPr>
            <p:ph type="dt" sz="half" idx="10"/>
          </p:nvPr>
        </p:nvSpPr>
        <p:spPr/>
        <p:txBody>
          <a:bodyPr/>
          <a:lstStyle>
            <a:lvl1pPr>
              <a:defRPr>
                <a:solidFill>
                  <a:srgbClr val="3F3F3F"/>
                </a:solidFill>
              </a:defRPr>
            </a:lvl1pPr>
          </a:lstStyle>
          <a:p>
            <a:fld id="{FD26C4C0-374C-488F-A5CD-E9843A3370B6}" type="datetime1">
              <a:rPr lang="en-US" smtClean="0"/>
              <a:t>5/19/2017</a:t>
            </a:fld>
            <a:endParaRPr lang="en-US"/>
          </a:p>
        </p:txBody>
      </p:sp>
      <p:sp>
        <p:nvSpPr>
          <p:cNvPr id="4" name="Slide Number Placeholder 3"/>
          <p:cNvSpPr>
            <a:spLocks noGrp="1"/>
          </p:cNvSpPr>
          <p:nvPr>
            <p:ph type="sldNum" sz="quarter" idx="11"/>
          </p:nvPr>
        </p:nvSpPr>
        <p:spPr/>
        <p:txBody>
          <a:bodyPr/>
          <a:lstStyle>
            <a:lvl1pPr>
              <a:defRPr>
                <a:solidFill>
                  <a:srgbClr val="3F3F3F"/>
                </a:solidFill>
              </a:defRPr>
            </a:lvl1pPr>
          </a:lstStyle>
          <a:p>
            <a:fld id="{74A398B2-5A34-1A4A-811E-F4027282568C}" type="slidenum">
              <a:rPr lang="en-US" smtClean="0"/>
              <a:pPr/>
              <a:t>‹#›</a:t>
            </a:fld>
            <a:endParaRPr lang="en-US"/>
          </a:p>
        </p:txBody>
      </p:sp>
      <p:sp>
        <p:nvSpPr>
          <p:cNvPr id="17" name="Text Placeholder 16"/>
          <p:cNvSpPr>
            <a:spLocks noGrp="1"/>
          </p:cNvSpPr>
          <p:nvPr>
            <p:ph type="body" sz="quarter" idx="12"/>
          </p:nvPr>
        </p:nvSpPr>
        <p:spPr>
          <a:xfrm>
            <a:off x="6096000" y="1143000"/>
            <a:ext cx="3048000" cy="2286000"/>
          </a:xfrm>
          <a:solidFill>
            <a:schemeClr val="accent2"/>
          </a:solidFill>
        </p:spPr>
        <p:txBody>
          <a:bodyPr>
            <a:normAutofit/>
          </a:bodyPr>
          <a:lstStyle>
            <a:lvl1pPr>
              <a:lnSpc>
                <a:spcPct val="100000"/>
              </a:lnSpc>
              <a:defRPr sz="1600">
                <a:solidFill>
                  <a:schemeClr val="bg1"/>
                </a:solidFill>
              </a:defRPr>
            </a:lvl1pPr>
            <a:lvl2pPr>
              <a:lnSpc>
                <a:spcPct val="100000"/>
              </a:lnSpc>
              <a:defRPr sz="1600">
                <a:solidFill>
                  <a:schemeClr val="bg1"/>
                </a:solidFill>
              </a:defRPr>
            </a:lvl2pPr>
            <a:lvl3pPr>
              <a:lnSpc>
                <a:spcPct val="100000"/>
              </a:lnSpc>
              <a:defRPr sz="1600">
                <a:solidFill>
                  <a:schemeClr val="bg1"/>
                </a:solidFill>
              </a:defRPr>
            </a:lvl3pPr>
            <a:lvl4pPr>
              <a:lnSpc>
                <a:spcPct val="100000"/>
              </a:lnSpc>
              <a:defRPr sz="1600">
                <a:solidFill>
                  <a:schemeClr val="bg1"/>
                </a:solidFill>
              </a:defRPr>
            </a:lvl4pPr>
            <a:lvl5pPr>
              <a:lnSpc>
                <a:spcPct val="100000"/>
              </a:lnSpc>
              <a:defRPr sz="16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8"/>
          <p:cNvSpPr>
            <a:spLocks noGrp="1"/>
          </p:cNvSpPr>
          <p:nvPr>
            <p:ph type="body" sz="quarter" idx="13"/>
          </p:nvPr>
        </p:nvSpPr>
        <p:spPr>
          <a:xfrm>
            <a:off x="9144000" y="3429000"/>
            <a:ext cx="3048000" cy="2286000"/>
          </a:xfrm>
          <a:solidFill>
            <a:schemeClr val="accent3"/>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20"/>
          <p:cNvSpPr>
            <a:spLocks noGrp="1"/>
          </p:cNvSpPr>
          <p:nvPr>
            <p:ph type="body" sz="quarter" idx="14"/>
          </p:nvPr>
        </p:nvSpPr>
        <p:spPr>
          <a:xfrm>
            <a:off x="3048000" y="3429000"/>
            <a:ext cx="3048000" cy="2286000"/>
          </a:xfrm>
          <a:solidFill>
            <a:schemeClr val="bg2"/>
          </a:solidFill>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Picture Placeholder 22"/>
          <p:cNvSpPr>
            <a:spLocks noGrp="1"/>
          </p:cNvSpPr>
          <p:nvPr>
            <p:ph type="pic" sz="quarter" idx="15"/>
          </p:nvPr>
        </p:nvSpPr>
        <p:spPr>
          <a:xfrm>
            <a:off x="3048000" y="1143000"/>
            <a:ext cx="3048000" cy="2286000"/>
          </a:xfrm>
        </p:spPr>
        <p:txBody>
          <a:bodyPr/>
          <a:lstStyle/>
          <a:p>
            <a:r>
              <a:rPr lang="en-US"/>
              <a:t>Click icon to add picture</a:t>
            </a:r>
          </a:p>
        </p:txBody>
      </p:sp>
      <p:sp>
        <p:nvSpPr>
          <p:cNvPr id="24" name="Picture Placeholder 22"/>
          <p:cNvSpPr>
            <a:spLocks noGrp="1"/>
          </p:cNvSpPr>
          <p:nvPr>
            <p:ph type="pic" sz="quarter" idx="16"/>
          </p:nvPr>
        </p:nvSpPr>
        <p:spPr>
          <a:xfrm>
            <a:off x="9144000" y="1143000"/>
            <a:ext cx="3048000" cy="2286000"/>
          </a:xfrm>
        </p:spPr>
        <p:txBody>
          <a:bodyPr/>
          <a:lstStyle/>
          <a:p>
            <a:r>
              <a:rPr lang="en-US"/>
              <a:t>Click icon to add picture</a:t>
            </a:r>
          </a:p>
        </p:txBody>
      </p:sp>
      <p:sp>
        <p:nvSpPr>
          <p:cNvPr id="25" name="Picture Placeholder 22"/>
          <p:cNvSpPr>
            <a:spLocks noGrp="1"/>
          </p:cNvSpPr>
          <p:nvPr>
            <p:ph type="pic" sz="quarter" idx="17"/>
          </p:nvPr>
        </p:nvSpPr>
        <p:spPr>
          <a:xfrm>
            <a:off x="6096000" y="3429000"/>
            <a:ext cx="3048000" cy="2286000"/>
          </a:xfrm>
        </p:spPr>
        <p:txBody>
          <a:bodyPr/>
          <a:lstStyle/>
          <a:p>
            <a:r>
              <a:rPr lang="en-US"/>
              <a:t>Click icon to add picture</a:t>
            </a:r>
          </a:p>
        </p:txBody>
      </p:sp>
    </p:spTree>
    <p:extLst>
      <p:ext uri="{BB962C8B-B14F-4D97-AF65-F5344CB8AC3E}">
        <p14:creationId xmlns:p14="http://schemas.microsoft.com/office/powerpoint/2010/main" val="3315872122"/>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Two flowing text sections">
    <p:bg>
      <p:bgPr>
        <a:solidFill>
          <a:schemeClr val="tx1"/>
        </a:solidFill>
        <a:effectLst/>
      </p:bgPr>
    </p:bg>
    <p:spTree>
      <p:nvGrpSpPr>
        <p:cNvPr id="1" name=""/>
        <p:cNvGrpSpPr/>
        <p:nvPr/>
      </p:nvGrpSpPr>
      <p:grpSpPr>
        <a:xfrm>
          <a:off x="0" y="0"/>
          <a:ext cx="0" cy="0"/>
          <a:chOff x="0" y="0"/>
          <a:chExt cx="0" cy="0"/>
        </a:xfrm>
      </p:grpSpPr>
      <p:sp>
        <p:nvSpPr>
          <p:cNvPr id="12" name="Text Placeholder 11"/>
          <p:cNvSpPr>
            <a:spLocks noGrp="1"/>
          </p:cNvSpPr>
          <p:nvPr>
            <p:ph type="body" sz="quarter" idx="12"/>
          </p:nvPr>
        </p:nvSpPr>
        <p:spPr>
          <a:xfrm>
            <a:off x="3048000" y="1143000"/>
            <a:ext cx="4572000" cy="4572000"/>
          </a:xfrm>
          <a:solidFill>
            <a:srgbClr val="002050"/>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9" name="Title 1"/>
          <p:cNvSpPr>
            <a:spLocks noGrp="1"/>
          </p:cNvSpPr>
          <p:nvPr>
            <p:ph type="title" hasCustomPrompt="1"/>
          </p:nvPr>
        </p:nvSpPr>
        <p:spPr>
          <a:xfrm>
            <a:off x="0" y="1143000"/>
            <a:ext cx="3048000" cy="2286000"/>
          </a:xfrm>
          <a:solidFill>
            <a:schemeClr val="accent1"/>
          </a:solidFill>
        </p:spPr>
        <p:txBody>
          <a:bodyPr>
            <a:normAutofit/>
          </a:bodyPr>
          <a:lstStyle>
            <a:lvl1pPr>
              <a:defRPr sz="2400"/>
            </a:lvl1pPr>
          </a:lstStyle>
          <a:p>
            <a:r>
              <a:rPr lang="en-US"/>
              <a:t>Click to edit slide title</a:t>
            </a:r>
          </a:p>
        </p:txBody>
      </p:sp>
      <p:sp>
        <p:nvSpPr>
          <p:cNvPr id="16" name="Text Placeholder 11"/>
          <p:cNvSpPr>
            <a:spLocks noGrp="1"/>
          </p:cNvSpPr>
          <p:nvPr>
            <p:ph type="body" sz="quarter" idx="14"/>
          </p:nvPr>
        </p:nvSpPr>
        <p:spPr>
          <a:xfrm>
            <a:off x="7620000" y="1143000"/>
            <a:ext cx="4572000" cy="4572000"/>
          </a:xfrm>
          <a:solidFill>
            <a:srgbClr val="0A5BBA"/>
          </a:solidFill>
        </p:spPr>
        <p:txBody>
          <a:bodyPr>
            <a:noAutofit/>
          </a:bodyPr>
          <a:lstStyle>
            <a:lvl1pPr>
              <a:lnSpc>
                <a:spcPct val="100000"/>
              </a:lnSpc>
              <a:defRPr sz="1600"/>
            </a:lvl1pPr>
            <a:lvl2pPr>
              <a:lnSpc>
                <a:spcPct val="100000"/>
              </a:lnSpc>
              <a:defRPr sz="2400"/>
            </a:lvl2pPr>
            <a:lvl3pPr>
              <a:lnSpc>
                <a:spcPct val="100000"/>
              </a:lnSpc>
              <a:defRPr sz="2400"/>
            </a:lvl3pPr>
            <a:lvl4pPr>
              <a:lnSpc>
                <a:spcPct val="100000"/>
              </a:lnSpc>
              <a:defRPr sz="2400"/>
            </a:lvl4pPr>
            <a:lvl5pPr>
              <a:lnSpc>
                <a:spcPct val="100000"/>
              </a:lnSpc>
              <a:defRPr sz="2400"/>
            </a:lvl5pPr>
          </a:lstStyle>
          <a:p>
            <a:pPr lvl="0"/>
            <a:r>
              <a:rPr lang="en-US"/>
              <a:t>Click to edit Master text styles</a:t>
            </a:r>
          </a:p>
        </p:txBody>
      </p:sp>
      <p:sp>
        <p:nvSpPr>
          <p:cNvPr id="7" name="Date Placeholder 2"/>
          <p:cNvSpPr>
            <a:spLocks noGrp="1"/>
          </p:cNvSpPr>
          <p:nvPr>
            <p:ph type="dt" sz="half" idx="10"/>
          </p:nvPr>
        </p:nvSpPr>
        <p:spPr>
          <a:xfrm>
            <a:off x="0" y="6492876"/>
            <a:ext cx="2844800" cy="365125"/>
          </a:xfrm>
        </p:spPr>
        <p:txBody>
          <a:bodyPr/>
          <a:lstStyle>
            <a:lvl1pPr>
              <a:defRPr>
                <a:solidFill>
                  <a:srgbClr val="3F3F3F"/>
                </a:solidFill>
                <a:latin typeface="+mn-lt"/>
              </a:defRPr>
            </a:lvl1pPr>
          </a:lstStyle>
          <a:p>
            <a:fld id="{0DD21043-FEDE-4717-B780-97664287E3CC}" type="datetime1">
              <a:rPr lang="en-US" smtClean="0"/>
              <a:t>5/19/2017</a:t>
            </a:fld>
            <a:endParaRPr lang="en-US"/>
          </a:p>
        </p:txBody>
      </p:sp>
      <p:sp>
        <p:nvSpPr>
          <p:cNvPr id="8" name="Slide Number Placeholder 3"/>
          <p:cNvSpPr>
            <a:spLocks noGrp="1"/>
          </p:cNvSpPr>
          <p:nvPr>
            <p:ph type="sldNum" sz="quarter" idx="11"/>
          </p:nvPr>
        </p:nvSpPr>
        <p:spPr>
          <a:xfrm>
            <a:off x="9354008" y="6492876"/>
            <a:ext cx="2844800" cy="365125"/>
          </a:xfrm>
        </p:spPr>
        <p:txBody>
          <a:bodyPr/>
          <a:lstStyle>
            <a:lvl1pPr>
              <a:defRPr>
                <a:solidFill>
                  <a:srgbClr val="3F3F3F"/>
                </a:solidFill>
                <a:latin typeface="+mn-lt"/>
              </a:defRPr>
            </a:lvl1pPr>
          </a:lstStyle>
          <a:p>
            <a:fld id="{74A398B2-5A34-1A4A-811E-F4027282568C}" type="slidenum">
              <a:rPr lang="en-US" smtClean="0"/>
              <a:pPr/>
              <a:t>‹#›</a:t>
            </a:fld>
            <a:endParaRPr lang="en-US"/>
          </a:p>
        </p:txBody>
      </p:sp>
      <p:sp>
        <p:nvSpPr>
          <p:cNvPr id="10" name="Slide Number Placeholder 3"/>
          <p:cNvSpPr txBox="1">
            <a:spLocks/>
          </p:cNvSpPr>
          <p:nvPr userDrawn="1"/>
        </p:nvSpPr>
        <p:spPr>
          <a:xfrm>
            <a:off x="4673600" y="6477001"/>
            <a:ext cx="2844800" cy="365125"/>
          </a:xfrm>
          <a:prstGeom prst="rect">
            <a:avLst/>
          </a:prstGeom>
        </p:spPr>
        <p:txBody>
          <a:bodyPr vert="horz" lIns="182880" tIns="45720" rIns="182880" bIns="45720"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800"/>
              <a:t>Microsoft Confidential</a:t>
            </a:r>
          </a:p>
        </p:txBody>
      </p:sp>
    </p:spTree>
    <p:extLst>
      <p:ext uri="{BB962C8B-B14F-4D97-AF65-F5344CB8AC3E}">
        <p14:creationId xmlns:p14="http://schemas.microsoft.com/office/powerpoint/2010/main" val="92958779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Title Slide light right aligned">
    <p:bg>
      <p:bgPr>
        <a:solidFill>
          <a:schemeClr val="tx1"/>
        </a:solidFill>
        <a:effectLst/>
      </p:bgPr>
    </p:bg>
    <p:spTree>
      <p:nvGrpSpPr>
        <p:cNvPr id="1" name=""/>
        <p:cNvGrpSpPr/>
        <p:nvPr/>
      </p:nvGrpSpPr>
      <p:grpSpPr>
        <a:xfrm>
          <a:off x="0" y="0"/>
          <a:ext cx="0" cy="0"/>
          <a:chOff x="0" y="0"/>
          <a:chExt cx="0" cy="0"/>
        </a:xfrm>
      </p:grpSpPr>
      <p:sp>
        <p:nvSpPr>
          <p:cNvPr id="7"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alpha val="90000"/>
            </a:schemeClr>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334485174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3_Title Slide light right aligned">
    <p:bg>
      <p:bgPr>
        <a:solidFill>
          <a:schemeClr val="bg2"/>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p:nvPr>
        </p:nvSpPr>
        <p:spPr>
          <a:xfrm>
            <a:off x="0" y="1143000"/>
            <a:ext cx="6096000" cy="2286000"/>
          </a:xfrm>
          <a:solidFill>
            <a:schemeClr val="accent1"/>
          </a:solidFill>
        </p:spPr>
        <p:txBody>
          <a:bodyPr>
            <a:noAutofit/>
          </a:bodyPr>
          <a:lstStyle>
            <a:lvl1pPr>
              <a:lnSpc>
                <a:spcPct val="100000"/>
              </a:lnSpc>
              <a:defRPr sz="320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Click to edit Master text styles</a:t>
            </a:r>
          </a:p>
        </p:txBody>
      </p:sp>
    </p:spTree>
    <p:extLst>
      <p:ext uri="{BB962C8B-B14F-4D97-AF65-F5344CB8AC3E}">
        <p14:creationId xmlns:p14="http://schemas.microsoft.com/office/powerpoint/2010/main" val="2960516457"/>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Table of Contents light">
    <p:bg>
      <p:bgPr>
        <a:solidFill>
          <a:schemeClr val="tx1"/>
        </a:solidFill>
        <a:effectLst/>
      </p:bgPr>
    </p:bg>
    <p:spTree>
      <p:nvGrpSpPr>
        <p:cNvPr id="1" name=""/>
        <p:cNvGrpSpPr/>
        <p:nvPr/>
      </p:nvGrpSpPr>
      <p:grpSpPr>
        <a:xfrm>
          <a:off x="0" y="0"/>
          <a:ext cx="0" cy="0"/>
          <a:chOff x="0" y="0"/>
          <a:chExt cx="0" cy="0"/>
        </a:xfrm>
      </p:grpSpPr>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11132D9B-560C-4C07-85DC-279AA097C091}" type="datetime1">
              <a:rPr lang="en-US" smtClean="0"/>
              <a:t>5/19/2017</a:t>
            </a:fld>
            <a:endParaRPr lang="en-US"/>
          </a:p>
        </p:txBody>
      </p:sp>
      <p:sp>
        <p:nvSpPr>
          <p:cNvPr id="5"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240644064"/>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Table of Contents light">
    <p:bg>
      <p:bgPr>
        <a:solidFill>
          <a:schemeClr val="tx1"/>
        </a:solidFill>
        <a:effectLst/>
      </p:bgPr>
    </p:bg>
    <p:spTree>
      <p:nvGrpSpPr>
        <p:cNvPr id="1" name=""/>
        <p:cNvGrpSpPr/>
        <p:nvPr/>
      </p:nvGrpSpPr>
      <p:grpSpPr>
        <a:xfrm>
          <a:off x="0" y="0"/>
          <a:ext cx="0" cy="0"/>
          <a:chOff x="0" y="0"/>
          <a:chExt cx="0" cy="0"/>
        </a:xfrm>
      </p:grpSpPr>
      <p:sp>
        <p:nvSpPr>
          <p:cNvPr id="10" name="Picture Placeholder 9"/>
          <p:cNvSpPr>
            <a:spLocks noGrp="1"/>
          </p:cNvSpPr>
          <p:nvPr>
            <p:ph type="pic" sz="quarter" idx="16"/>
          </p:nvPr>
        </p:nvSpPr>
        <p:spPr>
          <a:xfrm>
            <a:off x="0" y="0"/>
            <a:ext cx="12192000" cy="6858000"/>
          </a:xfrm>
        </p:spPr>
        <p:txBody>
          <a:bodyPr/>
          <a:lstStyle/>
          <a:p>
            <a:r>
              <a:rPr lang="en-US"/>
              <a:t>Click icon to add picture</a:t>
            </a:r>
          </a:p>
        </p:txBody>
      </p:sp>
      <p:sp>
        <p:nvSpPr>
          <p:cNvPr id="6" name="Text Placeholder 9"/>
          <p:cNvSpPr>
            <a:spLocks noGrp="1"/>
          </p:cNvSpPr>
          <p:nvPr>
            <p:ph type="body" sz="quarter" idx="13" hasCustomPrompt="1"/>
          </p:nvPr>
        </p:nvSpPr>
        <p:spPr>
          <a:xfrm>
            <a:off x="4572000" y="1143000"/>
            <a:ext cx="7620000" cy="5029200"/>
          </a:xfrm>
          <a:prstGeom prst="rect">
            <a:avLst/>
          </a:prstGeom>
        </p:spPr>
        <p:txBody>
          <a:bodyPr vert="horz" lIns="91440" tIns="45720">
            <a:normAutofit/>
          </a:bodyPr>
          <a:lstStyle>
            <a:lvl1pPr marL="0" indent="0">
              <a:spcBef>
                <a:spcPts val="600"/>
              </a:spcBef>
              <a:buFontTx/>
              <a:buNone/>
              <a:tabLst>
                <a:tab pos="630238" algn="l"/>
              </a:tabLst>
              <a:defRPr sz="2400" baseline="0">
                <a:solidFill>
                  <a:srgbClr val="3F3F3F"/>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4	Section Title</a:t>
            </a:r>
          </a:p>
        </p:txBody>
      </p:sp>
      <p:sp>
        <p:nvSpPr>
          <p:cNvPr id="7"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3F3F3F"/>
                </a:solidFill>
                <a:latin typeface="+mn-lt"/>
                <a:cs typeface="Segoe Pro Semibold"/>
              </a:defRPr>
            </a:lvl1pPr>
          </a:lstStyle>
          <a:p>
            <a:pPr lvl="0"/>
            <a:r>
              <a:rPr lang="en-US"/>
              <a:t>Enter header here.</a:t>
            </a:r>
          </a:p>
        </p:txBody>
      </p:sp>
      <p:sp>
        <p:nvSpPr>
          <p:cNvPr id="5"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4F553107-895A-4F40-B042-4524277A9301}" type="datetime1">
              <a:rPr lang="en-US" smtClean="0"/>
              <a:t>5/19/2017</a:t>
            </a:fld>
            <a:endParaRPr lang="en-US"/>
          </a:p>
        </p:txBody>
      </p:sp>
      <p:sp>
        <p:nvSpPr>
          <p:cNvPr id="8"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252331784"/>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1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9" name="TextBox 8"/>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916798350"/>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3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7" name="Picture Placeholder 4"/>
          <p:cNvSpPr>
            <a:spLocks noGrp="1"/>
          </p:cNvSpPr>
          <p:nvPr>
            <p:ph type="pic" sz="quarter" idx="17"/>
          </p:nvPr>
        </p:nvSpPr>
        <p:spPr>
          <a:xfrm>
            <a:off x="10363200" y="3218"/>
            <a:ext cx="1828800" cy="504534"/>
          </a:xfrm>
        </p:spPr>
        <p:txBody>
          <a:bodyPr/>
          <a:lstStyle>
            <a:lvl1pPr>
              <a:defRPr>
                <a:solidFill>
                  <a:srgbClr val="000000"/>
                </a:solidFill>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nSpc>
                <a:spcPct val="110000"/>
              </a:lnSpc>
              <a:defRPr sz="1600">
                <a:solidFill>
                  <a:srgbClr val="FFFFFF"/>
                </a:solidFill>
                <a:latin typeface="+mn-lt"/>
                <a:cs typeface="Segoe Pro Semibold"/>
              </a:defRPr>
            </a:lvl1pPr>
            <a:lvl2pPr>
              <a:lnSpc>
                <a:spcPct val="110000"/>
              </a:lnSpc>
              <a:defRPr sz="1600">
                <a:solidFill>
                  <a:srgbClr val="FFFFFF"/>
                </a:solidFill>
                <a:latin typeface="+mn-lt"/>
                <a:cs typeface="Segoe Pro Semibold"/>
              </a:defRPr>
            </a:lvl2pPr>
            <a:lvl3pPr>
              <a:lnSpc>
                <a:spcPct val="110000"/>
              </a:lnSpc>
              <a:defRPr sz="1600">
                <a:solidFill>
                  <a:srgbClr val="FFFFFF"/>
                </a:solidFill>
                <a:latin typeface="+mn-lt"/>
                <a:cs typeface="Segoe Pro Semibold"/>
              </a:defRPr>
            </a:lvl3pPr>
            <a:lvl4pPr>
              <a:lnSpc>
                <a:spcPct val="110000"/>
              </a:lnSpc>
              <a:defRPr sz="1600">
                <a:solidFill>
                  <a:srgbClr val="FFFFFF"/>
                </a:solidFill>
                <a:latin typeface="+mn-lt"/>
                <a:cs typeface="Segoe Pro Semibold"/>
              </a:defRPr>
            </a:lvl4pPr>
            <a:lvl5pPr>
              <a:lnSpc>
                <a:spcPct val="110000"/>
              </a:lnSpc>
              <a:defRPr sz="160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Box 9"/>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9367762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ab">
    <p:bg>
      <p:bgPr>
        <a:solidFill>
          <a:schemeClr val="tx1"/>
        </a:solidFill>
        <a:effectLst/>
      </p:bgPr>
    </p:bg>
    <p:spTree>
      <p:nvGrpSpPr>
        <p:cNvPr id="1" name=""/>
        <p:cNvGrpSpPr/>
        <p:nvPr/>
      </p:nvGrpSpPr>
      <p:grpSpPr>
        <a:xfrm>
          <a:off x="0" y="0"/>
          <a:ext cx="0" cy="0"/>
          <a:chOff x="0" y="0"/>
          <a:chExt cx="0" cy="0"/>
        </a:xfrm>
      </p:grpSpPr>
      <p:sp>
        <p:nvSpPr>
          <p:cNvPr id="13" name="TextBox 12"/>
          <p:cNvSpPr txBox="1"/>
          <p:nvPr userDrawn="1"/>
        </p:nvSpPr>
        <p:spPr>
          <a:xfrm>
            <a:off x="0" y="1143000"/>
            <a:ext cx="6096000" cy="369332"/>
          </a:xfrm>
          <a:prstGeom prst="rect">
            <a:avLst/>
          </a:prstGeom>
          <a:noFill/>
        </p:spPr>
        <p:txBody>
          <a:bodyPr wrap="square" rtlCol="0">
            <a:spAutoFit/>
          </a:bodyPr>
          <a:lstStyle/>
          <a:p>
            <a:endParaRPr lang="en-US" sz="1800"/>
          </a:p>
        </p:txBody>
      </p:sp>
      <p:sp>
        <p:nvSpPr>
          <p:cNvPr id="16" name="Text Placeholder 9"/>
          <p:cNvSpPr>
            <a:spLocks noGrp="1"/>
          </p:cNvSpPr>
          <p:nvPr>
            <p:ph type="body" sz="quarter" idx="13" hasCustomPrompt="1"/>
          </p:nvPr>
        </p:nvSpPr>
        <p:spPr>
          <a:xfrm>
            <a:off x="0" y="1143000"/>
            <a:ext cx="6035040" cy="2286000"/>
          </a:xfrm>
          <a:solidFill>
            <a:schemeClr val="accent1">
              <a:alpha val="90000"/>
            </a:schemeClr>
          </a:solidFill>
        </p:spPr>
        <p:txBody>
          <a:bodyPr lIns="182880" tIns="137160">
            <a:noAutofit/>
          </a:bodyPr>
          <a:lstStyle>
            <a:lvl1pPr marL="57150" indent="0">
              <a:lnSpc>
                <a:spcPct val="100000"/>
              </a:lnSpc>
              <a:defRPr sz="3600" baseline="0">
                <a:latin typeface="Segoe UI Light" pitchFamily="34" charset="0"/>
              </a:defRPr>
            </a:lvl1pPr>
            <a:lvl2pPr>
              <a:defRPr sz="3000">
                <a:latin typeface="+mn-lt"/>
              </a:defRPr>
            </a:lvl2pPr>
            <a:lvl3pPr>
              <a:defRPr sz="3000">
                <a:latin typeface="+mn-lt"/>
              </a:defRPr>
            </a:lvl3pPr>
            <a:lvl4pPr>
              <a:defRPr sz="3000">
                <a:latin typeface="+mn-lt"/>
              </a:defRPr>
            </a:lvl4pPr>
            <a:lvl5pPr>
              <a:defRPr sz="3000">
                <a:latin typeface="+mn-lt"/>
              </a:defRPr>
            </a:lvl5pPr>
          </a:lstStyle>
          <a:p>
            <a:pPr lvl="0"/>
            <a:r>
              <a:rPr lang="en-US"/>
              <a:t>Lab: Title of Lab</a:t>
            </a:r>
          </a:p>
        </p:txBody>
      </p:sp>
    </p:spTree>
    <p:extLst>
      <p:ext uri="{BB962C8B-B14F-4D97-AF65-F5344CB8AC3E}">
        <p14:creationId xmlns:p14="http://schemas.microsoft.com/office/powerpoint/2010/main" val="413575672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5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10" name="Text Placeholder 9"/>
          <p:cNvSpPr>
            <a:spLocks noGrp="1"/>
          </p:cNvSpPr>
          <p:nvPr>
            <p:ph type="body" sz="quarter" idx="12"/>
          </p:nvPr>
        </p:nvSpPr>
        <p:spPr>
          <a:xfrm>
            <a:off x="0" y="1143000"/>
            <a:ext cx="6096000" cy="2286000"/>
          </a:xfrm>
          <a:solidFill>
            <a:schemeClr val="accent1">
              <a:alpha val="90000"/>
            </a:schemeClr>
          </a:solidFill>
        </p:spPr>
        <p:txBody>
          <a:bodyPr lIns="91440" tIns="91440">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Picture Placeholder 4"/>
          <p:cNvSpPr>
            <a:spLocks noGrp="1"/>
          </p:cNvSpPr>
          <p:nvPr>
            <p:ph type="pic" sz="quarter" idx="17"/>
          </p:nvPr>
        </p:nvSpPr>
        <p:spPr>
          <a:xfrm>
            <a:off x="10361083" y="3218"/>
            <a:ext cx="1828800" cy="504534"/>
          </a:xfrm>
        </p:spPr>
        <p:txBody>
          <a:bodyPr/>
          <a:lstStyle>
            <a:lvl1pPr>
              <a:defRPr>
                <a:solidFill>
                  <a:srgbClr val="000000"/>
                </a:solidFill>
              </a:defRPr>
            </a:lvl1pPr>
          </a:lstStyle>
          <a:p>
            <a:r>
              <a:rPr lang="en-US"/>
              <a:t>Click icon to add picture</a:t>
            </a:r>
          </a:p>
        </p:txBody>
      </p:sp>
      <p:sp>
        <p:nvSpPr>
          <p:cNvPr id="6" name="Picture Placeholder 4"/>
          <p:cNvSpPr>
            <a:spLocks noGrp="1"/>
          </p:cNvSpPr>
          <p:nvPr>
            <p:ph type="pic" sz="quarter" idx="18"/>
          </p:nvPr>
        </p:nvSpPr>
        <p:spPr>
          <a:xfrm>
            <a:off x="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120034155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7_Contact Page">
    <p:bg>
      <p:bgPr>
        <a:solidFill>
          <a:schemeClr val="tx1"/>
        </a:solidFill>
        <a:effectLst/>
      </p:bgPr>
    </p:bg>
    <p:spTree>
      <p:nvGrpSpPr>
        <p:cNvPr id="1" name=""/>
        <p:cNvGrpSpPr/>
        <p:nvPr/>
      </p:nvGrpSpPr>
      <p:grpSpPr>
        <a:xfrm>
          <a:off x="0" y="0"/>
          <a:ext cx="0" cy="0"/>
          <a:chOff x="0" y="0"/>
          <a:chExt cx="0" cy="0"/>
        </a:xfrm>
      </p:grpSpPr>
      <p:sp>
        <p:nvSpPr>
          <p:cNvPr id="8" name="Picture Placeholder 9"/>
          <p:cNvSpPr>
            <a:spLocks noGrp="1"/>
          </p:cNvSpPr>
          <p:nvPr>
            <p:ph type="pic" sz="quarter" idx="14"/>
          </p:nvPr>
        </p:nvSpPr>
        <p:spPr>
          <a:xfrm>
            <a:off x="0" y="0"/>
            <a:ext cx="12192000" cy="6858000"/>
          </a:xfrm>
          <a:prstGeom prst="rect">
            <a:avLst/>
          </a:prstGeom>
        </p:spPr>
        <p:txBody>
          <a:bodyPr vert="horz"/>
          <a:lstStyle>
            <a:lvl1pPr>
              <a:buFontTx/>
              <a:buNone/>
              <a:defRPr sz="1400">
                <a:solidFill>
                  <a:srgbClr val="000000"/>
                </a:solidFill>
                <a:latin typeface="+mn-lt"/>
              </a:defRPr>
            </a:lvl1pPr>
          </a:lstStyle>
          <a:p>
            <a:r>
              <a:rPr lang="en-US"/>
              <a:t>Click icon to add picture</a:t>
            </a:r>
          </a:p>
        </p:txBody>
      </p:sp>
      <p:sp>
        <p:nvSpPr>
          <p:cNvPr id="9" name="Text Placeholder 9"/>
          <p:cNvSpPr>
            <a:spLocks noGrp="1"/>
          </p:cNvSpPr>
          <p:nvPr>
            <p:ph type="body" sz="quarter" idx="12"/>
          </p:nvPr>
        </p:nvSpPr>
        <p:spPr>
          <a:xfrm>
            <a:off x="6096000" y="1143000"/>
            <a:ext cx="6096000" cy="2286000"/>
          </a:xfrm>
          <a:solidFill>
            <a:schemeClr val="accent1">
              <a:alpha val="90000"/>
            </a:schemeClr>
          </a:solidFill>
        </p:spPr>
        <p:txBody>
          <a:bodyPr>
            <a:noAutofit/>
          </a:bodyPr>
          <a:lstStyle>
            <a:lvl1pPr algn="l" eaLnBrk="1" hangingPunct="1">
              <a:lnSpc>
                <a:spcPct val="110000"/>
              </a:lnSpc>
              <a:defRPr lang="en-US" sz="1600" baseline="0" dirty="0" smtClean="0">
                <a:solidFill>
                  <a:srgbClr val="FFFFFF"/>
                </a:solidFill>
                <a:latin typeface="+mn-lt"/>
                <a:cs typeface="Segoe Pro Semibold"/>
              </a:defRPr>
            </a:lvl1pPr>
            <a:lvl2pPr algn="l" eaLnBrk="1" hangingPunct="1">
              <a:lnSpc>
                <a:spcPct val="110000"/>
              </a:lnSpc>
              <a:defRPr lang="en-US" sz="1600" baseline="0" dirty="0" smtClean="0">
                <a:solidFill>
                  <a:srgbClr val="FFFFFF"/>
                </a:solidFill>
                <a:latin typeface="+mn-lt"/>
                <a:cs typeface="Segoe Pro Semibold"/>
              </a:defRPr>
            </a:lvl2pPr>
            <a:lvl3pPr algn="l" eaLnBrk="1" hangingPunct="1">
              <a:lnSpc>
                <a:spcPct val="110000"/>
              </a:lnSpc>
              <a:defRPr lang="en-US" sz="1600" baseline="0" dirty="0" smtClean="0">
                <a:solidFill>
                  <a:srgbClr val="FFFFFF"/>
                </a:solidFill>
                <a:latin typeface="+mn-lt"/>
                <a:cs typeface="Segoe Pro Semibold"/>
              </a:defRPr>
            </a:lvl3pPr>
            <a:lvl4pPr algn="l" eaLnBrk="1" hangingPunct="1">
              <a:lnSpc>
                <a:spcPct val="110000"/>
              </a:lnSpc>
              <a:defRPr lang="en-US" sz="1600" baseline="0" dirty="0" smtClean="0">
                <a:solidFill>
                  <a:srgbClr val="FFFFFF"/>
                </a:solidFill>
                <a:latin typeface="+mn-lt"/>
                <a:cs typeface="Segoe Pro Semibold"/>
              </a:defRPr>
            </a:lvl4pPr>
            <a:lvl5pPr algn="l" eaLnBrk="1" hangingPunct="1">
              <a:lnSpc>
                <a:spcPct val="110000"/>
              </a:lnSpc>
              <a:defRPr lang="en-US" sz="1600" baseline="0" dirty="0">
                <a:solidFill>
                  <a:srgbClr val="FFFFFF"/>
                </a:solidFill>
                <a:latin typeface="+mn-lt"/>
                <a:cs typeface="Segoe Pro Semibold"/>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Picture Placeholder 4"/>
          <p:cNvSpPr>
            <a:spLocks noGrp="1"/>
          </p:cNvSpPr>
          <p:nvPr>
            <p:ph type="pic" sz="quarter" idx="17"/>
          </p:nvPr>
        </p:nvSpPr>
        <p:spPr>
          <a:xfrm>
            <a:off x="0" y="3218"/>
            <a:ext cx="1828800" cy="504534"/>
          </a:xfrm>
        </p:spPr>
        <p:txBody>
          <a:bodyPr/>
          <a:lstStyle>
            <a:lvl1pPr>
              <a:defRPr>
                <a:solidFill>
                  <a:srgbClr val="000000"/>
                </a:solidFill>
              </a:defRPr>
            </a:lvl1pPr>
          </a:lstStyle>
          <a:p>
            <a:r>
              <a:rPr lang="en-US"/>
              <a:t>Click icon to add picture</a:t>
            </a:r>
          </a:p>
        </p:txBody>
      </p:sp>
      <p:sp>
        <p:nvSpPr>
          <p:cNvPr id="10" name="Picture Placeholder 4"/>
          <p:cNvSpPr>
            <a:spLocks noGrp="1"/>
          </p:cNvSpPr>
          <p:nvPr>
            <p:ph type="pic" sz="quarter" idx="18"/>
          </p:nvPr>
        </p:nvSpPr>
        <p:spPr>
          <a:xfrm>
            <a:off x="10668000" y="0"/>
            <a:ext cx="1524000" cy="1143000"/>
          </a:xfrm>
        </p:spPr>
        <p:txBody>
          <a:bodyPr/>
          <a:lstStyle>
            <a:lvl1pPr>
              <a:defRPr>
                <a:solidFill>
                  <a:srgbClr val="000000"/>
                </a:solidFill>
              </a:defRPr>
            </a:lvl1pPr>
          </a:lstStyle>
          <a:p>
            <a:r>
              <a:rPr lang="en-US"/>
              <a:t>Click icon to add picture</a:t>
            </a:r>
          </a:p>
        </p:txBody>
      </p:sp>
      <p:sp>
        <p:nvSpPr>
          <p:cNvPr id="12" name="TextBox 11"/>
          <p:cNvSpPr txBox="1"/>
          <p:nvPr userDrawn="1"/>
        </p:nvSpPr>
        <p:spPr>
          <a:xfrm>
            <a:off x="101601" y="6019800"/>
            <a:ext cx="11754657" cy="535531"/>
          </a:xfrm>
          <a:prstGeom prst="rect">
            <a:avLst/>
          </a:prstGeom>
          <a:noFill/>
        </p:spPr>
        <p:txBody>
          <a:bodyPr wrap="square" rtlCol="0">
            <a:spAutoFit/>
          </a:bodyPr>
          <a:lstStyle/>
          <a:p>
            <a:pPr>
              <a:lnSpc>
                <a:spcPct val="120000"/>
              </a:lnSpc>
            </a:pPr>
            <a:r>
              <a:rPr lang="en-US" sz="800" kern="1200">
                <a:solidFill>
                  <a:schemeClr val="tx1"/>
                </a:solidFill>
                <a:latin typeface="+mn-lt"/>
                <a:ea typeface="+mn-ea"/>
                <a:cs typeface="+mn-cs"/>
              </a:rPr>
              <a:t>© 2012 Microsoft Corporation. All rights reserved. Microsoft, Windows, Windows Vista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endParaRPr lang="en-US" sz="800">
              <a:solidFill>
                <a:schemeClr val="tx1"/>
              </a:solidFill>
            </a:endParaRPr>
          </a:p>
        </p:txBody>
      </p:sp>
    </p:spTree>
    <p:extLst>
      <p:ext uri="{BB962C8B-B14F-4D97-AF65-F5344CB8AC3E}">
        <p14:creationId xmlns:p14="http://schemas.microsoft.com/office/powerpoint/2010/main" val="2025849463"/>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able of Contents dark or with image">
    <p:bg>
      <p:bgPr>
        <a:solidFill>
          <a:schemeClr val="bg1">
            <a:lumMod val="75000"/>
            <a:lumOff val="25000"/>
          </a:schemeClr>
        </a:solidFill>
        <a:effectLst/>
      </p:bgPr>
    </p:bg>
    <p:spTree>
      <p:nvGrpSpPr>
        <p:cNvPr id="1" name=""/>
        <p:cNvGrpSpPr/>
        <p:nvPr/>
      </p:nvGrpSpPr>
      <p:grpSpPr>
        <a:xfrm>
          <a:off x="0" y="0"/>
          <a:ext cx="0" cy="0"/>
          <a:chOff x="0" y="0"/>
          <a:chExt cx="0" cy="0"/>
        </a:xfrm>
      </p:grpSpPr>
      <p:sp>
        <p:nvSpPr>
          <p:cNvPr id="8" name="Text Placeholder 9"/>
          <p:cNvSpPr>
            <a:spLocks noGrp="1"/>
          </p:cNvSpPr>
          <p:nvPr>
            <p:ph type="body" sz="quarter" idx="13" hasCustomPrompt="1"/>
          </p:nvPr>
        </p:nvSpPr>
        <p:spPr>
          <a:xfrm>
            <a:off x="4572000" y="1143001"/>
            <a:ext cx="7620000" cy="4246563"/>
          </a:xfrm>
          <a:prstGeom prst="rect">
            <a:avLst/>
          </a:prstGeom>
        </p:spPr>
        <p:txBody>
          <a:bodyPr vert="horz" lIns="91440" tIns="45720">
            <a:normAutofit/>
          </a:bodyPr>
          <a:lstStyle>
            <a:lvl1pPr marL="0" indent="0">
              <a:spcBef>
                <a:spcPts val="600"/>
              </a:spcBef>
              <a:buFontTx/>
              <a:buNone/>
              <a:tabLst>
                <a:tab pos="630238" algn="l"/>
              </a:tabLst>
              <a:defRPr sz="2400" baseline="0">
                <a:solidFill>
                  <a:schemeClr val="tx1"/>
                </a:solidFill>
                <a:latin typeface="+mn-lt"/>
                <a:cs typeface="Segoe Pro Light"/>
              </a:defRPr>
            </a:lvl1pPr>
            <a:lvl2pPr marL="0" indent="0">
              <a:spcBef>
                <a:spcPts val="600"/>
              </a:spcBef>
              <a:buFontTx/>
              <a:buNone/>
              <a:defRPr sz="3000">
                <a:latin typeface="Segoe Pro Light"/>
                <a:cs typeface="Segoe Pro Light"/>
              </a:defRPr>
            </a:lvl2pPr>
            <a:lvl3pPr marL="0" indent="0">
              <a:spcBef>
                <a:spcPts val="600"/>
              </a:spcBef>
              <a:buFontTx/>
              <a:buNone/>
              <a:defRPr sz="3000">
                <a:latin typeface="Segoe Pro Light"/>
                <a:cs typeface="Segoe Pro Light"/>
              </a:defRPr>
            </a:lvl3pPr>
            <a:lvl4pPr marL="0" indent="0">
              <a:spcBef>
                <a:spcPts val="600"/>
              </a:spcBef>
              <a:buFontTx/>
              <a:buNone/>
              <a:defRPr sz="3000">
                <a:latin typeface="Segoe Pro Light"/>
                <a:cs typeface="Segoe Pro Light"/>
              </a:defRPr>
            </a:lvl4pPr>
            <a:lvl5pPr marL="0" indent="0">
              <a:spcBef>
                <a:spcPts val="600"/>
              </a:spcBef>
              <a:buFontTx/>
              <a:buNone/>
              <a:defRPr sz="3000">
                <a:latin typeface="Segoe Pro Light"/>
                <a:cs typeface="Segoe Pro Light"/>
              </a:defRPr>
            </a:lvl5pPr>
          </a:lstStyle>
          <a:p>
            <a:pPr lvl="0"/>
            <a:r>
              <a:rPr lang="en-US"/>
              <a:t>Section Title</a:t>
            </a:r>
          </a:p>
        </p:txBody>
      </p:sp>
      <p:sp>
        <p:nvSpPr>
          <p:cNvPr id="9" name="Text Placeholder 12"/>
          <p:cNvSpPr>
            <a:spLocks noGrp="1"/>
          </p:cNvSpPr>
          <p:nvPr>
            <p:ph type="body" sz="quarter" idx="14" hasCustomPrompt="1"/>
          </p:nvPr>
        </p:nvSpPr>
        <p:spPr>
          <a:xfrm>
            <a:off x="0" y="1152525"/>
            <a:ext cx="3048000" cy="4237038"/>
          </a:xfrm>
          <a:prstGeom prst="rect">
            <a:avLst/>
          </a:prstGeom>
        </p:spPr>
        <p:txBody>
          <a:bodyPr vert="horz">
            <a:noAutofit/>
          </a:bodyPr>
          <a:lstStyle>
            <a:lvl1pPr marL="0" indent="0">
              <a:spcBef>
                <a:spcPts val="600"/>
              </a:spcBef>
              <a:buFontTx/>
              <a:buNone/>
              <a:defRPr sz="1600" baseline="0">
                <a:solidFill>
                  <a:srgbClr val="FFFFFF"/>
                </a:solidFill>
                <a:latin typeface="+mn-lt"/>
                <a:cs typeface="Segoe Pro Semibold"/>
              </a:defRPr>
            </a:lvl1pPr>
          </a:lstStyle>
          <a:p>
            <a:pPr lvl="0"/>
            <a:r>
              <a:rPr lang="en-US"/>
              <a:t>Enter header here.</a:t>
            </a:r>
          </a:p>
        </p:txBody>
      </p:sp>
    </p:spTree>
    <p:extLst>
      <p:ext uri="{BB962C8B-B14F-4D97-AF65-F5344CB8AC3E}">
        <p14:creationId xmlns:p14="http://schemas.microsoft.com/office/powerpoint/2010/main" val="4287847243"/>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3246402"/>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3246402"/>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169882"/>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3145487"/>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userDrawn="1">
  <p:cSld name="Section Title Accent Color 2">
    <p:bg>
      <p:bgPr>
        <a:solidFill>
          <a:schemeClr val="accent5"/>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796217"/>
          </a:xfrm>
          <a:noFill/>
        </p:spPr>
        <p:txBody>
          <a:bodyPr tIns="91440" bIns="91440" anchor="t" anchorCtr="0"/>
          <a:lstStyle>
            <a:lvl1pPr algn="l" defTabSz="914367" rtl="0" eaLnBrk="1" latinLnBrk="0" hangingPunct="1">
              <a:lnSpc>
                <a:spcPct val="90000"/>
              </a:lnSpc>
              <a:spcBef>
                <a:spcPct val="0"/>
              </a:spcBef>
              <a:buNone/>
              <a:defRPr lang="en-US" sz="8627" b="0" kern="1200" cap="none" spc="-98" baseline="0" dirty="0">
                <a:ln w="3175">
                  <a:noFill/>
                </a:ln>
                <a:gradFill>
                  <a:gsLst>
                    <a:gs pos="91241">
                      <a:schemeClr val="tx1"/>
                    </a:gs>
                    <a:gs pos="57000">
                      <a:schemeClr val="tx1"/>
                    </a:gs>
                    <a:gs pos="18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19631633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userDrawn="1">
  <p:cSld name="Big Idea &amp; 3 Points">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77021" y="2383023"/>
            <a:ext cx="11653523" cy="914360"/>
          </a:xfrm>
        </p:spPr>
        <p:txBody>
          <a:bodyPr/>
          <a:lstStyle>
            <a:lvl1pPr marL="0" indent="0">
              <a:buNone/>
              <a:defRPr sz="5294">
                <a:gradFill>
                  <a:gsLst>
                    <a:gs pos="3333">
                      <a:schemeClr val="tx1"/>
                    </a:gs>
                    <a:gs pos="3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p:txBody>
      </p:sp>
      <p:sp>
        <p:nvSpPr>
          <p:cNvPr id="4" name="Title 1"/>
          <p:cNvSpPr>
            <a:spLocks noGrp="1"/>
          </p:cNvSpPr>
          <p:nvPr>
            <p:ph type="title"/>
          </p:nvPr>
        </p:nvSpPr>
        <p:spPr>
          <a:xfrm>
            <a:off x="277021" y="1187621"/>
            <a:ext cx="11655840" cy="899665"/>
          </a:xfrm>
        </p:spPr>
        <p:txBody>
          <a:bodyPr/>
          <a:lstStyle>
            <a:lvl1pPr>
              <a:defRPr sz="7058" baseline="0">
                <a:gradFill>
                  <a:gsLst>
                    <a:gs pos="1250">
                      <a:schemeClr val="tx1"/>
                    </a:gs>
                    <a:gs pos="100000">
                      <a:schemeClr val="tx1"/>
                    </a:gs>
                  </a:gsLst>
                  <a:lin ang="5400000" scaled="0"/>
                </a:gradFill>
              </a:defRPr>
            </a:lvl1pPr>
          </a:lstStyle>
          <a:p>
            <a:r>
              <a:rPr lang="en-US"/>
              <a:t>Click to edit Master title style</a:t>
            </a:r>
          </a:p>
        </p:txBody>
      </p:sp>
    </p:spTree>
    <p:extLst>
      <p:ext uri="{BB962C8B-B14F-4D97-AF65-F5344CB8AC3E}">
        <p14:creationId xmlns:p14="http://schemas.microsoft.com/office/powerpoint/2010/main" val="1463547461"/>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1"/>
          </p:nvPr>
        </p:nvSpPr>
        <p:spPr>
          <a:xfrm>
            <a:off x="269240" y="1189176"/>
            <a:ext cx="11655840" cy="2018835"/>
          </a:xfrm>
        </p:spPr>
        <p:txBody>
          <a:bodyPr/>
          <a:lstStyle>
            <a:lvl1pPr marL="0" indent="0">
              <a:buNone/>
              <a:defRPr/>
            </a:lvl1pPr>
            <a:lvl2pPr marL="28012" indent="0">
              <a:buNone/>
              <a:defRPr sz="1961"/>
            </a:lvl2pPr>
            <a:lvl3pPr marL="219428" indent="0">
              <a:buNone/>
              <a:defRPr sz="1961"/>
            </a:lvl3pPr>
            <a:lvl4pPr marL="466868" indent="0">
              <a:buNone/>
              <a:defRPr sz="1765"/>
            </a:lvl4pPr>
            <a:lvl5pPr marL="725201" indent="0">
              <a:buNone/>
              <a:defRPr sz="1765"/>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95571302"/>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569301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userDrawn="1">
  <p:cSld name="Big Idea Layout">
    <p:spTree>
      <p:nvGrpSpPr>
        <p:cNvPr id="1" name=""/>
        <p:cNvGrpSpPr/>
        <p:nvPr/>
      </p:nvGrpSpPr>
      <p:grpSpPr>
        <a:xfrm>
          <a:off x="0" y="0"/>
          <a:ext cx="0" cy="0"/>
          <a:chOff x="0" y="0"/>
          <a:chExt cx="0" cy="0"/>
        </a:xfrm>
      </p:grpSpPr>
      <p:sp>
        <p:nvSpPr>
          <p:cNvPr id="2" name="Title 1"/>
          <p:cNvSpPr>
            <a:spLocks noGrp="1"/>
          </p:cNvSpPr>
          <p:nvPr>
            <p:ph type="title"/>
          </p:nvPr>
        </p:nvSpPr>
        <p:spPr>
          <a:xfrm>
            <a:off x="277021" y="1187621"/>
            <a:ext cx="11655840" cy="899665"/>
          </a:xfrm>
        </p:spPr>
        <p:txBody>
          <a:bodyPr/>
          <a:lstStyle>
            <a:lvl1pPr>
              <a:defRPr sz="7058" baseline="0"/>
            </a:lvl1pPr>
          </a:lstStyle>
          <a:p>
            <a:r>
              <a:rPr lang="en-US"/>
              <a:t>Click to edit Master title style</a:t>
            </a:r>
          </a:p>
        </p:txBody>
      </p:sp>
    </p:spTree>
    <p:extLst>
      <p:ext uri="{BB962C8B-B14F-4D97-AF65-F5344CB8AC3E}">
        <p14:creationId xmlns:p14="http://schemas.microsoft.com/office/powerpoint/2010/main" val="423298642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slideLayout" Target="../slideLayouts/slideLayout45.xml"/><Relationship Id="rId18" Type="http://schemas.openxmlformats.org/officeDocument/2006/relationships/slideLayout" Target="../slideLayouts/slideLayout50.xml"/><Relationship Id="rId26" Type="http://schemas.openxmlformats.org/officeDocument/2006/relationships/slideLayout" Target="../slideLayouts/slideLayout58.xml"/><Relationship Id="rId3" Type="http://schemas.openxmlformats.org/officeDocument/2006/relationships/slideLayout" Target="../slideLayouts/slideLayout35.xml"/><Relationship Id="rId21" Type="http://schemas.openxmlformats.org/officeDocument/2006/relationships/slideLayout" Target="../slideLayouts/slideLayout53.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17" Type="http://schemas.openxmlformats.org/officeDocument/2006/relationships/slideLayout" Target="../slideLayouts/slideLayout49.xml"/><Relationship Id="rId25" Type="http://schemas.openxmlformats.org/officeDocument/2006/relationships/slideLayout" Target="../slideLayouts/slideLayout57.xml"/><Relationship Id="rId2" Type="http://schemas.openxmlformats.org/officeDocument/2006/relationships/slideLayout" Target="../slideLayouts/slideLayout34.xml"/><Relationship Id="rId16" Type="http://schemas.openxmlformats.org/officeDocument/2006/relationships/slideLayout" Target="../slideLayouts/slideLayout48.xml"/><Relationship Id="rId20" Type="http://schemas.openxmlformats.org/officeDocument/2006/relationships/slideLayout" Target="../slideLayouts/slideLayout52.xml"/><Relationship Id="rId29" Type="http://schemas.openxmlformats.org/officeDocument/2006/relationships/slideLayout" Target="../slideLayouts/slideLayout61.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24" Type="http://schemas.openxmlformats.org/officeDocument/2006/relationships/slideLayout" Target="../slideLayouts/slideLayout56.xml"/><Relationship Id="rId32" Type="http://schemas.openxmlformats.org/officeDocument/2006/relationships/theme" Target="../theme/theme2.xml"/><Relationship Id="rId5" Type="http://schemas.openxmlformats.org/officeDocument/2006/relationships/slideLayout" Target="../slideLayouts/slideLayout37.xml"/><Relationship Id="rId15" Type="http://schemas.openxmlformats.org/officeDocument/2006/relationships/slideLayout" Target="../slideLayouts/slideLayout47.xml"/><Relationship Id="rId23" Type="http://schemas.openxmlformats.org/officeDocument/2006/relationships/slideLayout" Target="../slideLayouts/slideLayout55.xml"/><Relationship Id="rId28" Type="http://schemas.openxmlformats.org/officeDocument/2006/relationships/slideLayout" Target="../slideLayouts/slideLayout60.xml"/><Relationship Id="rId10" Type="http://schemas.openxmlformats.org/officeDocument/2006/relationships/slideLayout" Target="../slideLayouts/slideLayout42.xml"/><Relationship Id="rId19" Type="http://schemas.openxmlformats.org/officeDocument/2006/relationships/slideLayout" Target="../slideLayouts/slideLayout51.xml"/><Relationship Id="rId31" Type="http://schemas.openxmlformats.org/officeDocument/2006/relationships/slideLayout" Target="../slideLayouts/slideLayout63.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slideLayout" Target="../slideLayouts/slideLayout46.xml"/><Relationship Id="rId22" Type="http://schemas.openxmlformats.org/officeDocument/2006/relationships/slideLayout" Target="../slideLayouts/slideLayout54.xml"/><Relationship Id="rId27" Type="http://schemas.openxmlformats.org/officeDocument/2006/relationships/slideLayout" Target="../slideLayouts/slideLayout59.xml"/><Relationship Id="rId30" Type="http://schemas.openxmlformats.org/officeDocument/2006/relationships/slideLayout" Target="../slideLayouts/slideLayout6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71.xml"/><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 Type="http://schemas.openxmlformats.org/officeDocument/2006/relationships/slideLayout" Target="../slideLayouts/slideLayout66.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7" Type="http://schemas.openxmlformats.org/officeDocument/2006/relationships/slideLayout" Target="../slideLayouts/slideLayout70.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theme" Target="../theme/theme3.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0" Type="http://schemas.openxmlformats.org/officeDocument/2006/relationships/slideLayout" Target="../slideLayouts/slideLayout83.xml"/><Relationship Id="rId29" Type="http://schemas.openxmlformats.org/officeDocument/2006/relationships/slideLayout" Target="../slideLayouts/slideLayout92.xml"/><Relationship Id="rId1" Type="http://schemas.openxmlformats.org/officeDocument/2006/relationships/slideLayout" Target="../slideLayouts/slideLayout64.xml"/><Relationship Id="rId6" Type="http://schemas.openxmlformats.org/officeDocument/2006/relationships/slideLayout" Target="../slideLayouts/slideLayout69.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0"/>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172516101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Lst>
  <p:hf hdr="0" ftr="0" dt="0"/>
  <p:txStyles>
    <p:titleStyle>
      <a:lvl1pPr eaLnBrk="1" hangingPunct="1">
        <a:defRPr sz="2000">
          <a:solidFill>
            <a:schemeClr val="tx1"/>
          </a:solidFill>
          <a:latin typeface="+mn-lt"/>
          <a:cs typeface="Segoe Pro Light"/>
        </a:defRPr>
      </a:lvl1pPr>
    </p:titleStyle>
    <p:body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tx1">
                    <a:tint val="75000"/>
                  </a:schemeClr>
                </a:solidFill>
                <a:latin typeface="+mn-lt"/>
                <a:cs typeface="Segoe Pro Light"/>
              </a:defRPr>
            </a:lvl1pPr>
          </a:lstStyle>
          <a:p>
            <a:fld id="{7C5D1354-5E17-4D0C-852B-FC3DB4EECC89}" type="datetime1">
              <a:rPr lang="en-US" smtClean="0"/>
              <a:t>5/19/2017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tx1">
                    <a:tint val="75000"/>
                  </a:schemeClr>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031009493"/>
      </p:ext>
    </p:extLst>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706" r:id="rId13"/>
    <p:sldLayoutId id="2147483707" r:id="rId14"/>
    <p:sldLayoutId id="2147483708" r:id="rId15"/>
    <p:sldLayoutId id="2147483709" r:id="rId16"/>
    <p:sldLayoutId id="2147483710" r:id="rId17"/>
    <p:sldLayoutId id="2147483711" r:id="rId18"/>
    <p:sldLayoutId id="2147483712" r:id="rId19"/>
    <p:sldLayoutId id="2147483713" r:id="rId20"/>
    <p:sldLayoutId id="2147483714" r:id="rId21"/>
    <p:sldLayoutId id="2147483715" r:id="rId22"/>
    <p:sldLayoutId id="2147483716" r:id="rId23"/>
    <p:sldLayoutId id="2147483717" r:id="rId24"/>
    <p:sldLayoutId id="2147483718" r:id="rId25"/>
    <p:sldLayoutId id="2147483719" r:id="rId26"/>
    <p:sldLayoutId id="2147483720" r:id="rId27"/>
    <p:sldLayoutId id="2147483721" r:id="rId28"/>
    <p:sldLayoutId id="2147483722" r:id="rId29"/>
    <p:sldLayoutId id="2147483723" r:id="rId30"/>
    <p:sldLayoutId id="2147483724" r:id="rId31"/>
  </p:sldLayoutIdLst>
  <p:hf hdr="0" ftr="0" dt="0"/>
  <p:txStyles>
    <p:titleStyle>
      <a:lvl1pPr eaLnBrk="1" hangingPunct="1">
        <a:defRPr sz="2000">
          <a:solidFill>
            <a:schemeClr val="tx1"/>
          </a:solidFill>
          <a:latin typeface="+mn-lt"/>
          <a:cs typeface="Segoe Pro Light"/>
        </a:defRPr>
      </a:lvl1pPr>
    </p:titleStyle>
    <p:bodyStyle>
      <a:lvl1pPr eaLnBrk="1" hangingPunct="1">
        <a:lnSpc>
          <a:spcPct val="120000"/>
        </a:lnSpc>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eaLnBrk="1" hangingPunct="1">
        <a:lnSpc>
          <a:spcPct val="120000"/>
        </a:lnSpc>
        <a:defRPr sz="1400">
          <a:solidFill>
            <a:srgbClr val="FFFFFF"/>
          </a:solidFill>
          <a:latin typeface="+mn-lt"/>
          <a:cs typeface="Segoe Pro Light"/>
        </a:defRPr>
      </a:lvl3pPr>
      <a:lvl4pPr eaLnBrk="1" hangingPunct="1">
        <a:lnSpc>
          <a:spcPct val="120000"/>
        </a:lnSpc>
        <a:defRPr sz="1400">
          <a:solidFill>
            <a:srgbClr val="FFFFFF"/>
          </a:solidFill>
          <a:latin typeface="+mn-lt"/>
          <a:cs typeface="Segoe Pro Light"/>
        </a:defRPr>
      </a:lvl4pPr>
      <a:lvl5pPr eaLnBrk="1" hangingPunct="1">
        <a:lnSpc>
          <a:spcPct val="120000"/>
        </a:lnSpc>
        <a:defRPr sz="1400">
          <a:solidFill>
            <a:srgbClr val="FFFFFF"/>
          </a:solidFill>
          <a:latin typeface="+mn-lt"/>
          <a:cs typeface="Segoe Pro Light"/>
        </a:defRPr>
      </a:lvl5pPr>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37160" rIns="91440" bIns="45720" rtlCol="0" anchor="t" anchorCtr="0">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182880" tIns="13716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0" y="6356351"/>
            <a:ext cx="2844800" cy="365125"/>
          </a:xfrm>
          <a:prstGeom prst="rect">
            <a:avLst/>
          </a:prstGeom>
        </p:spPr>
        <p:txBody>
          <a:bodyPr vert="horz" lIns="182880" tIns="45720" rIns="182880" bIns="45720" rtlCol="0" anchor="ctr"/>
          <a:lstStyle>
            <a:lvl1pPr algn="l">
              <a:defRPr sz="800">
                <a:solidFill>
                  <a:schemeClr val="bg1"/>
                </a:solidFill>
                <a:latin typeface="+mn-lt"/>
                <a:cs typeface="Segoe Pro Light"/>
              </a:defRPr>
            </a:lvl1pPr>
          </a:lstStyle>
          <a:p>
            <a:fld id="{7C5D1354-5E17-4D0C-852B-FC3DB4EECC89}" type="datetime1">
              <a:rPr lang="en-US" smtClean="0"/>
              <a:pPr/>
              <a:t>5/19/2017</a:t>
            </a:fld>
            <a:endParaRPr lang="en-US"/>
          </a:p>
        </p:txBody>
      </p:sp>
      <p:sp>
        <p:nvSpPr>
          <p:cNvPr id="6" name="Slide Number Placeholder 5"/>
          <p:cNvSpPr>
            <a:spLocks noGrp="1"/>
          </p:cNvSpPr>
          <p:nvPr>
            <p:ph type="sldNum" sz="quarter" idx="4"/>
          </p:nvPr>
        </p:nvSpPr>
        <p:spPr>
          <a:xfrm>
            <a:off x="9354008" y="6356351"/>
            <a:ext cx="2844800" cy="365125"/>
          </a:xfrm>
          <a:prstGeom prst="rect">
            <a:avLst/>
          </a:prstGeom>
        </p:spPr>
        <p:txBody>
          <a:bodyPr vert="horz" lIns="182880" tIns="45720" rIns="182880" bIns="45720" rtlCol="0" anchor="ctr"/>
          <a:lstStyle>
            <a:lvl1pPr algn="r">
              <a:defRPr sz="800">
                <a:solidFill>
                  <a:schemeClr val="bg1"/>
                </a:solidFill>
                <a:latin typeface="+mn-lt"/>
                <a:cs typeface="Segoe Pro Light"/>
              </a:defRPr>
            </a:lvl1pPr>
          </a:lstStyle>
          <a:p>
            <a:fld id="{74A398B2-5A34-1A4A-811E-F4027282568C}" type="slidenum">
              <a:rPr lang="en-US" smtClean="0"/>
              <a:pPr/>
              <a:t>‹#›</a:t>
            </a:fld>
            <a:endParaRPr lang="en-US"/>
          </a:p>
        </p:txBody>
      </p:sp>
    </p:spTree>
    <p:extLst>
      <p:ext uri="{BB962C8B-B14F-4D97-AF65-F5344CB8AC3E}">
        <p14:creationId xmlns:p14="http://schemas.microsoft.com/office/powerpoint/2010/main" val="3757971282"/>
      </p:ext>
    </p:extLst>
  </p:cSld>
  <p:clrMap bg1="dk1" tx1="lt1" bg2="dk2" tx2="lt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 id="2147483739" r:id="rId14"/>
    <p:sldLayoutId id="2147483740" r:id="rId15"/>
    <p:sldLayoutId id="2147483741" r:id="rId16"/>
    <p:sldLayoutId id="2147483742" r:id="rId17"/>
    <p:sldLayoutId id="2147483743" r:id="rId18"/>
    <p:sldLayoutId id="2147483744" r:id="rId19"/>
    <p:sldLayoutId id="2147483745" r:id="rId20"/>
    <p:sldLayoutId id="2147483746" r:id="rId21"/>
    <p:sldLayoutId id="2147483747" r:id="rId22"/>
    <p:sldLayoutId id="2147483748" r:id="rId23"/>
    <p:sldLayoutId id="2147483749" r:id="rId24"/>
    <p:sldLayoutId id="2147483750" r:id="rId25"/>
    <p:sldLayoutId id="2147483751" r:id="rId26"/>
    <p:sldLayoutId id="2147483752" r:id="rId27"/>
    <p:sldLayoutId id="2147483753" r:id="rId28"/>
    <p:sldLayoutId id="2147483754" r:id="rId29"/>
    <p:sldLayoutId id="2147483755" r:id="rId30"/>
    <p:sldLayoutId id="2147483756" r:id="rId31"/>
    <p:sldLayoutId id="2147483757" r:id="rId32"/>
    <p:sldLayoutId id="2147483758" r:id="rId33"/>
    <p:sldLayoutId id="2147483759" r:id="rId34"/>
    <p:sldLayoutId id="2147483760" r:id="rId35"/>
    <p:sldLayoutId id="2147483761" r:id="rId36"/>
    <p:sldLayoutId id="2147483762" r:id="rId37"/>
  </p:sldLayoutIdLst>
  <p:hf hdr="0" ftr="0" dt="0"/>
  <p:txStyles>
    <p:titleStyle>
      <a:lvl1pPr eaLnBrk="1" hangingPunct="1">
        <a:defRPr sz="2000">
          <a:solidFill>
            <a:schemeClr val="bg1"/>
          </a:solidFill>
          <a:latin typeface="+mn-lt"/>
          <a:cs typeface="Segoe Pro Light"/>
        </a:defRPr>
      </a:lvl1pPr>
    </p:titleStyle>
    <p:bodyStyle>
      <a:lvl1pPr marL="0" indent="0" eaLnBrk="1" hangingPunct="1">
        <a:lnSpc>
          <a:spcPct val="120000"/>
        </a:lnSpc>
        <a:buFont typeface="Arial" panose="020B0604020202020204" pitchFamily="34" charset="0"/>
        <a:buNone/>
        <a:defRPr sz="2800">
          <a:solidFill>
            <a:schemeClr val="bg1"/>
          </a:solidFill>
          <a:latin typeface="Segoe UI Light" panose="020B0502040204020203" pitchFamily="34" charset="0"/>
          <a:cs typeface="Segoe UI Light" panose="020B0502040204020203" pitchFamily="34" charset="0"/>
        </a:defRPr>
      </a:lvl1pPr>
      <a:lvl2pPr marL="623888" indent="-619125" defTabSz="914400"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2pPr>
      <a:lvl3pPr marL="1089025" indent="-1089025"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3pPr>
      <a:lvl4pPr marL="1481138" indent="-1481138"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4pPr>
      <a:lvl5pPr marL="1944688" indent="-1944688" eaLnBrk="1" hangingPunct="1">
        <a:lnSpc>
          <a:spcPct val="120000"/>
        </a:lnSpc>
        <a:buFont typeface="Arial" panose="020B0604020202020204" pitchFamily="34" charset="0"/>
        <a:buChar char="•"/>
        <a:defRPr sz="2800">
          <a:solidFill>
            <a:schemeClr val="bg1"/>
          </a:solidFill>
          <a:latin typeface="Segoe UI Light" panose="020B0502040204020203" pitchFamily="34" charset="0"/>
          <a:cs typeface="Segoe UI Light" panose="020B0502040204020203" pitchFamily="34" charset="0"/>
        </a:defRPr>
      </a:lvl5pPr>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6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Agenda</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Right Arrow 2"/>
          <p:cNvSpPr/>
          <p:nvPr/>
        </p:nvSpPr>
        <p:spPr>
          <a:xfrm>
            <a:off x="2529146" y="2082904"/>
            <a:ext cx="652938" cy="401216"/>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7" name="Table 6"/>
          <p:cNvGraphicFramePr>
            <a:graphicFrameLocks noGrp="1"/>
          </p:cNvGraphicFramePr>
          <p:nvPr>
            <p:extLst>
              <p:ext uri="{D42A27DB-BD31-4B8C-83A1-F6EECF244321}">
                <p14:modId xmlns:p14="http://schemas.microsoft.com/office/powerpoint/2010/main" val="1181606076"/>
              </p:ext>
            </p:extLst>
          </p:nvPr>
        </p:nvGraphicFramePr>
        <p:xfrm>
          <a:off x="3182084" y="1146048"/>
          <a:ext cx="5523032" cy="4572000"/>
        </p:xfrm>
        <a:graphic>
          <a:graphicData uri="http://schemas.openxmlformats.org/drawingml/2006/table">
            <a:tbl>
              <a:tblPr bandRow="1">
                <a:tableStyleId>{5C22544A-7EE6-4342-B048-85BDC9FD1C3A}</a:tableStyleId>
              </a:tblPr>
              <a:tblGrid>
                <a:gridCol w="5523032">
                  <a:extLst>
                    <a:ext uri="{9D8B030D-6E8A-4147-A177-3AD203B41FA5}">
                      <a16:colId xmlns:a16="http://schemas.microsoft.com/office/drawing/2014/main" val="1824579821"/>
                    </a:ext>
                  </a:extLst>
                </a:gridCol>
              </a:tblGrid>
              <a:tr h="454152">
                <a:tc>
                  <a:txBody>
                    <a:bodyPr/>
                    <a:lstStyle/>
                    <a:p>
                      <a:pPr rtl="0" fontAlgn="base"/>
                      <a:r>
                        <a:rPr lang="en-AU" sz="2400" b="0">
                          <a:solidFill>
                            <a:schemeClr val="bg1"/>
                          </a:solidFill>
                          <a:latin typeface="Segoe UI Light" panose="020B0502040204020203" pitchFamily="34" charset="0"/>
                          <a:cs typeface="Segoe UI Light" panose="020B0502040204020203" pitchFamily="34" charset="0"/>
                        </a:rPr>
                        <a:t>Module 1: Introduction</a:t>
                      </a:r>
                    </a:p>
                  </a:txBody>
                  <a:tcPr/>
                </a:tc>
                <a:extLst>
                  <a:ext uri="{0D108BD9-81ED-4DB2-BD59-A6C34878D82A}">
                    <a16:rowId xmlns:a16="http://schemas.microsoft.com/office/drawing/2014/main" val="3808726331"/>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2:</a:t>
                      </a:r>
                      <a:r>
                        <a:rPr lang="en-AU" sz="2400" baseline="0">
                          <a:solidFill>
                            <a:schemeClr val="bg1"/>
                          </a:solidFill>
                          <a:latin typeface="Segoe UI Light" panose="020B0502040204020203" pitchFamily="34" charset="0"/>
                          <a:cs typeface="Segoe UI Light" panose="020B0502040204020203" pitchFamily="34" charset="0"/>
                        </a:rPr>
                        <a:t> Commands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000608062"/>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3: Data</a:t>
                      </a:r>
                      <a:r>
                        <a:rPr lang="en-AU" sz="2400" baseline="0">
                          <a:solidFill>
                            <a:schemeClr val="bg1"/>
                          </a:solidFill>
                          <a:latin typeface="Segoe UI Light" panose="020B0502040204020203" pitchFamily="34" charset="0"/>
                          <a:cs typeface="Segoe UI Light" panose="020B0502040204020203" pitchFamily="34" charset="0"/>
                        </a:rPr>
                        <a:t> And Streams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267822664"/>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4: Pipeline</a:t>
                      </a:r>
                      <a:r>
                        <a:rPr lang="en-AU" sz="2400" baseline="0">
                          <a:solidFill>
                            <a:schemeClr val="bg1"/>
                          </a:solidFill>
                          <a:latin typeface="Segoe UI Light" panose="020B0502040204020203" pitchFamily="34" charset="0"/>
                          <a:cs typeface="Segoe UI Light" panose="020B0502040204020203" pitchFamily="34" charset="0"/>
                        </a:rPr>
                        <a:t> Introduction</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146780150"/>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5: Introduction To Data</a:t>
                      </a:r>
                      <a:r>
                        <a:rPr lang="en-AU" sz="2400" baseline="0">
                          <a:solidFill>
                            <a:schemeClr val="bg1"/>
                          </a:solidFill>
                          <a:latin typeface="Segoe UI Light" panose="020B0502040204020203" pitchFamily="34" charset="0"/>
                          <a:cs typeface="Segoe UI Light" panose="020B0502040204020203" pitchFamily="34" charset="0"/>
                        </a:rPr>
                        <a:t> Types</a:t>
                      </a:r>
                      <a:endParaRPr lang="en-AU" sz="240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403850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6: Advanced Pipeline Operations</a:t>
                      </a:r>
                    </a:p>
                  </a:txBody>
                  <a:tcPr/>
                </a:tc>
                <a:extLst>
                  <a:ext uri="{0D108BD9-81ED-4DB2-BD59-A6C34878D82A}">
                    <a16:rowId xmlns:a16="http://schemas.microsoft.com/office/drawing/2014/main" val="3075114456"/>
                  </a:ext>
                </a:extLst>
              </a:tr>
              <a:tr h="454152">
                <a:tc>
                  <a:txBody>
                    <a:bodyPr/>
                    <a:lstStyle/>
                    <a:p>
                      <a:pPr rtl="0" fontAlgn="base"/>
                      <a:r>
                        <a:rPr lang="en-AU" sz="2400">
                          <a:solidFill>
                            <a:schemeClr val="bg1"/>
                          </a:solidFill>
                          <a:latin typeface="Segoe UI Light" panose="020B0502040204020203" pitchFamily="34" charset="0"/>
                          <a:cs typeface="Segoe UI Light" panose="020B0502040204020203" pitchFamily="34" charset="0"/>
                        </a:rPr>
                        <a:t>Module 7: Modules Introduction</a:t>
                      </a:r>
                    </a:p>
                  </a:txBody>
                  <a:tcPr/>
                </a:tc>
                <a:extLst>
                  <a:ext uri="{0D108BD9-81ED-4DB2-BD59-A6C34878D82A}">
                    <a16:rowId xmlns:a16="http://schemas.microsoft.com/office/drawing/2014/main" val="3017881766"/>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a:solidFill>
                            <a:schemeClr val="bg1"/>
                          </a:solidFill>
                          <a:latin typeface="Segoe UI Light" panose="020B0502040204020203" pitchFamily="34" charset="0"/>
                          <a:cs typeface="Segoe UI Light" panose="020B0502040204020203" pitchFamily="34" charset="0"/>
                        </a:rPr>
                        <a:t>Module 8: Advanced Data Types</a:t>
                      </a:r>
                    </a:p>
                  </a:txBody>
                  <a:tcPr/>
                </a:tc>
                <a:extLst>
                  <a:ext uri="{0D108BD9-81ED-4DB2-BD59-A6C34878D82A}">
                    <a16:rowId xmlns:a16="http://schemas.microsoft.com/office/drawing/2014/main" val="3435054500"/>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9: Functions, Scripts &amp;</a:t>
                      </a:r>
                      <a:r>
                        <a:rPr lang="en-AU" sz="2400" baseline="0" dirty="0">
                          <a:solidFill>
                            <a:schemeClr val="bg1"/>
                          </a:solidFill>
                          <a:latin typeface="Segoe UI Light" panose="020B0502040204020203" pitchFamily="34" charset="0"/>
                          <a:cs typeface="Segoe UI Light" panose="020B0502040204020203" pitchFamily="34" charset="0"/>
                        </a:rPr>
                        <a:t> Scope</a:t>
                      </a:r>
                      <a:endParaRPr lang="en-AU" sz="2400" dirty="0">
                        <a:solidFill>
                          <a:schemeClr val="bg1"/>
                        </a:solidFill>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3805823771"/>
                  </a:ext>
                </a:extLst>
              </a:tr>
              <a:tr h="454152">
                <a:tc>
                  <a:txBody>
                    <a:bodyPr/>
                    <a:lstStyle/>
                    <a:p>
                      <a:pPr marL="0" marR="0" indent="0" defTabSz="914400" rtl="0" eaLnBrk="1" fontAlgn="auto" latinLnBrk="0" hangingPunct="1">
                        <a:lnSpc>
                          <a:spcPct val="100000"/>
                        </a:lnSpc>
                        <a:spcBef>
                          <a:spcPts val="0"/>
                        </a:spcBef>
                        <a:spcAft>
                          <a:spcPts val="0"/>
                        </a:spcAft>
                        <a:buClrTx/>
                        <a:buSzTx/>
                        <a:buFontTx/>
                        <a:buNone/>
                        <a:tabLst/>
                        <a:defRPr/>
                      </a:pPr>
                      <a:r>
                        <a:rPr lang="en-AU" sz="2400" dirty="0">
                          <a:solidFill>
                            <a:schemeClr val="bg1"/>
                          </a:solidFill>
                          <a:latin typeface="Segoe UI Light" panose="020B0502040204020203" pitchFamily="34" charset="0"/>
                          <a:cs typeface="Segoe UI Light" panose="020B0502040204020203" pitchFamily="34" charset="0"/>
                        </a:rPr>
                        <a:t>Module 10: Flow Control</a:t>
                      </a:r>
                    </a:p>
                  </a:txBody>
                  <a:tcPr/>
                </a:tc>
                <a:extLst>
                  <a:ext uri="{0D108BD9-81ED-4DB2-BD59-A6C34878D82A}">
                    <a16:rowId xmlns:a16="http://schemas.microsoft.com/office/drawing/2014/main" val="1792384244"/>
                  </a:ext>
                </a:extLst>
              </a:tr>
            </a:tbl>
          </a:graphicData>
        </a:graphic>
      </p:graphicFrame>
    </p:spTree>
    <p:extLst>
      <p:ext uri="{BB962C8B-B14F-4D97-AF65-F5344CB8AC3E}">
        <p14:creationId xmlns:p14="http://schemas.microsoft.com/office/powerpoint/2010/main" val="31892296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Ways Cmdlets Output Data </a:t>
            </a:r>
          </a:p>
        </p:txBody>
      </p:sp>
      <p:sp>
        <p:nvSpPr>
          <p:cNvPr id="3" name="Content Placeholder 2"/>
          <p:cNvSpPr>
            <a:spLocks noGrp="1"/>
          </p:cNvSpPr>
          <p:nvPr>
            <p:ph sz="quarter" idx="13"/>
          </p:nvPr>
        </p:nvSpPr>
        <p:spPr>
          <a:xfrm>
            <a:off x="406400" y="1143000"/>
            <a:ext cx="11176000" cy="1064741"/>
          </a:xfrm>
        </p:spPr>
        <p:txBody>
          <a:bodyPr>
            <a:noAutofit/>
          </a:bodyPr>
          <a:lstStyle/>
          <a:p>
            <a:r>
              <a:rPr lang="en-US" sz="1400"/>
              <a:t>PowerShell Commands create </a:t>
            </a:r>
            <a:r>
              <a:rPr lang="en-US" sz="1400" u="sng"/>
              <a:t>Streams</a:t>
            </a:r>
            <a:r>
              <a:rPr lang="en-US" sz="1400"/>
              <a:t> of information when they are executed.</a:t>
            </a:r>
          </a:p>
          <a:p>
            <a:pPr marL="800100" lvl="1" indent="-342900">
              <a:buFont typeface="Arial" panose="020B0604020202020204" pitchFamily="34" charset="0"/>
              <a:buChar char="•"/>
            </a:pPr>
            <a:r>
              <a:rPr lang="en-US" sz="1200" b="1"/>
              <a:t>Output</a:t>
            </a:r>
            <a:r>
              <a:rPr lang="en-US" sz="1200"/>
              <a:t> is one example of an information </a:t>
            </a:r>
            <a:r>
              <a:rPr lang="en-US" sz="1200" u="sng"/>
              <a:t>Stream</a:t>
            </a:r>
            <a:r>
              <a:rPr lang="en-US" sz="1200"/>
              <a:t> which, if not contained, is displayed on the Screen.</a:t>
            </a:r>
          </a:p>
          <a:p>
            <a:r>
              <a:rPr lang="en-US" sz="1400"/>
              <a:t>Other </a:t>
            </a:r>
            <a:r>
              <a:rPr lang="en-US" sz="1400" u="sng"/>
              <a:t>Streams</a:t>
            </a:r>
            <a:r>
              <a:rPr lang="en-US" sz="1400"/>
              <a:t> can be captured and manipulated as well.</a:t>
            </a:r>
          </a:p>
          <a:p>
            <a:pPr marL="742950" lvl="1" indent="-285750">
              <a:buFont typeface="Arial" panose="020B0604020202020204" pitchFamily="34" charset="0"/>
              <a:buChar char="•"/>
            </a:pPr>
            <a:r>
              <a:rPr lang="en-US" sz="1200"/>
              <a:t>Some are Visible by Default and Others are Hidden unless otherwise specified.</a:t>
            </a:r>
          </a:p>
          <a:p>
            <a:r>
              <a:rPr lang="en-US" sz="1400" i="1"/>
              <a:t>The Names of the </a:t>
            </a:r>
            <a:r>
              <a:rPr lang="en-US" sz="1400" b="1" i="1"/>
              <a:t>Other</a:t>
            </a:r>
            <a:r>
              <a:rPr lang="en-US" sz="1400" i="1"/>
              <a:t> </a:t>
            </a:r>
            <a:r>
              <a:rPr lang="en-US" sz="1400" i="1" u="sng"/>
              <a:t>Streams</a:t>
            </a:r>
            <a:r>
              <a:rPr lang="en-US" sz="1400" i="1"/>
              <a:t> are visualized below and explained on the Next Slide.</a:t>
            </a:r>
          </a:p>
          <a:p>
            <a:endParaRPr lang="en-US" sz="1400"/>
          </a:p>
        </p:txBody>
      </p:sp>
      <p:sp>
        <p:nvSpPr>
          <p:cNvPr id="4" name="Slide Number Placeholder 3"/>
          <p:cNvSpPr>
            <a:spLocks noGrp="1"/>
          </p:cNvSpPr>
          <p:nvPr>
            <p:ph type="sldNum" sz="quarter" idx="11"/>
          </p:nvPr>
        </p:nvSpPr>
        <p:spPr/>
        <p:txBody>
          <a:bodyPr/>
          <a:lstStyle/>
          <a:p>
            <a:fld id="{74A398B2-5A34-1A4A-811E-F4027282568C}" type="slidenum">
              <a:rPr lang="en-US" smtClean="0"/>
              <a:pPr/>
              <a:t>10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1184313147"/>
              </p:ext>
            </p:extLst>
          </p:nvPr>
        </p:nvGraphicFramePr>
        <p:xfrm>
          <a:off x="4740090" y="2894328"/>
          <a:ext cx="7175986" cy="3598548"/>
        </p:xfrm>
        <a:graphic>
          <a:graphicData uri="http://schemas.openxmlformats.org/drawingml/2006/table">
            <a:tbl>
              <a:tblPr firstRow="1" bandRow="1">
                <a:tableStyleId>{5C22544A-7EE6-4342-B048-85BDC9FD1C3A}</a:tableStyleId>
              </a:tblPr>
              <a:tblGrid>
                <a:gridCol w="7175986">
                  <a:extLst>
                    <a:ext uri="{9D8B030D-6E8A-4147-A177-3AD203B41FA5}">
                      <a16:colId xmlns:a16="http://schemas.microsoft.com/office/drawing/2014/main" val="67628197"/>
                    </a:ext>
                  </a:extLst>
                </a:gridCol>
              </a:tblGrid>
              <a:tr h="3598548">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000" b="0">
                          <a:solidFill>
                            <a:srgbClr val="F5F5F5"/>
                          </a:solidFill>
                          <a:latin typeface="Lucida Console" panose="020B0609040504020204" pitchFamily="49" charset="0"/>
                        </a:rPr>
                        <a:t>PS C:\&gt; </a:t>
                      </a:r>
                      <a:r>
                        <a:rPr lang="en-AU" sz="1000" b="0">
                          <a:solidFill>
                            <a:schemeClr val="tx1"/>
                          </a:solidFill>
                          <a:latin typeface="Lucida Console" panose="020B0609040504020204" pitchFamily="49" charset="0"/>
                        </a:rPr>
                        <a:t>Get-</a:t>
                      </a:r>
                      <a:r>
                        <a:rPr lang="en-AU" sz="1000" b="0" err="1">
                          <a:solidFill>
                            <a:schemeClr val="tx1"/>
                          </a:solidFill>
                          <a:latin typeface="Lucida Console" panose="020B0609040504020204" pitchFamily="49" charset="0"/>
                        </a:rPr>
                        <a:t>ChildItem</a:t>
                      </a:r>
                      <a:r>
                        <a:rPr lang="en-AU" sz="1000" b="0">
                          <a:solidFill>
                            <a:schemeClr val="tx1"/>
                          </a:solidFill>
                          <a:latin typeface="Lucida Console" panose="020B0609040504020204" pitchFamily="49" charset="0"/>
                        </a:rPr>
                        <a:t> </a:t>
                      </a:r>
                      <a:r>
                        <a:rPr kumimoji="0" lang="en-AU" sz="1000" b="0" i="0" u="none" strike="noStrike" kern="0" cap="none" spc="0" normalizeH="0" baseline="0">
                          <a:ln>
                            <a:noFill/>
                          </a:ln>
                          <a:solidFill>
                            <a:srgbClr val="0E715F">
                              <a:lumMod val="60000"/>
                              <a:lumOff val="40000"/>
                            </a:srgbClr>
                          </a:solidFill>
                          <a:effectLst/>
                          <a:uLnTx/>
                          <a:uFillTx/>
                          <a:latin typeface="Lucida Console" panose="020B0609040504020204" pitchFamily="49" charset="0"/>
                          <a:ea typeface="+mn-ea"/>
                          <a:cs typeface="+mn-cs"/>
                        </a:rPr>
                        <a:t>–Path </a:t>
                      </a:r>
                      <a:r>
                        <a:rPr lang="en-AU" sz="1000" b="0" baseline="0">
                          <a:solidFill>
                            <a:schemeClr val="tx1"/>
                          </a:solidFill>
                          <a:latin typeface="Lucida Console" panose="020B0609040504020204" pitchFamily="49" charset="0"/>
                        </a:rPr>
                        <a:t>C:\Windows\System32 </a:t>
                      </a:r>
                      <a:r>
                        <a:rPr kumimoji="0" lang="en-AU" sz="1000" b="0" i="0" u="none" strike="noStrike" kern="0" cap="none" spc="0" normalizeH="0" baseline="0">
                          <a:ln>
                            <a:noFill/>
                          </a:ln>
                          <a:solidFill>
                            <a:srgbClr val="0E715F">
                              <a:lumMod val="60000"/>
                              <a:lumOff val="40000"/>
                            </a:srgbClr>
                          </a:solidFill>
                          <a:effectLst/>
                          <a:uLnTx/>
                          <a:uFillTx/>
                          <a:latin typeface="Lucida Console" panose="020B0609040504020204" pitchFamily="49" charset="0"/>
                          <a:ea typeface="+mn-ea"/>
                          <a:cs typeface="+mn-cs"/>
                        </a:rPr>
                        <a:t>–</a:t>
                      </a:r>
                      <a:r>
                        <a:rPr kumimoji="0" lang="en-AU" sz="1000" b="0" i="0" u="none" strike="noStrike" kern="0" cap="none" spc="0" normalizeH="0" baseline="0" err="1">
                          <a:ln>
                            <a:noFill/>
                          </a:ln>
                          <a:solidFill>
                            <a:srgbClr val="0E715F">
                              <a:lumMod val="60000"/>
                              <a:lumOff val="40000"/>
                            </a:srgbClr>
                          </a:solidFill>
                          <a:effectLst/>
                          <a:uLnTx/>
                          <a:uFillTx/>
                          <a:latin typeface="Lucida Console" panose="020B0609040504020204" pitchFamily="49" charset="0"/>
                          <a:ea typeface="+mn-ea"/>
                          <a:cs typeface="+mn-cs"/>
                        </a:rPr>
                        <a:t>Recurse</a:t>
                      </a:r>
                      <a:endParaRPr lang="en-AU" sz="1000" b="0" baseline="0">
                        <a:solidFill>
                          <a:schemeClr val="tx1"/>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endParaRPr lang="en-US" sz="1000">
                        <a:solidFill>
                          <a:srgbClr val="F5F5F5"/>
                        </a:solidFill>
                        <a:latin typeface="Lucida Console" panose="020B0609040504020204" pitchFamily="49" charset="0"/>
                      </a:endParaRPr>
                    </a:p>
                    <a:p>
                      <a:r>
                        <a:rPr lang="en-US" sz="1000">
                          <a:solidFill>
                            <a:srgbClr val="F5F5F5"/>
                          </a:solidFill>
                          <a:latin typeface="Lucida Console" panose="020B0609040504020204" pitchFamily="49" charset="0"/>
                        </a:rPr>
                        <a:t>    </a:t>
                      </a:r>
                      <a:r>
                        <a:rPr lang="en-US" sz="1000" b="0" baseline="0">
                          <a:solidFill>
                            <a:schemeClr val="tx1"/>
                          </a:solidFill>
                          <a:latin typeface="Lucida Console" panose="020B0609040504020204" pitchFamily="49" charset="0"/>
                          <a:ea typeface="+mn-ea"/>
                          <a:cs typeface="+mn-cs"/>
                        </a:rPr>
                        <a:t>Directory: C:\Windows\System32</a:t>
                      </a:r>
                    </a:p>
                    <a:p>
                      <a:endParaRPr lang="en-US" sz="1000" b="0" baseline="0">
                        <a:solidFill>
                          <a:schemeClr val="tx1"/>
                        </a:solidFill>
                        <a:latin typeface="Lucida Console" panose="020B0609040504020204" pitchFamily="49" charset="0"/>
                        <a:ea typeface="+mn-ea"/>
                        <a:cs typeface="+mn-cs"/>
                      </a:endParaRPr>
                    </a:p>
                    <a:p>
                      <a:r>
                        <a:rPr lang="en-US" sz="1000" b="0" baseline="0">
                          <a:solidFill>
                            <a:schemeClr val="tx1"/>
                          </a:solidFill>
                          <a:latin typeface="Lucida Console" panose="020B0609040504020204" pitchFamily="49" charset="0"/>
                          <a:ea typeface="+mn-ea"/>
                          <a:cs typeface="+mn-cs"/>
                        </a:rPr>
                        <a:t>Mode                </a:t>
                      </a:r>
                      <a:r>
                        <a:rPr lang="en-US" sz="1000" b="0" baseline="0" err="1">
                          <a:solidFill>
                            <a:schemeClr val="tx1"/>
                          </a:solidFill>
                          <a:latin typeface="Lucida Console" panose="020B0609040504020204" pitchFamily="49" charset="0"/>
                          <a:ea typeface="+mn-ea"/>
                          <a:cs typeface="+mn-cs"/>
                        </a:rPr>
                        <a:t>LastWriteTime</a:t>
                      </a:r>
                      <a:r>
                        <a:rPr lang="en-US" sz="1000" b="0" baseline="0">
                          <a:solidFill>
                            <a:schemeClr val="tx1"/>
                          </a:solidFill>
                          <a:latin typeface="Lucida Console" panose="020B0609040504020204" pitchFamily="49" charset="0"/>
                          <a:ea typeface="+mn-ea"/>
                          <a:cs typeface="+mn-cs"/>
                        </a:rPr>
                        <a:t>         Length Name                                                                                                                                                                                                                                                       </a:t>
                      </a:r>
                    </a:p>
                    <a:p>
                      <a:r>
                        <a:rPr lang="en-US" sz="1000" b="0" baseline="0">
                          <a:solidFill>
                            <a:schemeClr val="tx1"/>
                          </a:solidFill>
                          <a:latin typeface="Lucida Console" panose="020B0609040504020204" pitchFamily="49" charset="0"/>
                          <a:ea typeface="+mn-ea"/>
                          <a:cs typeface="+mn-cs"/>
                        </a:rPr>
                        <a:t>----                -------------         ------ ----                                                                                                                                                                                                                                                       </a:t>
                      </a:r>
                    </a:p>
                    <a:p>
                      <a:r>
                        <a:rPr lang="de-DE" sz="1000" b="0" baseline="0">
                          <a:solidFill>
                            <a:schemeClr val="tx1"/>
                          </a:solidFill>
                          <a:latin typeface="Lucida Console" panose="020B0609040504020204" pitchFamily="49" charset="0"/>
                          <a:ea typeface="+mn-ea"/>
                          <a:cs typeface="+mn-cs"/>
                        </a:rPr>
                        <a:t>d-----        7/16/2016  10:11 AM                0409                                                                                                                                                                                                                                                       </a:t>
                      </a:r>
                    </a:p>
                    <a:p>
                      <a:r>
                        <a:rPr lang="de-DE" sz="1000" b="0" baseline="0">
                          <a:solidFill>
                            <a:schemeClr val="tx1"/>
                          </a:solidFill>
                          <a:latin typeface="Lucida Console" panose="020B0609040504020204" pitchFamily="49" charset="0"/>
                          <a:ea typeface="+mn-ea"/>
                          <a:cs typeface="+mn-cs"/>
                        </a:rPr>
                        <a:t>d-----        1/19/2017   7:46 AM                1033</a:t>
                      </a:r>
                    </a:p>
                    <a:p>
                      <a:r>
                        <a:rPr lang="de-DE" sz="1000" b="0" baseline="0">
                          <a:solidFill>
                            <a:schemeClr val="tx1"/>
                          </a:solidFill>
                          <a:latin typeface="Lucida Console" panose="020B0609040504020204" pitchFamily="49" charset="0"/>
                          <a:ea typeface="+mn-ea"/>
                          <a:cs typeface="+mn-cs"/>
                        </a:rPr>
                        <a:t>...    </a:t>
                      </a:r>
                    </a:p>
                    <a:p>
                      <a:endParaRPr lang="de-DE" sz="1000" b="0" baseline="0">
                        <a:solidFill>
                          <a:schemeClr val="tx1"/>
                        </a:solidFill>
                        <a:latin typeface="Lucida Console" panose="020B0609040504020204" pitchFamily="49" charset="0"/>
                        <a:ea typeface="+mn-ea"/>
                        <a:cs typeface="+mn-cs"/>
                      </a:endParaRPr>
                    </a:p>
                    <a:p>
                      <a:r>
                        <a:rPr lang="en-US" sz="1000" b="1">
                          <a:solidFill>
                            <a:srgbClr val="C40814"/>
                          </a:solidFill>
                        </a:rPr>
                        <a:t>Get-</a:t>
                      </a:r>
                      <a:r>
                        <a:rPr lang="en-US" sz="1000" b="1" err="1">
                          <a:solidFill>
                            <a:srgbClr val="C40814"/>
                          </a:solidFill>
                        </a:rPr>
                        <a:t>ChildItem</a:t>
                      </a:r>
                      <a:r>
                        <a:rPr lang="en-US" sz="1000" b="1" baseline="0">
                          <a:solidFill>
                            <a:srgbClr val="C40814"/>
                          </a:solidFill>
                          <a:latin typeface="Lucida Console" panose="020B0609040504020204" pitchFamily="49" charset="0"/>
                          <a:ea typeface="+mn-ea"/>
                          <a:cs typeface="+mn-cs"/>
                        </a:rPr>
                        <a:t> : Access to the path 'C:\Windows\System32\</a:t>
                      </a:r>
                      <a:r>
                        <a:rPr lang="en-US" sz="1000" b="1" baseline="0" err="1">
                          <a:solidFill>
                            <a:srgbClr val="C40814"/>
                          </a:solidFill>
                          <a:latin typeface="Lucida Console" panose="020B0609040504020204" pitchFamily="49" charset="0"/>
                          <a:ea typeface="+mn-ea"/>
                          <a:cs typeface="+mn-cs"/>
                        </a:rPr>
                        <a:t>LogFiles</a:t>
                      </a:r>
                      <a:r>
                        <a:rPr lang="en-US" sz="1000" b="1" baseline="0">
                          <a:solidFill>
                            <a:srgbClr val="C40814"/>
                          </a:solidFill>
                          <a:latin typeface="Lucida Console" panose="020B0609040504020204" pitchFamily="49" charset="0"/>
                          <a:ea typeface="+mn-ea"/>
                          <a:cs typeface="+mn-cs"/>
                        </a:rPr>
                        <a:t>\WMI\</a:t>
                      </a:r>
                      <a:r>
                        <a:rPr lang="en-US" sz="1000" b="1" baseline="0" err="1">
                          <a:solidFill>
                            <a:srgbClr val="C40814"/>
                          </a:solidFill>
                          <a:latin typeface="Lucida Console" panose="020B0609040504020204" pitchFamily="49" charset="0"/>
                          <a:ea typeface="+mn-ea"/>
                          <a:cs typeface="+mn-cs"/>
                        </a:rPr>
                        <a:t>RtBackup</a:t>
                      </a:r>
                      <a:r>
                        <a:rPr lang="en-US" sz="1000" b="1" baseline="0">
                          <a:solidFill>
                            <a:srgbClr val="C40814"/>
                          </a:solidFill>
                          <a:latin typeface="Lucida Console" panose="020B0609040504020204" pitchFamily="49" charset="0"/>
                          <a:ea typeface="+mn-ea"/>
                          <a:cs typeface="+mn-cs"/>
                        </a:rPr>
                        <a:t>' is denied.</a:t>
                      </a:r>
                    </a:p>
                    <a:p>
                      <a:r>
                        <a:rPr lang="en-US" sz="1000" b="1" baseline="0">
                          <a:solidFill>
                            <a:srgbClr val="C40814"/>
                          </a:solidFill>
                          <a:latin typeface="Lucida Console" panose="020B0609040504020204" pitchFamily="49" charset="0"/>
                          <a:ea typeface="+mn-ea"/>
                          <a:cs typeface="+mn-cs"/>
                        </a:rPr>
                        <a:t>At line:1 char:1</a:t>
                      </a:r>
                    </a:p>
                    <a:p>
                      <a:r>
                        <a:rPr lang="en-US" sz="1000" b="1" baseline="0">
                          <a:solidFill>
                            <a:srgbClr val="C40814"/>
                          </a:solidFill>
                          <a:latin typeface="Lucida Console" panose="020B0609040504020204" pitchFamily="49" charset="0"/>
                          <a:ea typeface="+mn-ea"/>
                          <a:cs typeface="+mn-cs"/>
                        </a:rPr>
                        <a:t>+ </a:t>
                      </a:r>
                      <a:r>
                        <a:rPr lang="en-US" sz="1000" b="1" baseline="0" err="1">
                          <a:solidFill>
                            <a:srgbClr val="C40814"/>
                          </a:solidFill>
                          <a:latin typeface="Lucida Console" panose="020B0609040504020204" pitchFamily="49" charset="0"/>
                          <a:ea typeface="+mn-ea"/>
                          <a:cs typeface="+mn-cs"/>
                        </a:rPr>
                        <a:t>dir</a:t>
                      </a:r>
                      <a:r>
                        <a:rPr lang="en-US" sz="1000" b="1" baseline="0">
                          <a:solidFill>
                            <a:srgbClr val="C40814"/>
                          </a:solidFill>
                          <a:latin typeface="Lucida Console" panose="020B0609040504020204" pitchFamily="49" charset="0"/>
                          <a:ea typeface="+mn-ea"/>
                          <a:cs typeface="+mn-cs"/>
                        </a:rPr>
                        <a:t> C:\Windows\System32 -</a:t>
                      </a:r>
                      <a:r>
                        <a:rPr lang="en-US" sz="1000" b="1" baseline="0" err="1">
                          <a:solidFill>
                            <a:srgbClr val="C40814"/>
                          </a:solidFill>
                          <a:latin typeface="Lucida Console" panose="020B0609040504020204" pitchFamily="49" charset="0"/>
                          <a:ea typeface="+mn-ea"/>
                          <a:cs typeface="+mn-cs"/>
                        </a:rPr>
                        <a:t>Recurse</a:t>
                      </a:r>
                      <a:r>
                        <a:rPr lang="en-US" sz="1000" b="1" baseline="0">
                          <a:solidFill>
                            <a:srgbClr val="C40814"/>
                          </a:solidFill>
                          <a:latin typeface="Lucida Console" panose="020B0609040504020204" pitchFamily="49" charset="0"/>
                          <a:ea typeface="+mn-ea"/>
                          <a:cs typeface="+mn-cs"/>
                        </a:rPr>
                        <a:t> -</a:t>
                      </a:r>
                      <a:r>
                        <a:rPr lang="en-US" sz="1000" b="1" baseline="0" err="1">
                          <a:solidFill>
                            <a:srgbClr val="C40814"/>
                          </a:solidFill>
                          <a:latin typeface="Lucida Console" panose="020B0609040504020204" pitchFamily="49" charset="0"/>
                          <a:ea typeface="+mn-ea"/>
                          <a:cs typeface="+mn-cs"/>
                        </a:rPr>
                        <a:t>ErrorVariable</a:t>
                      </a:r>
                      <a:r>
                        <a:rPr lang="en-US" sz="1000" b="1" baseline="0">
                          <a:solidFill>
                            <a:srgbClr val="C40814"/>
                          </a:solidFill>
                          <a:latin typeface="Lucida Console" panose="020B0609040504020204" pitchFamily="49" charset="0"/>
                          <a:ea typeface="+mn-ea"/>
                          <a:cs typeface="+mn-cs"/>
                        </a:rPr>
                        <a:t> e</a:t>
                      </a:r>
                    </a:p>
                    <a:p>
                      <a:r>
                        <a:rPr lang="en-US" sz="1000" b="1" baseline="0">
                          <a:solidFill>
                            <a:srgbClr val="C40814"/>
                          </a:solidFill>
                          <a:latin typeface="Lucida Console" panose="020B0609040504020204" pitchFamily="49" charset="0"/>
                          <a:ea typeface="+mn-ea"/>
                          <a:cs typeface="+mn-cs"/>
                        </a:rPr>
                        <a:t>+ ~~~~~~~~~~~~~~~~~~~~~~~~~~~~~~~~~~~~~~~~~~~~~~~~~</a:t>
                      </a:r>
                    </a:p>
                    <a:p>
                      <a:r>
                        <a:rPr lang="en-US" sz="1000" b="1" baseline="0">
                          <a:solidFill>
                            <a:srgbClr val="C40814"/>
                          </a:solidFill>
                          <a:latin typeface="Lucida Console" panose="020B0609040504020204" pitchFamily="49" charset="0"/>
                          <a:ea typeface="+mn-ea"/>
                          <a:cs typeface="+mn-cs"/>
                        </a:rPr>
                        <a:t>    + </a:t>
                      </a:r>
                      <a:r>
                        <a:rPr lang="en-US" sz="1000" b="1" baseline="0" err="1">
                          <a:solidFill>
                            <a:srgbClr val="C40814"/>
                          </a:solidFill>
                          <a:latin typeface="Lucida Console" panose="020B0609040504020204" pitchFamily="49" charset="0"/>
                          <a:ea typeface="+mn-ea"/>
                          <a:cs typeface="+mn-cs"/>
                        </a:rPr>
                        <a:t>CategoryInfo</a:t>
                      </a:r>
                      <a:r>
                        <a:rPr lang="en-US" sz="1000" b="1" baseline="0">
                          <a:solidFill>
                            <a:srgbClr val="C40814"/>
                          </a:solidFill>
                          <a:latin typeface="Lucida Console" panose="020B0609040504020204" pitchFamily="49" charset="0"/>
                          <a:ea typeface="+mn-ea"/>
                          <a:cs typeface="+mn-cs"/>
                        </a:rPr>
                        <a:t>          : </a:t>
                      </a:r>
                      <a:r>
                        <a:rPr lang="en-US" sz="1000" b="1" baseline="0" err="1">
                          <a:solidFill>
                            <a:srgbClr val="C40814"/>
                          </a:solidFill>
                          <a:latin typeface="Lucida Console" panose="020B0609040504020204" pitchFamily="49" charset="0"/>
                          <a:ea typeface="+mn-ea"/>
                          <a:cs typeface="+mn-cs"/>
                        </a:rPr>
                        <a:t>PermissionDenied</a:t>
                      </a:r>
                      <a:r>
                        <a:rPr lang="en-US" sz="1000" b="1" baseline="0">
                          <a:solidFill>
                            <a:srgbClr val="C40814"/>
                          </a:solidFill>
                          <a:latin typeface="Lucida Console" panose="020B0609040504020204" pitchFamily="49" charset="0"/>
                          <a:ea typeface="+mn-ea"/>
                          <a:cs typeface="+mn-cs"/>
                        </a:rPr>
                        <a:t>: (C:\Windows\Syst...</a:t>
                      </a:r>
                      <a:r>
                        <a:rPr lang="en-US" sz="1000" b="1" baseline="0" err="1">
                          <a:solidFill>
                            <a:srgbClr val="C40814"/>
                          </a:solidFill>
                          <a:latin typeface="Lucida Console" panose="020B0609040504020204" pitchFamily="49" charset="0"/>
                          <a:ea typeface="+mn-ea"/>
                          <a:cs typeface="+mn-cs"/>
                        </a:rPr>
                        <a:t>es</a:t>
                      </a:r>
                      <a:r>
                        <a:rPr lang="en-US" sz="1000" b="1" baseline="0">
                          <a:solidFill>
                            <a:srgbClr val="C40814"/>
                          </a:solidFill>
                          <a:latin typeface="Lucida Console" panose="020B0609040504020204" pitchFamily="49" charset="0"/>
                          <a:ea typeface="+mn-ea"/>
                          <a:cs typeface="+mn-cs"/>
                        </a:rPr>
                        <a:t>\WMI\</a:t>
                      </a:r>
                      <a:r>
                        <a:rPr lang="en-US" sz="1000" b="1" baseline="0" err="1">
                          <a:solidFill>
                            <a:srgbClr val="C40814"/>
                          </a:solidFill>
                          <a:latin typeface="Lucida Console" panose="020B0609040504020204" pitchFamily="49" charset="0"/>
                          <a:ea typeface="+mn-ea"/>
                          <a:cs typeface="+mn-cs"/>
                        </a:rPr>
                        <a:t>RtBackup:String</a:t>
                      </a:r>
                      <a:r>
                        <a:rPr lang="en-US" sz="1000" b="1" baseline="0">
                          <a:solidFill>
                            <a:srgbClr val="C40814"/>
                          </a:solidFill>
                          <a:latin typeface="Lucida Console" panose="020B0609040504020204" pitchFamily="49" charset="0"/>
                          <a:ea typeface="+mn-ea"/>
                          <a:cs typeface="+mn-cs"/>
                        </a:rPr>
                        <a:t>) [Get-</a:t>
                      </a:r>
                      <a:r>
                        <a:rPr lang="en-US" sz="1000" b="1" baseline="0" err="1">
                          <a:solidFill>
                            <a:srgbClr val="C40814"/>
                          </a:solidFill>
                          <a:latin typeface="Lucida Console" panose="020B0609040504020204" pitchFamily="49" charset="0"/>
                          <a:ea typeface="+mn-ea"/>
                          <a:cs typeface="+mn-cs"/>
                        </a:rPr>
                        <a:t>ChildItem</a:t>
                      </a:r>
                      <a:r>
                        <a:rPr lang="en-US" sz="1000" b="1" baseline="0">
                          <a:solidFill>
                            <a:srgbClr val="C40814"/>
                          </a:solidFill>
                          <a:latin typeface="Lucida Console" panose="020B0609040504020204" pitchFamily="49" charset="0"/>
                          <a:ea typeface="+mn-ea"/>
                          <a:cs typeface="+mn-cs"/>
                        </a:rPr>
                        <a:t>], </a:t>
                      </a:r>
                      <a:r>
                        <a:rPr lang="en-US" sz="1000" b="1" baseline="0" err="1">
                          <a:solidFill>
                            <a:srgbClr val="C40814"/>
                          </a:solidFill>
                          <a:latin typeface="Lucida Console" panose="020B0609040504020204" pitchFamily="49" charset="0"/>
                          <a:ea typeface="+mn-ea"/>
                          <a:cs typeface="+mn-cs"/>
                        </a:rPr>
                        <a:t>UnauthorizedAccessException</a:t>
                      </a:r>
                      <a:endParaRPr lang="en-US" sz="1000" b="1" baseline="0">
                        <a:solidFill>
                          <a:srgbClr val="C40814"/>
                        </a:solidFill>
                        <a:latin typeface="Lucida Console" panose="020B0609040504020204" pitchFamily="49" charset="0"/>
                        <a:ea typeface="+mn-ea"/>
                        <a:cs typeface="+mn-cs"/>
                      </a:endParaRPr>
                    </a:p>
                    <a:p>
                      <a:r>
                        <a:rPr lang="en-US" sz="1000" b="1" baseline="0">
                          <a:solidFill>
                            <a:srgbClr val="C40814"/>
                          </a:solidFill>
                          <a:latin typeface="Lucida Console" panose="020B0609040504020204" pitchFamily="49" charset="0"/>
                          <a:ea typeface="+mn-ea"/>
                          <a:cs typeface="+mn-cs"/>
                        </a:rPr>
                        <a:t>    + </a:t>
                      </a:r>
                      <a:r>
                        <a:rPr lang="en-US" sz="1000" b="1" baseline="0" err="1">
                          <a:solidFill>
                            <a:srgbClr val="C40814"/>
                          </a:solidFill>
                          <a:latin typeface="Lucida Console" panose="020B0609040504020204" pitchFamily="49" charset="0"/>
                          <a:ea typeface="+mn-ea"/>
                          <a:cs typeface="+mn-cs"/>
                        </a:rPr>
                        <a:t>FullyQualifiedErrorId</a:t>
                      </a:r>
                      <a:r>
                        <a:rPr lang="en-US" sz="1000" b="1" baseline="0">
                          <a:solidFill>
                            <a:srgbClr val="C40814"/>
                          </a:solidFill>
                          <a:latin typeface="Lucida Console" panose="020B0609040504020204" pitchFamily="49" charset="0"/>
                          <a:ea typeface="+mn-ea"/>
                          <a:cs typeface="+mn-cs"/>
                        </a:rPr>
                        <a:t> : DirUnauthorizedAccessError,Microsoft.PowerShell.Commands.GetChildItemCommand </a:t>
                      </a:r>
                    </a:p>
                    <a:p>
                      <a:r>
                        <a:rPr lang="de-DE" sz="1000" b="0" baseline="0">
                          <a:solidFill>
                            <a:schemeClr val="tx1"/>
                          </a:solidFill>
                          <a:latin typeface="Lucida Console" panose="020B0609040504020204" pitchFamily="49" charset="0"/>
                          <a:ea typeface="+mn-ea"/>
                          <a:cs typeface="+mn-cs"/>
                        </a:rPr>
                        <a:t> </a:t>
                      </a:r>
                    </a:p>
                  </a:txBody>
                  <a:tcPr>
                    <a:solidFill>
                      <a:srgbClr val="012456"/>
                    </a:solidFill>
                  </a:tcPr>
                </a:tc>
                <a:extLst>
                  <a:ext uri="{0D108BD9-81ED-4DB2-BD59-A6C34878D82A}">
                    <a16:rowId xmlns:a16="http://schemas.microsoft.com/office/drawing/2014/main" val="3251578973"/>
                  </a:ext>
                </a:extLst>
              </a:tr>
            </a:tbl>
          </a:graphicData>
        </a:graphic>
      </p:graphicFrame>
      <p:sp>
        <p:nvSpPr>
          <p:cNvPr id="8" name="Rectangle 7"/>
          <p:cNvSpPr/>
          <p:nvPr/>
        </p:nvSpPr>
        <p:spPr>
          <a:xfrm>
            <a:off x="4475747" y="3165760"/>
            <a:ext cx="4618566" cy="1184861"/>
          </a:xfrm>
          <a:prstGeom prst="rect">
            <a:avLst/>
          </a:prstGeom>
          <a:solidFill>
            <a:schemeClr val="accent1">
              <a:alpha val="21000"/>
            </a:schemeClr>
          </a:solidFill>
          <a:ln>
            <a:solidFill>
              <a:srgbClr val="FFFF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extBox 8"/>
          <p:cNvSpPr txBox="1"/>
          <p:nvPr/>
        </p:nvSpPr>
        <p:spPr>
          <a:xfrm>
            <a:off x="3744227" y="3165760"/>
            <a:ext cx="731520" cy="276999"/>
          </a:xfrm>
          <a:prstGeom prst="rect">
            <a:avLst/>
          </a:prstGeom>
          <a:noFill/>
        </p:spPr>
        <p:txBody>
          <a:bodyPr wrap="square" rtlCol="0">
            <a:spAutoFit/>
          </a:bodyPr>
          <a:lstStyle/>
          <a:p>
            <a:r>
              <a:rPr lang="en-US" sz="1200" b="1">
                <a:solidFill>
                  <a:schemeClr val="bg1"/>
                </a:solidFill>
              </a:rPr>
              <a:t>Output</a:t>
            </a:r>
          </a:p>
        </p:txBody>
      </p:sp>
      <p:sp>
        <p:nvSpPr>
          <p:cNvPr id="10" name="Rectangle 9"/>
          <p:cNvSpPr/>
          <p:nvPr/>
        </p:nvSpPr>
        <p:spPr>
          <a:xfrm>
            <a:off x="4475746" y="4434691"/>
            <a:ext cx="7324827" cy="1311593"/>
          </a:xfrm>
          <a:prstGeom prst="rect">
            <a:avLst/>
          </a:prstGeom>
          <a:solidFill>
            <a:schemeClr val="tx2">
              <a:lumMod val="50000"/>
              <a:alpha val="21000"/>
            </a:schemeClr>
          </a:solidFill>
          <a:ln>
            <a:solidFill>
              <a:schemeClr val="accent1">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TextBox 10"/>
          <p:cNvSpPr txBox="1"/>
          <p:nvPr/>
        </p:nvSpPr>
        <p:spPr>
          <a:xfrm>
            <a:off x="3744226" y="4434691"/>
            <a:ext cx="1181499" cy="276999"/>
          </a:xfrm>
          <a:prstGeom prst="rect">
            <a:avLst/>
          </a:prstGeom>
          <a:noFill/>
        </p:spPr>
        <p:txBody>
          <a:bodyPr wrap="square" rtlCol="0">
            <a:spAutoFit/>
          </a:bodyPr>
          <a:lstStyle/>
          <a:p>
            <a:r>
              <a:rPr lang="en-US" sz="1200" b="1">
                <a:solidFill>
                  <a:schemeClr val="bg1"/>
                </a:solidFill>
              </a:rPr>
              <a:t>Error</a:t>
            </a:r>
          </a:p>
        </p:txBody>
      </p:sp>
      <p:graphicFrame>
        <p:nvGraphicFramePr>
          <p:cNvPr id="12" name="Table 11"/>
          <p:cNvGraphicFramePr>
            <a:graphicFrameLocks noGrp="1"/>
          </p:cNvGraphicFramePr>
          <p:nvPr>
            <p:extLst>
              <p:ext uri="{D42A27DB-BD31-4B8C-83A1-F6EECF244321}">
                <p14:modId xmlns:p14="http://schemas.microsoft.com/office/powerpoint/2010/main" val="1558371211"/>
              </p:ext>
            </p:extLst>
          </p:nvPr>
        </p:nvGraphicFramePr>
        <p:xfrm>
          <a:off x="175576" y="2439418"/>
          <a:ext cx="7630512" cy="370840"/>
        </p:xfrm>
        <a:graphic>
          <a:graphicData uri="http://schemas.openxmlformats.org/drawingml/2006/table">
            <a:tbl>
              <a:tblPr firstRow="1" bandRow="1">
                <a:tableStyleId>{5C22544A-7EE6-4342-B048-85BDC9FD1C3A}</a:tableStyleId>
              </a:tblPr>
              <a:tblGrid>
                <a:gridCol w="3568651">
                  <a:extLst>
                    <a:ext uri="{9D8B030D-6E8A-4147-A177-3AD203B41FA5}">
                      <a16:colId xmlns:a16="http://schemas.microsoft.com/office/drawing/2014/main" val="2081116657"/>
                    </a:ext>
                  </a:extLst>
                </a:gridCol>
                <a:gridCol w="4061861">
                  <a:extLst>
                    <a:ext uri="{9D8B030D-6E8A-4147-A177-3AD203B41FA5}">
                      <a16:colId xmlns:a16="http://schemas.microsoft.com/office/drawing/2014/main" val="1167180027"/>
                    </a:ext>
                  </a:extLst>
                </a:gridCol>
              </a:tblGrid>
              <a:tr h="370840">
                <a:tc>
                  <a:txBody>
                    <a:bodyPr/>
                    <a:lstStyle/>
                    <a:p>
                      <a:r>
                        <a:rPr lang="en-US">
                          <a:solidFill>
                            <a:schemeClr val="bg1"/>
                          </a:solidFill>
                        </a:rPr>
                        <a:t>Hidden</a:t>
                      </a:r>
                      <a:r>
                        <a:rPr lang="en-US" baseline="0">
                          <a:solidFill>
                            <a:schemeClr val="bg1"/>
                          </a:solidFill>
                        </a:rPr>
                        <a:t> (By Default)</a:t>
                      </a:r>
                      <a:endParaRPr lang="en-US">
                        <a:solidFill>
                          <a:schemeClr val="bg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tc>
                  <a:txBody>
                    <a:bodyPr/>
                    <a:lstStyle/>
                    <a:p>
                      <a:r>
                        <a:rPr lang="en-US">
                          <a:solidFill>
                            <a:schemeClr val="bg1"/>
                          </a:solidFill>
                        </a:rPr>
                        <a:t>Visible</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827211053"/>
                  </a:ext>
                </a:extLst>
              </a:tr>
            </a:tbl>
          </a:graphicData>
        </a:graphic>
      </p:graphicFrame>
      <p:sp>
        <p:nvSpPr>
          <p:cNvPr id="13" name="Rectangle 12"/>
          <p:cNvSpPr/>
          <p:nvPr/>
        </p:nvSpPr>
        <p:spPr>
          <a:xfrm>
            <a:off x="4475746" y="5836212"/>
            <a:ext cx="7324827" cy="387027"/>
          </a:xfrm>
          <a:prstGeom prst="rect">
            <a:avLst/>
          </a:prstGeom>
          <a:solidFill>
            <a:srgbClr val="FFFF00">
              <a:alpha val="8000"/>
            </a:srgbClr>
          </a:solidFill>
          <a:ln>
            <a:solidFill>
              <a:schemeClr val="bg1"/>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t>    </a:t>
            </a:r>
            <a:r>
              <a:rPr lang="en-US" sz="1600">
                <a:solidFill>
                  <a:schemeClr val="tx1"/>
                </a:solidFill>
              </a:rPr>
              <a:t>None Shown (N\A)</a:t>
            </a:r>
            <a:endParaRPr lang="en-US" sz="1600"/>
          </a:p>
        </p:txBody>
      </p:sp>
      <p:sp>
        <p:nvSpPr>
          <p:cNvPr id="14" name="TextBox 13"/>
          <p:cNvSpPr txBox="1"/>
          <p:nvPr/>
        </p:nvSpPr>
        <p:spPr>
          <a:xfrm>
            <a:off x="3651409" y="5827799"/>
            <a:ext cx="1181499" cy="276999"/>
          </a:xfrm>
          <a:prstGeom prst="rect">
            <a:avLst/>
          </a:prstGeom>
          <a:noFill/>
        </p:spPr>
        <p:txBody>
          <a:bodyPr wrap="square" rtlCol="0">
            <a:spAutoFit/>
          </a:bodyPr>
          <a:lstStyle/>
          <a:p>
            <a:r>
              <a:rPr lang="en-US" sz="1200" b="1">
                <a:solidFill>
                  <a:schemeClr val="bg1"/>
                </a:solidFill>
              </a:rPr>
              <a:t>Warning</a:t>
            </a:r>
          </a:p>
        </p:txBody>
      </p:sp>
      <p:sp>
        <p:nvSpPr>
          <p:cNvPr id="15" name="Rectangle 14"/>
          <p:cNvSpPr/>
          <p:nvPr/>
        </p:nvSpPr>
        <p:spPr>
          <a:xfrm>
            <a:off x="1151168" y="3055732"/>
            <a:ext cx="2211580" cy="387027"/>
          </a:xfrm>
          <a:prstGeom prst="rect">
            <a:avLst/>
          </a:prstGeom>
          <a:solidFill>
            <a:schemeClr val="accent5">
              <a:lumMod val="60000"/>
              <a:lumOff val="40000"/>
              <a:alpha val="8000"/>
            </a:schemeClr>
          </a:solidFill>
          <a:ln>
            <a:solidFill>
              <a:schemeClr val="accent6">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rPr>
              <a:t>    None Shown (N\A)</a:t>
            </a:r>
          </a:p>
        </p:txBody>
      </p:sp>
      <p:sp>
        <p:nvSpPr>
          <p:cNvPr id="16" name="TextBox 15"/>
          <p:cNvSpPr txBox="1"/>
          <p:nvPr/>
        </p:nvSpPr>
        <p:spPr>
          <a:xfrm>
            <a:off x="121168" y="3029314"/>
            <a:ext cx="1181499" cy="276999"/>
          </a:xfrm>
          <a:prstGeom prst="rect">
            <a:avLst/>
          </a:prstGeom>
          <a:noFill/>
        </p:spPr>
        <p:txBody>
          <a:bodyPr wrap="square" rtlCol="0">
            <a:spAutoFit/>
          </a:bodyPr>
          <a:lstStyle/>
          <a:p>
            <a:r>
              <a:rPr lang="en-US" sz="1200" b="1">
                <a:solidFill>
                  <a:schemeClr val="bg1"/>
                </a:solidFill>
              </a:rPr>
              <a:t>Debug</a:t>
            </a:r>
          </a:p>
        </p:txBody>
      </p:sp>
      <p:sp>
        <p:nvSpPr>
          <p:cNvPr id="17" name="Rectangle 16"/>
          <p:cNvSpPr/>
          <p:nvPr/>
        </p:nvSpPr>
        <p:spPr>
          <a:xfrm>
            <a:off x="1157097" y="4379676"/>
            <a:ext cx="2211580" cy="387027"/>
          </a:xfrm>
          <a:prstGeom prst="rect">
            <a:avLst/>
          </a:prstGeom>
          <a:solidFill>
            <a:schemeClr val="bg1">
              <a:alpha val="8000"/>
            </a:schemeClr>
          </a:solidFill>
          <a:ln>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rPr>
              <a:t>    None Shown (N\A)</a:t>
            </a:r>
          </a:p>
        </p:txBody>
      </p:sp>
      <p:sp>
        <p:nvSpPr>
          <p:cNvPr id="18" name="TextBox 17"/>
          <p:cNvSpPr txBox="1"/>
          <p:nvPr/>
        </p:nvSpPr>
        <p:spPr>
          <a:xfrm>
            <a:off x="121168" y="4350621"/>
            <a:ext cx="1181499" cy="276999"/>
          </a:xfrm>
          <a:prstGeom prst="rect">
            <a:avLst/>
          </a:prstGeom>
          <a:noFill/>
        </p:spPr>
        <p:txBody>
          <a:bodyPr wrap="square" rtlCol="0">
            <a:spAutoFit/>
          </a:bodyPr>
          <a:lstStyle/>
          <a:p>
            <a:r>
              <a:rPr lang="en-US" sz="1200" b="1">
                <a:solidFill>
                  <a:schemeClr val="bg1"/>
                </a:solidFill>
              </a:rPr>
              <a:t>Verbose</a:t>
            </a:r>
          </a:p>
        </p:txBody>
      </p:sp>
      <p:sp>
        <p:nvSpPr>
          <p:cNvPr id="19" name="Rectangle 18"/>
          <p:cNvSpPr/>
          <p:nvPr/>
        </p:nvSpPr>
        <p:spPr>
          <a:xfrm>
            <a:off x="1157097" y="5836212"/>
            <a:ext cx="2211580" cy="387027"/>
          </a:xfrm>
          <a:prstGeom prst="rect">
            <a:avLst/>
          </a:prstGeom>
          <a:solidFill>
            <a:schemeClr val="tx1">
              <a:alpha val="8000"/>
            </a:schemeClr>
          </a:solidFill>
          <a:ln>
            <a:solidFill>
              <a:schemeClr val="accent3">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r>
              <a:rPr lang="en-US" sz="1600">
                <a:solidFill>
                  <a:schemeClr val="bg1"/>
                </a:solidFill>
              </a:rPr>
              <a:t>    None Shown (N\A)</a:t>
            </a:r>
          </a:p>
        </p:txBody>
      </p:sp>
      <p:sp>
        <p:nvSpPr>
          <p:cNvPr id="20" name="TextBox 19"/>
          <p:cNvSpPr txBox="1"/>
          <p:nvPr/>
        </p:nvSpPr>
        <p:spPr>
          <a:xfrm>
            <a:off x="121418" y="5827897"/>
            <a:ext cx="1181499" cy="276999"/>
          </a:xfrm>
          <a:prstGeom prst="rect">
            <a:avLst/>
          </a:prstGeom>
          <a:noFill/>
        </p:spPr>
        <p:txBody>
          <a:bodyPr wrap="square" rtlCol="0">
            <a:spAutoFit/>
          </a:bodyPr>
          <a:lstStyle/>
          <a:p>
            <a:r>
              <a:rPr lang="en-US" sz="1200" b="1">
                <a:solidFill>
                  <a:schemeClr val="bg1"/>
                </a:solidFill>
              </a:rPr>
              <a:t>Information</a:t>
            </a:r>
          </a:p>
        </p:txBody>
      </p:sp>
      <p:sp>
        <p:nvSpPr>
          <p:cNvPr id="21" name="Callout: Bent Line 20"/>
          <p:cNvSpPr/>
          <p:nvPr/>
        </p:nvSpPr>
        <p:spPr>
          <a:xfrm>
            <a:off x="8932243" y="1074670"/>
            <a:ext cx="2983833" cy="1634238"/>
          </a:xfrm>
          <a:prstGeom prst="borderCallout2">
            <a:avLst>
              <a:gd name="adj1" fmla="val 18750"/>
              <a:gd name="adj2" fmla="val -8333"/>
              <a:gd name="adj3" fmla="val 18750"/>
              <a:gd name="adj4" fmla="val -16667"/>
              <a:gd name="adj5" fmla="val 111443"/>
              <a:gd name="adj6" fmla="val -29812"/>
            </a:avLst>
          </a:prstGeom>
          <a:solidFill>
            <a:schemeClr val="accent2">
              <a:lumMod val="75000"/>
              <a:alpha val="7000"/>
            </a:schemeClr>
          </a:solidFill>
        </p:spPr>
        <p:style>
          <a:lnRef idx="1">
            <a:schemeClr val="accent1"/>
          </a:lnRef>
          <a:fillRef idx="3">
            <a:schemeClr val="accent1"/>
          </a:fillRef>
          <a:effectRef idx="2">
            <a:schemeClr val="accent1"/>
          </a:effectRef>
          <a:fontRef idx="minor">
            <a:schemeClr val="lt1"/>
          </a:fontRef>
        </p:style>
        <p:txBody>
          <a:bodyPr rtlCol="0" anchor="t" anchorCtr="0"/>
          <a:lstStyle/>
          <a:p>
            <a:r>
              <a:rPr lang="en-US" sz="1400">
                <a:solidFill>
                  <a:schemeClr val="bg1"/>
                </a:solidFill>
              </a:rPr>
              <a:t>Every Cmdlet Writes any Data it has to all Streams simultaneously as it executes.</a:t>
            </a:r>
          </a:p>
          <a:p>
            <a:endParaRPr lang="en-US" sz="1400">
              <a:solidFill>
                <a:schemeClr val="bg1"/>
              </a:solidFill>
            </a:endParaRPr>
          </a:p>
          <a:p>
            <a:r>
              <a:rPr lang="en-US" sz="1400">
                <a:solidFill>
                  <a:schemeClr val="bg1"/>
                </a:solidFill>
              </a:rPr>
              <a:t>The Visibility of the Streams depends on Preference Variables and Common Parameters.</a:t>
            </a:r>
          </a:p>
          <a:p>
            <a:endParaRPr lang="en-US"/>
          </a:p>
        </p:txBody>
      </p:sp>
    </p:spTree>
    <p:extLst>
      <p:ext uri="{BB962C8B-B14F-4D97-AF65-F5344CB8AC3E}">
        <p14:creationId xmlns:p14="http://schemas.microsoft.com/office/powerpoint/2010/main" val="1205233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The Streams</a:t>
            </a:r>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8" name="Diagram 7"/>
          <p:cNvGraphicFramePr/>
          <p:nvPr>
            <p:extLst>
              <p:ext uri="{D42A27DB-BD31-4B8C-83A1-F6EECF244321}">
                <p14:modId xmlns:p14="http://schemas.microsoft.com/office/powerpoint/2010/main" val="200237243"/>
              </p:ext>
            </p:extLst>
          </p:nvPr>
        </p:nvGraphicFramePr>
        <p:xfrm>
          <a:off x="4643297" y="77002"/>
          <a:ext cx="6709829" cy="6497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1338289415"/>
              </p:ext>
            </p:extLst>
          </p:nvPr>
        </p:nvGraphicFramePr>
        <p:xfrm>
          <a:off x="207513" y="2435703"/>
          <a:ext cx="4283566" cy="166695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TextBox 1"/>
          <p:cNvSpPr txBox="1"/>
          <p:nvPr/>
        </p:nvSpPr>
        <p:spPr>
          <a:xfrm>
            <a:off x="304800" y="4102662"/>
            <a:ext cx="4081083" cy="52322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1" u="none" strike="noStrike" kern="1200" cap="none" spc="0" normalizeH="0" baseline="0" noProof="0" dirty="0">
                <a:ln>
                  <a:noFill/>
                </a:ln>
                <a:solidFill>
                  <a:srgbClr val="000000"/>
                </a:solidFill>
                <a:effectLst/>
                <a:uLnTx/>
                <a:uFillTx/>
                <a:latin typeface="Segoe UI"/>
                <a:ea typeface="+mn-ea"/>
                <a:cs typeface="+mn-cs"/>
              </a:rPr>
              <a:t>Write-Host is not actually a stream, but another type of Output.</a:t>
            </a:r>
          </a:p>
        </p:txBody>
      </p:sp>
    </p:spTree>
    <p:extLst>
      <p:ext uri="{BB962C8B-B14F-4D97-AF65-F5344CB8AC3E}">
        <p14:creationId xmlns:p14="http://schemas.microsoft.com/office/powerpoint/2010/main" val="3955173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graphicEl>
                                              <a:dgm id="{3A8F13A3-8208-4516-925C-0D36778F4836}"/>
                                            </p:graphic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graphicEl>
                                              <a:dgm id="{0082E45F-9C37-48DF-B872-4CE7119198C9}"/>
                                            </p:graphic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graphicEl>
                                              <a:dgm id="{5FFA1E20-171F-430B-A17B-67C1D2ACC27C}"/>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graphicEl>
                                              <a:dgm id="{B973620A-0829-4DDF-93C8-31C5D60E2DF6}"/>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graphicEl>
                                              <a:dgm id="{2CA0015E-5929-4666-B892-E808CA492FD2}"/>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graphicEl>
                                              <a:dgm id="{76B82188-ECF3-4A8C-B104-38D39043E600}"/>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graphicEl>
                                              <a:dgm id="{BF5CC630-3B1A-4FE4-9AE4-B0ED04D63B36}"/>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graphicEl>
                                              <a:dgm id="{20DF6F03-5D15-4B64-AA55-A02997062D2A}"/>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8">
                                            <p:graphicEl>
                                              <a:dgm id="{4EAAA4CF-889C-4CF6-B42E-7A105D62A296}"/>
                                            </p:graphic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8">
                                            <p:graphicEl>
                                              <a:dgm id="{5D3D8CD7-876B-484C-88C6-837E21716389}"/>
                                            </p:graphic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graphicEl>
                                              <a:dgm id="{7AF747C4-ADFC-41A2-866C-2F9FE77FD483}"/>
                                            </p:graphic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8">
                                            <p:graphicEl>
                                              <a:dgm id="{56A5B2AB-3BD4-4076-BA9E-13033EA623E9}"/>
                                            </p:graphic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graphicEl>
                                              <a:dgm id="{3A8F13A3-8208-4516-925C-0D36778F4836}"/>
                                            </p:graphic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graphicEl>
                                              <a:dgm id="{0082E45F-9C37-48DF-B872-4CE7119198C9}"/>
                                            </p:graphic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uiExpand="1">
        <p:bldSub>
          <a:bldDgm bld="one"/>
        </p:bldSub>
      </p:bldGraphic>
      <p:bldGraphic spid="7" grpId="0" uiExpand="1">
        <p:bldSub>
          <a:bldDgm bld="one"/>
        </p:bldSub>
      </p:bldGraphic>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Controlling Stream Behavior</a:t>
            </a:r>
          </a:p>
        </p:txBody>
      </p:sp>
      <p:sp>
        <p:nvSpPr>
          <p:cNvPr id="3" name="Content Placeholder 2"/>
          <p:cNvSpPr>
            <a:spLocks noGrp="1"/>
          </p:cNvSpPr>
          <p:nvPr>
            <p:ph sz="quarter" idx="13"/>
          </p:nvPr>
        </p:nvSpPr>
        <p:spPr>
          <a:xfrm>
            <a:off x="406400" y="1486536"/>
            <a:ext cx="6194806" cy="4411344"/>
          </a:xfrm>
        </p:spPr>
        <p:txBody>
          <a:bodyPr>
            <a:normAutofit/>
          </a:bodyPr>
          <a:lstStyle/>
          <a:p>
            <a:endParaRPr lang="en-US" sz="2400"/>
          </a:p>
          <a:p>
            <a:r>
              <a:rPr lang="en-US" sz="2400"/>
              <a:t>Preference Variables</a:t>
            </a:r>
          </a:p>
          <a:p>
            <a:pPr marL="342900" indent="-342900">
              <a:buFont typeface="Arial" panose="020B0604020202020204" pitchFamily="34" charset="0"/>
              <a:buChar char="•"/>
            </a:pPr>
            <a:r>
              <a:rPr lang="en-US" sz="2000"/>
              <a:t>Variables that control how PowerShell reacts to stream messages</a:t>
            </a:r>
          </a:p>
          <a:p>
            <a:endParaRPr lang="en-US" sz="2400"/>
          </a:p>
          <a:p>
            <a:r>
              <a:rPr lang="en-US" sz="2400"/>
              <a:t>Cmdlet common parameters</a:t>
            </a:r>
          </a:p>
          <a:p>
            <a:pPr marL="342900" indent="-342900">
              <a:buFont typeface="Arial" panose="020B0604020202020204" pitchFamily="34" charset="0"/>
              <a:buChar char="•"/>
            </a:pPr>
            <a:r>
              <a:rPr lang="en-US" sz="2000"/>
              <a:t>-Verbose, -Debug, -ErrorAction, -</a:t>
            </a:r>
            <a:r>
              <a:rPr lang="en-US" sz="2000" err="1"/>
              <a:t>WarningAction</a:t>
            </a:r>
            <a:endParaRPr lang="en-US" sz="2000"/>
          </a:p>
          <a:p>
            <a:endParaRPr lang="en-US" sz="2400"/>
          </a:p>
          <a:p>
            <a:r>
              <a:rPr lang="en-US" sz="2400"/>
              <a:t>No preference variable for Output Stream</a:t>
            </a:r>
          </a:p>
          <a:p>
            <a:pPr marL="342900" indent="-342900">
              <a:buFont typeface="Arial" panose="020B0604020202020204" pitchFamily="34" charset="0"/>
              <a:buChar char="•"/>
            </a:pPr>
            <a:r>
              <a:rPr lang="en-AU" sz="2000"/>
              <a:t>Controlled by assignments, redirection, and pipeline</a:t>
            </a:r>
          </a:p>
          <a:p>
            <a:endParaRPr lang="en-US" sz="2400"/>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nvPr>
        </p:nvGraphicFramePr>
        <p:xfrm>
          <a:off x="6601206" y="1486536"/>
          <a:ext cx="5134610" cy="4175760"/>
        </p:xfrm>
        <a:graphic>
          <a:graphicData uri="http://schemas.openxmlformats.org/drawingml/2006/table">
            <a:tbl>
              <a:tblPr>
                <a:tableStyleId>{5C22544A-7EE6-4342-B048-85BDC9FD1C3A}</a:tableStyleId>
              </a:tblPr>
              <a:tblGrid>
                <a:gridCol w="5134610">
                  <a:extLst>
                    <a:ext uri="{9D8B030D-6E8A-4147-A177-3AD203B41FA5}">
                      <a16:colId xmlns:a16="http://schemas.microsoft.com/office/drawing/2014/main" val="940006231"/>
                    </a:ext>
                  </a:extLst>
                </a:gridCol>
              </a:tblGrid>
              <a:tr h="370840">
                <a:tc>
                  <a:txBody>
                    <a:bodyPr/>
                    <a:lstStyle/>
                    <a:p>
                      <a:r>
                        <a:rPr lang="en-US" sz="2000">
                          <a:solidFill>
                            <a:schemeClr val="bg1"/>
                          </a:solidFill>
                          <a:latin typeface="Segoe UI Light" panose="020B0502040204020203" pitchFamily="34" charset="0"/>
                          <a:cs typeface="Segoe UI Light" panose="020B0502040204020203" pitchFamily="34" charset="0"/>
                        </a:rPr>
                        <a:t>Stream Defaults</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2574944954"/>
                  </a:ext>
                </a:extLst>
              </a:tr>
              <a:tr h="370840">
                <a:tc>
                  <a:txBody>
                    <a:bodyPr/>
                    <a:lstStyle/>
                    <a:p>
                      <a:r>
                        <a:rPr lang="en-US" sz="1800">
                          <a:solidFill>
                            <a:srgbClr val="F5F5F5"/>
                          </a:solidFill>
                          <a:latin typeface="Lucida Console" panose="020B0609040504020204" pitchFamily="49" charset="0"/>
                        </a:rPr>
                        <a:t>PS C:\&gt;</a:t>
                      </a:r>
                      <a:r>
                        <a:rPr lang="en-US"/>
                        <a:t> </a:t>
                      </a:r>
                      <a:r>
                        <a:rPr lang="en-US" sz="1800">
                          <a:solidFill>
                            <a:srgbClr val="FF0000"/>
                          </a:solidFill>
                          <a:latin typeface="Lucida Console" panose="020B0609040504020204" pitchFamily="49" charset="0"/>
                        </a:rPr>
                        <a:t>$</a:t>
                      </a:r>
                      <a:r>
                        <a:rPr lang="en-US" sz="1800" err="1">
                          <a:solidFill>
                            <a:srgbClr val="FF0000"/>
                          </a:solidFill>
                          <a:latin typeface="Lucida Console" panose="020B0609040504020204" pitchFamily="49" charset="0"/>
                        </a:rPr>
                        <a:t>ErrorActionPreference</a:t>
                      </a:r>
                      <a:endParaRPr lang="en-US" sz="1800">
                        <a:solidFill>
                          <a:srgbClr val="FF0000"/>
                        </a:solidFill>
                        <a:latin typeface="Lucida Console" panose="020B0609040504020204" pitchFamily="49" charset="0"/>
                      </a:endParaRPr>
                    </a:p>
                    <a:p>
                      <a:r>
                        <a:rPr lang="en-US" sz="1800">
                          <a:solidFill>
                            <a:srgbClr val="F5F5F5"/>
                          </a:solidFill>
                          <a:latin typeface="Lucida Console" panose="020B0609040504020204" pitchFamily="49" charset="0"/>
                        </a:rPr>
                        <a:t>Continue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 C:\&gt;</a:t>
                      </a:r>
                      <a:r>
                        <a:rPr lang="en-US"/>
                        <a:t> </a:t>
                      </a:r>
                      <a:r>
                        <a:rPr lang="en-US" sz="1800">
                          <a:solidFill>
                            <a:srgbClr val="FF0000"/>
                          </a:solidFill>
                          <a:latin typeface="Lucida Console" panose="020B0609040504020204" pitchFamily="49" charset="0"/>
                        </a:rPr>
                        <a:t>$</a:t>
                      </a:r>
                      <a:r>
                        <a:rPr lang="en-US" sz="1800" err="1">
                          <a:solidFill>
                            <a:srgbClr val="FF0000"/>
                          </a:solidFill>
                          <a:latin typeface="Lucida Console" panose="020B0609040504020204" pitchFamily="49" charset="0"/>
                        </a:rPr>
                        <a:t>WarningPreference</a:t>
                      </a:r>
                      <a:endParaRPr lang="en-US" sz="1800">
                        <a:solidFill>
                          <a:srgbClr val="FF0000"/>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800">
                          <a:solidFill>
                            <a:srgbClr val="F5F5F5"/>
                          </a:solidFill>
                          <a:latin typeface="Lucida Console" panose="020B0609040504020204" pitchFamily="49" charset="0"/>
                        </a:rPr>
                        <a:t>Continue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 C:\&gt;</a:t>
                      </a:r>
                      <a:r>
                        <a:rPr lang="en-US"/>
                        <a:t> </a:t>
                      </a:r>
                      <a:r>
                        <a:rPr lang="en-US" sz="1800">
                          <a:solidFill>
                            <a:srgbClr val="FF0000"/>
                          </a:solidFill>
                          <a:latin typeface="Lucida Console" panose="020B0609040504020204" pitchFamily="49" charset="0"/>
                        </a:rPr>
                        <a:t>$</a:t>
                      </a:r>
                      <a:r>
                        <a:rPr lang="en-US" sz="1800" err="1">
                          <a:solidFill>
                            <a:srgbClr val="FF0000"/>
                          </a:solidFill>
                          <a:latin typeface="Lucida Console" panose="020B0609040504020204" pitchFamily="49" charset="0"/>
                        </a:rPr>
                        <a:t>VerbosePreference</a:t>
                      </a:r>
                      <a:endParaRPr lang="en-US" sz="1800">
                        <a:solidFill>
                          <a:srgbClr val="FF0000"/>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US" sz="1800" err="1">
                          <a:solidFill>
                            <a:srgbClr val="F5F5F5"/>
                          </a:solidFill>
                          <a:latin typeface="Lucida Console" panose="020B0609040504020204" pitchFamily="49" charset="0"/>
                        </a:rPr>
                        <a:t>SilentlyContinue</a:t>
                      </a:r>
                      <a:r>
                        <a:rPr lang="en-US" sz="1800">
                          <a:solidFill>
                            <a:srgbClr val="F5F5F5"/>
                          </a:solidFill>
                          <a:latin typeface="Lucida Console" panose="020B0609040504020204" pitchFamily="49" charset="0"/>
                        </a:rPr>
                        <a:t> </a:t>
                      </a:r>
                    </a:p>
                    <a:p>
                      <a:endParaRPr lang="en-US" sz="1800">
                        <a:solidFill>
                          <a:srgbClr val="F5F5F5"/>
                        </a:solidFill>
                        <a:latin typeface="Lucida Console" panose="020B0609040504020204" pitchFamily="49" charset="0"/>
                      </a:endParaRPr>
                    </a:p>
                    <a:p>
                      <a:r>
                        <a:rPr lang="en-US" sz="1800">
                          <a:solidFill>
                            <a:srgbClr val="F5F5F5"/>
                          </a:solidFill>
                          <a:latin typeface="Lucida Console" panose="020B0609040504020204" pitchFamily="49" charset="0"/>
                        </a:rPr>
                        <a:t>PS C:\&gt;</a:t>
                      </a:r>
                      <a:r>
                        <a:rPr lang="en-US"/>
                        <a:t> </a:t>
                      </a:r>
                      <a:r>
                        <a:rPr lang="en-US" sz="1800">
                          <a:solidFill>
                            <a:srgbClr val="FF0000"/>
                          </a:solidFill>
                          <a:latin typeface="Lucida Console" panose="020B0609040504020204" pitchFamily="49" charset="0"/>
                        </a:rPr>
                        <a:t>$</a:t>
                      </a:r>
                      <a:r>
                        <a:rPr lang="en-US" sz="1800" err="1">
                          <a:solidFill>
                            <a:srgbClr val="FF0000"/>
                          </a:solidFill>
                          <a:latin typeface="Lucida Console" panose="020B0609040504020204" pitchFamily="49" charset="0"/>
                        </a:rPr>
                        <a:t>DebugPreference</a:t>
                      </a:r>
                      <a:r>
                        <a:rPr lang="en-US" sz="1800">
                          <a:solidFill>
                            <a:srgbClr val="FF4500"/>
                          </a:solidFill>
                          <a:latin typeface="Lucida Console" panose="020B0609040504020204" pitchFamily="49" charset="0"/>
                        </a:rPr>
                        <a:t> </a:t>
                      </a:r>
                    </a:p>
                    <a:p>
                      <a:r>
                        <a:rPr lang="en-US" sz="1800" err="1">
                          <a:solidFill>
                            <a:srgbClr val="F5F5F5"/>
                          </a:solidFill>
                          <a:latin typeface="Lucida Console" panose="020B0609040504020204" pitchFamily="49" charset="0"/>
                        </a:rPr>
                        <a:t>SilentlyContinue</a:t>
                      </a:r>
                      <a:r>
                        <a:rPr lang="en-US" sz="1800">
                          <a:solidFill>
                            <a:srgbClr val="F5F5F5"/>
                          </a:solidFill>
                          <a:latin typeface="Lucida Console" panose="020B0609040504020204" pitchFamily="49" charset="0"/>
                        </a:rPr>
                        <a:t> </a:t>
                      </a:r>
                    </a:p>
                    <a:p>
                      <a:endParaRPr lang="en-US" sz="1800">
                        <a:solidFill>
                          <a:srgbClr val="00FFFF"/>
                        </a:solidFill>
                        <a:latin typeface="Lucida Console" panose="020B0609040504020204" pitchFamily="49" charset="0"/>
                      </a:endParaRP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rgbClr val="012456"/>
                    </a:solidFill>
                  </a:tcPr>
                </a:tc>
                <a:extLst>
                  <a:ext uri="{0D108BD9-81ED-4DB2-BD59-A6C34878D82A}">
                    <a16:rowId xmlns:a16="http://schemas.microsoft.com/office/drawing/2014/main" val="330205141"/>
                  </a:ext>
                </a:extLst>
              </a:tr>
              <a:tr h="370840">
                <a:tc>
                  <a:txBody>
                    <a:bodyPr/>
                    <a:lstStyle/>
                    <a:p>
                      <a:r>
                        <a:rPr lang="en-US" sz="2000">
                          <a:solidFill>
                            <a:schemeClr val="bg1"/>
                          </a:solidFill>
                          <a:latin typeface="Segoe UI Light" panose="020B0502040204020203" pitchFamily="34" charset="0"/>
                          <a:ea typeface="+mn-ea"/>
                          <a:cs typeface="Segoe UI Light" panose="020B0502040204020203" pitchFamily="34" charset="0"/>
                        </a:rPr>
                        <a:t>Preference levels covered with Error Action</a:t>
                      </a:r>
                    </a:p>
                  </a:txBody>
                  <a:tcP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1"/>
                    </a:solidFill>
                  </a:tcPr>
                </a:tc>
                <a:extLst>
                  <a:ext uri="{0D108BD9-81ED-4DB2-BD59-A6C34878D82A}">
                    <a16:rowId xmlns:a16="http://schemas.microsoft.com/office/drawing/2014/main" val="1688050720"/>
                  </a:ext>
                </a:extLst>
              </a:tr>
            </a:tbl>
          </a:graphicData>
        </a:graphic>
      </p:graphicFrame>
    </p:spTree>
    <p:extLst>
      <p:ext uri="{BB962C8B-B14F-4D97-AF65-F5344CB8AC3E}">
        <p14:creationId xmlns:p14="http://schemas.microsoft.com/office/powerpoint/2010/main" val="40281933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Common Parameters (with alias in parenthesis)</a:t>
            </a:r>
          </a:p>
        </p:txBody>
      </p:sp>
      <p:sp>
        <p:nvSpPr>
          <p:cNvPr id="5" name="Content Placeholder 4"/>
          <p:cNvSpPr>
            <a:spLocks noGrp="1"/>
          </p:cNvSpPr>
          <p:nvPr>
            <p:ph sz="quarter" idx="13"/>
          </p:nvPr>
        </p:nvSpPr>
        <p:spPr>
          <a:xfrm>
            <a:off x="406400" y="5877272"/>
            <a:ext cx="11176000" cy="615604"/>
          </a:xfrm>
        </p:spPr>
        <p:txBody>
          <a:bodyPr>
            <a:normAutofit/>
          </a:bodyPr>
          <a:lstStyle/>
          <a:p>
            <a:r>
              <a:rPr lang="en-AU" sz="1600"/>
              <a:t>* Pipeline is discussed in a later module</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6" name="Table 5"/>
          <p:cNvGraphicFramePr>
            <a:graphicFrameLocks noGrp="1"/>
          </p:cNvGraphicFramePr>
          <p:nvPr>
            <p:extLst/>
          </p:nvPr>
        </p:nvGraphicFramePr>
        <p:xfrm>
          <a:off x="635328" y="2183160"/>
          <a:ext cx="10947072" cy="3566160"/>
        </p:xfrm>
        <a:graphic>
          <a:graphicData uri="http://schemas.openxmlformats.org/drawingml/2006/table">
            <a:tbl>
              <a:tblPr bandCol="1">
                <a:tableStyleId>{B301B821-A1FF-4177-AEE7-76D212191A09}</a:tableStyleId>
              </a:tblPr>
              <a:tblGrid>
                <a:gridCol w="3107055">
                  <a:extLst>
                    <a:ext uri="{9D8B030D-6E8A-4147-A177-3AD203B41FA5}">
                      <a16:colId xmlns:a16="http://schemas.microsoft.com/office/drawing/2014/main" val="3237164910"/>
                    </a:ext>
                  </a:extLst>
                </a:gridCol>
                <a:gridCol w="7840017">
                  <a:extLst>
                    <a:ext uri="{9D8B030D-6E8A-4147-A177-3AD203B41FA5}">
                      <a16:colId xmlns:a16="http://schemas.microsoft.com/office/drawing/2014/main" val="3914684821"/>
                    </a:ext>
                  </a:extLst>
                </a:gridCol>
              </a:tblGrid>
              <a:tr h="370840">
                <a:tc>
                  <a:txBody>
                    <a:bodyPr/>
                    <a:lstStyle/>
                    <a:p>
                      <a:r>
                        <a:rPr lang="en-AU" sz="2000">
                          <a:latin typeface="Segoe UI Light" panose="020B0502040204020203" pitchFamily="34" charset="0"/>
                          <a:cs typeface="Segoe UI Light" panose="020B0502040204020203" pitchFamily="34" charset="0"/>
                        </a:rPr>
                        <a:t>-Debug (</a:t>
                      </a:r>
                      <a:r>
                        <a:rPr lang="en-AU" sz="2000" err="1">
                          <a:latin typeface="Segoe UI Light" panose="020B0502040204020203" pitchFamily="34" charset="0"/>
                          <a:cs typeface="Segoe UI Light" panose="020B0502040204020203" pitchFamily="34" charset="0"/>
                        </a:rPr>
                        <a:t>db</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Displays programmer-level detail</a:t>
                      </a:r>
                    </a:p>
                  </a:txBody>
                  <a:tcPr/>
                </a:tc>
                <a:extLst>
                  <a:ext uri="{0D108BD9-81ED-4DB2-BD59-A6C34878D82A}">
                    <a16:rowId xmlns:a16="http://schemas.microsoft.com/office/drawing/2014/main" val="1349572072"/>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ErrorAction</a:t>
                      </a:r>
                      <a:r>
                        <a:rPr lang="en-AU" sz="2000">
                          <a:latin typeface="Segoe UI Light" panose="020B0502040204020203" pitchFamily="34" charset="0"/>
                          <a:cs typeface="Segoe UI Light" panose="020B0502040204020203" pitchFamily="34" charset="0"/>
                        </a:rPr>
                        <a:t> (</a:t>
                      </a:r>
                      <a:r>
                        <a:rPr lang="en-AU" sz="2000" err="1">
                          <a:latin typeface="Segoe UI Light" panose="020B0502040204020203" pitchFamily="34" charset="0"/>
                          <a:cs typeface="Segoe UI Light" panose="020B0502040204020203" pitchFamily="34" charset="0"/>
                        </a:rPr>
                        <a:t>ea</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Determines how cmdlet responds to errors</a:t>
                      </a:r>
                    </a:p>
                  </a:txBody>
                  <a:tcPr/>
                </a:tc>
                <a:extLst>
                  <a:ext uri="{0D108BD9-81ED-4DB2-BD59-A6C34878D82A}">
                    <a16:rowId xmlns:a16="http://schemas.microsoft.com/office/drawing/2014/main" val="2528694014"/>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ErrorVariable</a:t>
                      </a:r>
                      <a:r>
                        <a:rPr lang="en-AU" sz="2000">
                          <a:latin typeface="Segoe UI Light" panose="020B0502040204020203" pitchFamily="34" charset="0"/>
                          <a:cs typeface="Segoe UI Light" panose="020B0502040204020203" pitchFamily="34" charset="0"/>
                        </a:rPr>
                        <a:t> (</a:t>
                      </a:r>
                      <a:r>
                        <a:rPr lang="en-AU" sz="2000" err="1">
                          <a:latin typeface="Segoe UI Light" panose="020B0502040204020203" pitchFamily="34" charset="0"/>
                          <a:cs typeface="Segoe UI Light" panose="020B0502040204020203" pitchFamily="34" charset="0"/>
                        </a:rPr>
                        <a:t>ev</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Stores error messages in a specified variable</a:t>
                      </a:r>
                    </a:p>
                  </a:txBody>
                  <a:tcPr/>
                </a:tc>
                <a:extLst>
                  <a:ext uri="{0D108BD9-81ED-4DB2-BD59-A6C34878D82A}">
                    <a16:rowId xmlns:a16="http://schemas.microsoft.com/office/drawing/2014/main" val="1631732477"/>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OutVariable</a:t>
                      </a:r>
                      <a:r>
                        <a:rPr lang="en-AU" sz="2000">
                          <a:latin typeface="Segoe UI Light" panose="020B0502040204020203" pitchFamily="34" charset="0"/>
                          <a:cs typeface="Segoe UI Light" panose="020B0502040204020203" pitchFamily="34" charset="0"/>
                        </a:rPr>
                        <a:t> (</a:t>
                      </a:r>
                      <a:r>
                        <a:rPr lang="en-AU" sz="2000" err="1">
                          <a:latin typeface="Segoe UI Light" panose="020B0502040204020203" pitchFamily="34" charset="0"/>
                          <a:cs typeface="Segoe UI Light" panose="020B0502040204020203" pitchFamily="34" charset="0"/>
                        </a:rPr>
                        <a:t>ov</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Stores output in a specified variable</a:t>
                      </a:r>
                    </a:p>
                  </a:txBody>
                  <a:tcPr/>
                </a:tc>
                <a:extLst>
                  <a:ext uri="{0D108BD9-81ED-4DB2-BD59-A6C34878D82A}">
                    <a16:rowId xmlns:a16="http://schemas.microsoft.com/office/drawing/2014/main" val="474770956"/>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OutBuffer</a:t>
                      </a:r>
                      <a:r>
                        <a:rPr lang="en-AU" sz="2000">
                          <a:latin typeface="Segoe UI Light" panose="020B0502040204020203" pitchFamily="34" charset="0"/>
                          <a:cs typeface="Segoe UI Light" panose="020B0502040204020203" pitchFamily="34" charset="0"/>
                        </a:rPr>
                        <a:t> (</a:t>
                      </a:r>
                      <a:r>
                        <a:rPr lang="en-AU" sz="2000" err="1">
                          <a:latin typeface="Segoe UI Light" panose="020B0502040204020203" pitchFamily="34" charset="0"/>
                          <a:cs typeface="Segoe UI Light" panose="020B0502040204020203" pitchFamily="34" charset="0"/>
                        </a:rPr>
                        <a:t>ob</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Determines number of output objects to accumulate in a buffer</a:t>
                      </a:r>
                    </a:p>
                  </a:txBody>
                  <a:tcPr/>
                </a:tc>
                <a:extLst>
                  <a:ext uri="{0D108BD9-81ED-4DB2-BD59-A6C34878D82A}">
                    <a16:rowId xmlns:a16="http://schemas.microsoft.com/office/drawing/2014/main" val="1913577230"/>
                  </a:ext>
                </a:extLst>
              </a:tr>
              <a:tr h="370840">
                <a:tc>
                  <a:txBody>
                    <a:bodyPr/>
                    <a:lstStyle/>
                    <a:p>
                      <a:r>
                        <a:rPr lang="en-AU" sz="2000">
                          <a:latin typeface="Segoe UI Light" panose="020B0502040204020203" pitchFamily="34" charset="0"/>
                          <a:cs typeface="Segoe UI Light" panose="020B0502040204020203" pitchFamily="34" charset="0"/>
                        </a:rPr>
                        <a:t>-PipelineVariable (</a:t>
                      </a:r>
                      <a:r>
                        <a:rPr lang="en-AU" sz="2000" err="1">
                          <a:latin typeface="Segoe UI Light" panose="020B0502040204020203" pitchFamily="34" charset="0"/>
                          <a:cs typeface="Segoe UI Light" panose="020B0502040204020203" pitchFamily="34" charset="0"/>
                        </a:rPr>
                        <a:t>pv</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Stores value of current pipeline* element as a variable</a:t>
                      </a:r>
                    </a:p>
                  </a:txBody>
                  <a:tcPr/>
                </a:tc>
                <a:extLst>
                  <a:ext uri="{0D108BD9-81ED-4DB2-BD59-A6C34878D82A}">
                    <a16:rowId xmlns:a16="http://schemas.microsoft.com/office/drawing/2014/main" val="877740790"/>
                  </a:ext>
                </a:extLst>
              </a:tr>
              <a:tr h="370840">
                <a:tc>
                  <a:txBody>
                    <a:bodyPr/>
                    <a:lstStyle/>
                    <a:p>
                      <a:r>
                        <a:rPr lang="en-AU" sz="2000">
                          <a:latin typeface="Segoe UI Light" panose="020B0502040204020203" pitchFamily="34" charset="0"/>
                          <a:cs typeface="Segoe UI Light" panose="020B0502040204020203" pitchFamily="34" charset="0"/>
                        </a:rPr>
                        <a:t>-Verbose (</a:t>
                      </a:r>
                      <a:r>
                        <a:rPr lang="en-AU" sz="2000" err="1">
                          <a:latin typeface="Segoe UI Light" panose="020B0502040204020203" pitchFamily="34" charset="0"/>
                          <a:cs typeface="Segoe UI Light" panose="020B0502040204020203" pitchFamily="34" charset="0"/>
                        </a:rPr>
                        <a:t>vb</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Displays detailed information</a:t>
                      </a:r>
                    </a:p>
                  </a:txBody>
                  <a:tcPr/>
                </a:tc>
                <a:extLst>
                  <a:ext uri="{0D108BD9-81ED-4DB2-BD59-A6C34878D82A}">
                    <a16:rowId xmlns:a16="http://schemas.microsoft.com/office/drawing/2014/main" val="3865354472"/>
                  </a:ext>
                </a:extLst>
              </a:tr>
              <a:tr h="370840">
                <a:tc>
                  <a:txBody>
                    <a:bodyPr/>
                    <a:lstStyle/>
                    <a:p>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WarningAction</a:t>
                      </a:r>
                      <a:r>
                        <a:rPr lang="en-AU" sz="2000">
                          <a:latin typeface="Segoe UI Light" panose="020B0502040204020203" pitchFamily="34" charset="0"/>
                          <a:cs typeface="Segoe UI Light" panose="020B0502040204020203" pitchFamily="34" charset="0"/>
                        </a:rPr>
                        <a:t> (</a:t>
                      </a:r>
                      <a:r>
                        <a:rPr lang="en-AU" sz="2000" err="1">
                          <a:latin typeface="Segoe UI Light" panose="020B0502040204020203" pitchFamily="34" charset="0"/>
                          <a:cs typeface="Segoe UI Light" panose="020B0502040204020203" pitchFamily="34" charset="0"/>
                        </a:rPr>
                        <a:t>wa</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Determines how cmdlet responds to warnings</a:t>
                      </a:r>
                    </a:p>
                  </a:txBody>
                  <a:tcPr/>
                </a:tc>
                <a:extLst>
                  <a:ext uri="{0D108BD9-81ED-4DB2-BD59-A6C34878D82A}">
                    <a16:rowId xmlns:a16="http://schemas.microsoft.com/office/drawing/2014/main" val="1736359069"/>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latin typeface="Segoe UI Light" panose="020B0502040204020203" pitchFamily="34" charset="0"/>
                          <a:cs typeface="Segoe UI Light" panose="020B0502040204020203" pitchFamily="34" charset="0"/>
                        </a:rPr>
                        <a:t>-</a:t>
                      </a:r>
                      <a:r>
                        <a:rPr lang="en-AU" sz="2000" err="1">
                          <a:latin typeface="Segoe UI Light" panose="020B0502040204020203" pitchFamily="34" charset="0"/>
                          <a:cs typeface="Segoe UI Light" panose="020B0502040204020203" pitchFamily="34" charset="0"/>
                        </a:rPr>
                        <a:t>WarningVariable</a:t>
                      </a:r>
                      <a:r>
                        <a:rPr lang="en-AU" sz="2000">
                          <a:latin typeface="Segoe UI Light" panose="020B0502040204020203" pitchFamily="34" charset="0"/>
                          <a:cs typeface="Segoe UI Light" panose="020B0502040204020203" pitchFamily="34" charset="0"/>
                        </a:rPr>
                        <a:t> (</a:t>
                      </a:r>
                      <a:r>
                        <a:rPr lang="en-AU" sz="2000" err="1">
                          <a:latin typeface="Segoe UI Light" panose="020B0502040204020203" pitchFamily="34" charset="0"/>
                          <a:cs typeface="Segoe UI Light" panose="020B0502040204020203" pitchFamily="34" charset="0"/>
                        </a:rPr>
                        <a:t>wv</a:t>
                      </a:r>
                      <a:r>
                        <a:rPr lang="en-AU" sz="2000">
                          <a:latin typeface="Segoe UI Light" panose="020B0502040204020203" pitchFamily="34" charset="0"/>
                          <a:cs typeface="Segoe UI Light" panose="020B0502040204020203" pitchFamily="34" charset="0"/>
                        </a:rPr>
                        <a:t>)</a:t>
                      </a:r>
                    </a:p>
                  </a:txBody>
                  <a:tcPr/>
                </a:tc>
                <a:tc>
                  <a:txBody>
                    <a:bodyPr/>
                    <a:lstStyle/>
                    <a:p>
                      <a:r>
                        <a:rPr lang="en-AU" sz="2000">
                          <a:latin typeface="Segoe UI Light" panose="020B0502040204020203" pitchFamily="34" charset="0"/>
                          <a:cs typeface="Segoe UI Light" panose="020B0502040204020203" pitchFamily="34" charset="0"/>
                        </a:rPr>
                        <a:t>Stores warnings in a specified variable</a:t>
                      </a:r>
                    </a:p>
                  </a:txBody>
                  <a:tcPr/>
                </a:tc>
                <a:extLst>
                  <a:ext uri="{0D108BD9-81ED-4DB2-BD59-A6C34878D82A}">
                    <a16:rowId xmlns:a16="http://schemas.microsoft.com/office/drawing/2014/main" val="232928369"/>
                  </a:ext>
                </a:extLst>
              </a:tr>
            </a:tbl>
          </a:graphicData>
        </a:graphic>
      </p:graphicFrame>
      <p:sp>
        <p:nvSpPr>
          <p:cNvPr id="3" name="Rectangle 2"/>
          <p:cNvSpPr/>
          <p:nvPr/>
        </p:nvSpPr>
        <p:spPr>
          <a:xfrm>
            <a:off x="635328" y="1125215"/>
            <a:ext cx="6679872" cy="923330"/>
          </a:xfrm>
          <a:prstGeom prst="rect">
            <a:avLst/>
          </a:prstGeom>
        </p:spPr>
        <p:txBody>
          <a:bodyPr wrap="square">
            <a:spAutoFit/>
          </a:bodyPr>
          <a:lstStyle/>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Parameters automatically available with any Cmdlet</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Implemented by PowerShell not Cmdlet developer</a:t>
            </a:r>
          </a:p>
          <a:p>
            <a:pPr marL="342900" marR="0" lvl="0" indent="-34290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AU" sz="1800" b="0" i="0" u="none" strike="noStrike" kern="1200" cap="none" spc="0" normalizeH="0" baseline="0" noProof="0">
                <a:ln>
                  <a:noFill/>
                </a:ln>
                <a:solidFill>
                  <a:srgbClr val="000000"/>
                </a:solidFill>
                <a:effectLst/>
                <a:uLnTx/>
                <a:uFillTx/>
                <a:latin typeface="Segoe UI"/>
                <a:ea typeface="+mn-ea"/>
                <a:cs typeface="+mn-cs"/>
              </a:rPr>
              <a:t>Allows you</a:t>
            </a:r>
            <a:r>
              <a:rPr kumimoji="0" lang="en-AU" sz="1800" b="0" i="0" u="none" strike="noStrike" kern="1200" cap="none" spc="0" normalizeH="0" noProof="0">
                <a:ln>
                  <a:noFill/>
                </a:ln>
                <a:solidFill>
                  <a:srgbClr val="000000"/>
                </a:solidFill>
                <a:effectLst/>
                <a:uLnTx/>
                <a:uFillTx/>
                <a:latin typeface="Segoe UI"/>
                <a:ea typeface="+mn-ea"/>
                <a:cs typeface="+mn-cs"/>
              </a:rPr>
              <a:t> to capture other Streams of Data from Command</a:t>
            </a:r>
            <a:endParaRPr kumimoji="0" lang="en-AU" sz="18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7834161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Risk Mitigation Parameters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6" name="Table 5"/>
          <p:cNvGraphicFramePr>
            <a:graphicFrameLocks noGrp="1"/>
          </p:cNvGraphicFramePr>
          <p:nvPr>
            <p:extLst/>
          </p:nvPr>
        </p:nvGraphicFramePr>
        <p:xfrm>
          <a:off x="607584" y="2975254"/>
          <a:ext cx="11041976" cy="1280160"/>
        </p:xfrm>
        <a:graphic>
          <a:graphicData uri="http://schemas.openxmlformats.org/drawingml/2006/table">
            <a:tbl>
              <a:tblPr bandCol="1">
                <a:tableStyleId>{B301B821-A1FF-4177-AEE7-76D212191A09}</a:tableStyleId>
              </a:tblPr>
              <a:tblGrid>
                <a:gridCol w="1883093">
                  <a:extLst>
                    <a:ext uri="{9D8B030D-6E8A-4147-A177-3AD203B41FA5}">
                      <a16:colId xmlns:a16="http://schemas.microsoft.com/office/drawing/2014/main" val="487522089"/>
                    </a:ext>
                  </a:extLst>
                </a:gridCol>
                <a:gridCol w="9158883">
                  <a:extLst>
                    <a:ext uri="{9D8B030D-6E8A-4147-A177-3AD203B41FA5}">
                      <a16:colId xmlns:a16="http://schemas.microsoft.com/office/drawing/2014/main" val="3017223495"/>
                    </a:ext>
                  </a:extLst>
                </a:gridCol>
              </a:tblGrid>
              <a:tr h="370840">
                <a:tc>
                  <a:txBody>
                    <a:bodyPr/>
                    <a:lstStyle/>
                    <a:p>
                      <a:r>
                        <a:rPr lang="en-AU" sz="2400">
                          <a:latin typeface="Segoe UI Light" panose="020B0502040204020203" pitchFamily="34" charset="0"/>
                          <a:cs typeface="Segoe UI Light" panose="020B0502040204020203" pitchFamily="34" charset="0"/>
                        </a:rPr>
                        <a:t>-</a:t>
                      </a:r>
                      <a:r>
                        <a:rPr lang="en-AU" sz="2400" err="1">
                          <a:latin typeface="Segoe UI Light" panose="020B0502040204020203" pitchFamily="34" charset="0"/>
                          <a:cs typeface="Segoe UI Light" panose="020B0502040204020203" pitchFamily="34" charset="0"/>
                        </a:rPr>
                        <a:t>WhatIf</a:t>
                      </a:r>
                      <a:r>
                        <a:rPr lang="en-AU" sz="2400">
                          <a:latin typeface="Segoe UI Light" panose="020B0502040204020203" pitchFamily="34" charset="0"/>
                          <a:cs typeface="Segoe UI Light" panose="020B0502040204020203" pitchFamily="34" charset="0"/>
                        </a:rPr>
                        <a:t> (</a:t>
                      </a:r>
                      <a:r>
                        <a:rPr lang="en-AU" sz="2400" err="1">
                          <a:latin typeface="Segoe UI Light" panose="020B0502040204020203" pitchFamily="34" charset="0"/>
                          <a:cs typeface="Segoe UI Light" panose="020B0502040204020203" pitchFamily="34" charset="0"/>
                        </a:rPr>
                        <a:t>wi</a:t>
                      </a:r>
                      <a:r>
                        <a:rPr lang="en-AU" sz="2400">
                          <a:latin typeface="Segoe UI Light" panose="020B0502040204020203" pitchFamily="34" charset="0"/>
                          <a:cs typeface="Segoe UI Light" panose="020B0502040204020203" pitchFamily="34" charset="0"/>
                        </a:rPr>
                        <a:t>)</a:t>
                      </a:r>
                    </a:p>
                  </a:txBody>
                  <a:tcPr/>
                </a:tc>
                <a:tc>
                  <a:txBody>
                    <a:bodyPr/>
                    <a:lstStyle/>
                    <a:p>
                      <a:r>
                        <a:rPr lang="en-AU" sz="2400">
                          <a:latin typeface="Segoe UI Light" panose="020B0502040204020203" pitchFamily="34" charset="0"/>
                          <a:cs typeface="Segoe UI Light" panose="020B0502040204020203" pitchFamily="34" charset="0"/>
                        </a:rPr>
                        <a:t>Displays message describing the effect of the command, instead of executing the command</a:t>
                      </a:r>
                    </a:p>
                  </a:txBody>
                  <a:tcPr/>
                </a:tc>
                <a:extLst>
                  <a:ext uri="{0D108BD9-81ED-4DB2-BD59-A6C34878D82A}">
                    <a16:rowId xmlns:a16="http://schemas.microsoft.com/office/drawing/2014/main" val="1096278789"/>
                  </a:ext>
                </a:extLst>
              </a:tr>
              <a:tr h="370840">
                <a:tc>
                  <a:txBody>
                    <a:bodyPr/>
                    <a:lstStyle/>
                    <a:p>
                      <a:r>
                        <a:rPr lang="en-AU" sz="2400">
                          <a:latin typeface="Segoe UI Light" panose="020B0502040204020203" pitchFamily="34" charset="0"/>
                          <a:cs typeface="Segoe UI Light" panose="020B0502040204020203" pitchFamily="34" charset="0"/>
                        </a:rPr>
                        <a:t>-Confirm (</a:t>
                      </a:r>
                      <a:r>
                        <a:rPr lang="en-AU" sz="2400" err="1">
                          <a:latin typeface="Segoe UI Light" panose="020B0502040204020203" pitchFamily="34" charset="0"/>
                          <a:cs typeface="Segoe UI Light" panose="020B0502040204020203" pitchFamily="34" charset="0"/>
                        </a:rPr>
                        <a:t>cf</a:t>
                      </a:r>
                      <a:r>
                        <a:rPr lang="en-AU" sz="2400">
                          <a:latin typeface="Segoe UI Light" panose="020B0502040204020203" pitchFamily="34" charset="0"/>
                          <a:cs typeface="Segoe UI Light" panose="020B0502040204020203" pitchFamily="34" charset="0"/>
                        </a:rPr>
                        <a:t>)</a:t>
                      </a:r>
                    </a:p>
                  </a:txBody>
                  <a:tcPr/>
                </a:tc>
                <a:tc>
                  <a:txBody>
                    <a:bodyPr/>
                    <a:lstStyle/>
                    <a:p>
                      <a:r>
                        <a:rPr lang="en-AU" sz="2400">
                          <a:latin typeface="Segoe UI Light" panose="020B0502040204020203" pitchFamily="34" charset="0"/>
                          <a:cs typeface="Segoe UI Light" panose="020B0502040204020203" pitchFamily="34" charset="0"/>
                        </a:rPr>
                        <a:t>Prompts for confirmation before executing command</a:t>
                      </a:r>
                    </a:p>
                  </a:txBody>
                  <a:tcPr/>
                </a:tc>
                <a:extLst>
                  <a:ext uri="{0D108BD9-81ED-4DB2-BD59-A6C34878D82A}">
                    <a16:rowId xmlns:a16="http://schemas.microsoft.com/office/drawing/2014/main" val="653444655"/>
                  </a:ext>
                </a:extLst>
              </a:tr>
            </a:tbl>
          </a:graphicData>
        </a:graphic>
      </p:graphicFrame>
      <p:sp>
        <p:nvSpPr>
          <p:cNvPr id="5" name="Content Placeholder 2"/>
          <p:cNvSpPr>
            <a:spLocks noGrp="1"/>
          </p:cNvSpPr>
          <p:nvPr>
            <p:ph sz="quarter" idx="13"/>
          </p:nvPr>
        </p:nvSpPr>
        <p:spPr>
          <a:xfrm>
            <a:off x="406400" y="1568672"/>
            <a:ext cx="11176000" cy="1205880"/>
          </a:xfrm>
        </p:spPr>
        <p:txBody>
          <a:bodyPr>
            <a:normAutofit/>
          </a:bodyPr>
          <a:lstStyle/>
          <a:p>
            <a:pPr marL="342900" indent="-342900">
              <a:buFont typeface="Arial" panose="020B0604020202020204" pitchFamily="34" charset="0"/>
              <a:buChar char="•"/>
            </a:pPr>
            <a:r>
              <a:rPr lang="en-AU"/>
              <a:t>Many cmdlets also offer risk mitigation parameters</a:t>
            </a:r>
          </a:p>
          <a:p>
            <a:pPr marL="342900" indent="-342900">
              <a:buFont typeface="Arial" panose="020B0604020202020204" pitchFamily="34" charset="0"/>
              <a:buChar char="•"/>
            </a:pPr>
            <a:r>
              <a:rPr lang="en-AU"/>
              <a:t>Typically when the cmdlet changes the system or application</a:t>
            </a:r>
          </a:p>
          <a:p>
            <a:pPr marL="342900" indent="-342900">
              <a:buFont typeface="Arial" panose="020B0604020202020204" pitchFamily="34" charset="0"/>
              <a:buChar char="•"/>
            </a:pPr>
            <a:endParaRPr lang="en-AU"/>
          </a:p>
        </p:txBody>
      </p:sp>
    </p:spTree>
    <p:extLst>
      <p:ext uri="{BB962C8B-B14F-4D97-AF65-F5344CB8AC3E}">
        <p14:creationId xmlns:p14="http://schemas.microsoft.com/office/powerpoint/2010/main" val="30599711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Streams and Common Parameters</a:t>
            </a:r>
          </a:p>
          <a:p>
            <a:endParaRPr lang="en-AU" sz="2600"/>
          </a:p>
          <a:p>
            <a:r>
              <a:rPr lang="en-AU"/>
              <a:t>Demo Content: Interactive Demo</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Module_03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Demo_02</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120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3968991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Read-Host</a:t>
            </a:r>
          </a:p>
        </p:txBody>
      </p:sp>
      <p:sp>
        <p:nvSpPr>
          <p:cNvPr id="10" name="Content Placeholder 9"/>
          <p:cNvSpPr>
            <a:spLocks noGrp="1"/>
          </p:cNvSpPr>
          <p:nvPr>
            <p:ph sz="quarter" idx="13"/>
          </p:nvPr>
        </p:nvSpPr>
        <p:spPr>
          <a:xfrm>
            <a:off x="406400" y="1206064"/>
            <a:ext cx="11176000" cy="5349876"/>
          </a:xfrm>
        </p:spPr>
        <p:txBody>
          <a:bodyPr>
            <a:normAutofit/>
          </a:bodyPr>
          <a:lstStyle/>
          <a:p>
            <a:pPr marL="342900" indent="-342900">
              <a:buFont typeface="Arial" panose="020B0604020202020204" pitchFamily="34" charset="0"/>
              <a:buChar char="•"/>
            </a:pPr>
            <a:r>
              <a:rPr lang="en-AU" sz="2000" dirty="0"/>
              <a:t>Prompts for user input with custom message</a:t>
            </a:r>
          </a:p>
          <a:p>
            <a:pPr marL="342900" indent="-342900">
              <a:buFont typeface="Arial" panose="020B0604020202020204" pitchFamily="34" charset="0"/>
              <a:buChar char="•"/>
            </a:pPr>
            <a:r>
              <a:rPr lang="en-AU" sz="2000" dirty="0"/>
              <a:t>Can be saved into a variable</a:t>
            </a:r>
          </a:p>
          <a:p>
            <a:pPr marL="342900" indent="-342900">
              <a:buFont typeface="Arial" panose="020B0604020202020204" pitchFamily="34" charset="0"/>
              <a:buChar char="•"/>
            </a:pPr>
            <a:r>
              <a:rPr lang="en-AU" sz="2000" dirty="0"/>
              <a:t>Supports secure strings</a:t>
            </a:r>
            <a:endParaRPr lang="en-AU" dirty="0"/>
          </a:p>
          <a:p>
            <a:pPr marL="702000" indent="-342900">
              <a:buFont typeface="Courier New" panose="02070309020205020404" pitchFamily="49" charset="0"/>
              <a:buChar char="o"/>
            </a:pPr>
            <a:endParaRPr lang="en-AU" dirty="0">
              <a:solidFill>
                <a:schemeClr val="bg1"/>
              </a:solidFill>
            </a:endParaRPr>
          </a:p>
          <a:p>
            <a:pPr marL="702000" indent="-342900">
              <a:buFont typeface="Courier New" panose="02070309020205020404" pitchFamily="49" charset="0"/>
              <a:buChar char="o"/>
            </a:pPr>
            <a:endParaRPr lang="en-AU" dirty="0"/>
          </a:p>
          <a:p>
            <a:pPr marL="702000" indent="-342900">
              <a:buFont typeface="Courier New" panose="02070309020205020404" pitchFamily="49" charset="0"/>
              <a:buChar char="o"/>
            </a:pPr>
            <a:endParaRPr lang="en-AU" dirty="0">
              <a:solidFill>
                <a:schemeClr val="bg1"/>
              </a:solidFill>
            </a:endParaRPr>
          </a:p>
          <a:p>
            <a:pPr marL="702000" indent="-342900">
              <a:buFont typeface="Courier New" panose="02070309020205020404" pitchFamily="49" charset="0"/>
              <a:buChar char="o"/>
            </a:pPr>
            <a:endParaRPr lang="en-AU" dirty="0"/>
          </a:p>
          <a:p>
            <a:pPr marL="359100"/>
            <a:endParaRPr lang="en-AU" dirty="0">
              <a:solidFill>
                <a:schemeClr val="bg1"/>
              </a:solidFill>
            </a:endParaRPr>
          </a:p>
          <a:p>
            <a:endParaRPr lang="en-AU" dirty="0">
              <a:solidFill>
                <a:schemeClr val="bg1"/>
              </a:solidFill>
            </a:endParaRPr>
          </a:p>
          <a:p>
            <a:pPr marL="342900" indent="-342900">
              <a:buFont typeface="Arial" panose="020B0604020202020204" pitchFamily="34" charset="0"/>
              <a:buChar char="•"/>
            </a:pPr>
            <a:endParaRPr lang="en-AU" dirty="0">
              <a:solidFill>
                <a:schemeClr val="bg1"/>
              </a:solidFill>
            </a:endParaRPr>
          </a:p>
          <a:p>
            <a:endParaRPr lang="en-AU" dirty="0"/>
          </a:p>
        </p:txBody>
      </p:sp>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290084833"/>
              </p:ext>
            </p:extLst>
          </p:nvPr>
        </p:nvGraphicFramePr>
        <p:xfrm>
          <a:off x="406400" y="2432150"/>
          <a:ext cx="11176000" cy="4053840"/>
        </p:xfrm>
        <a:graphic>
          <a:graphicData uri="http://schemas.openxmlformats.org/drawingml/2006/table">
            <a:tbl>
              <a:tblPr firstRow="1" bandRow="1">
                <a:tableStyleId>{5C22544A-7EE6-4342-B048-85BDC9FD1C3A}</a:tableStyleId>
              </a:tblPr>
              <a:tblGrid>
                <a:gridCol w="11176000">
                  <a:extLst>
                    <a:ext uri="{9D8B030D-6E8A-4147-A177-3AD203B41FA5}">
                      <a16:colId xmlns:a16="http://schemas.microsoft.com/office/drawing/2014/main" val="67628197"/>
                    </a:ext>
                  </a:extLst>
                </a:gridCol>
              </a:tblGrid>
              <a:tr h="2736379">
                <a:tc>
                  <a:txBody>
                    <a:bodyPr/>
                    <a:lstStyle/>
                    <a:p>
                      <a:r>
                        <a:rPr lang="en-AU" sz="2000" b="0" dirty="0">
                          <a:solidFill>
                            <a:srgbClr val="F5F5F5"/>
                          </a:solidFill>
                          <a:latin typeface="Lucida Console" panose="020B0609040504020204" pitchFamily="49" charset="0"/>
                        </a:rPr>
                        <a:t>PS C:\&gt; </a:t>
                      </a:r>
                      <a:r>
                        <a:rPr lang="en-US" sz="2000" b="0" dirty="0"/>
                        <a:t> </a:t>
                      </a:r>
                      <a:r>
                        <a:rPr lang="en-US" sz="2000" b="0" dirty="0">
                          <a:solidFill>
                            <a:srgbClr val="E0FFFF"/>
                          </a:solidFill>
                          <a:latin typeface="Lucida Console" panose="020B0609040504020204" pitchFamily="49" charset="0"/>
                        </a:rPr>
                        <a:t>Read-Host</a:t>
                      </a:r>
                      <a:r>
                        <a:rPr lang="en-US" sz="2000" b="0" dirty="0">
                          <a:solidFill>
                            <a:srgbClr val="F5F5F5"/>
                          </a:solidFill>
                          <a:latin typeface="Lucida Console" panose="020B0609040504020204" pitchFamily="49" charset="0"/>
                        </a:rPr>
                        <a:t> </a:t>
                      </a:r>
                      <a:r>
                        <a:rPr lang="en-US" sz="2000" b="0" dirty="0">
                          <a:solidFill>
                            <a:srgbClr val="DB7093"/>
                          </a:solidFill>
                          <a:latin typeface="Lucida Console" panose="020B0609040504020204" pitchFamily="49" charset="0"/>
                        </a:rPr>
                        <a:t>"Where should I save the log file?" </a:t>
                      </a:r>
                    </a:p>
                    <a:p>
                      <a:r>
                        <a:rPr lang="en-US" sz="2000" b="0" dirty="0">
                          <a:solidFill>
                            <a:srgbClr val="F5F5F5"/>
                          </a:solidFill>
                          <a:latin typeface="Lucida Console" panose="020B0609040504020204" pitchFamily="49" charset="0"/>
                        </a:rPr>
                        <a:t>Where should I save the log file?: C:\temp</a:t>
                      </a:r>
                    </a:p>
                    <a:p>
                      <a:r>
                        <a:rPr lang="en-US" sz="2000" b="0" dirty="0">
                          <a:solidFill>
                            <a:srgbClr val="F5F5F5"/>
                          </a:solidFill>
                          <a:latin typeface="Lucida Console" panose="020B0609040504020204" pitchFamily="49" charset="0"/>
                        </a:rPr>
                        <a:t>C:\temp </a:t>
                      </a:r>
                    </a:p>
                    <a:p>
                      <a:endParaRPr lang="en-US" sz="2000" b="0" dirty="0">
                        <a:solidFill>
                          <a:srgbClr val="EE82EE"/>
                        </a:solidFill>
                        <a:latin typeface="Lucida Console" panose="020B0609040504020204" pitchFamily="49" charset="0"/>
                      </a:endParaRPr>
                    </a:p>
                    <a:p>
                      <a:r>
                        <a:rPr lang="en-AU" sz="2000" b="0" dirty="0">
                          <a:solidFill>
                            <a:srgbClr val="F5F5F5"/>
                          </a:solidFill>
                          <a:latin typeface="Lucida Console" panose="020B0609040504020204" pitchFamily="49" charset="0"/>
                        </a:rPr>
                        <a:t>PS C:\&gt; </a:t>
                      </a:r>
                      <a:r>
                        <a:rPr lang="en-US" sz="2000" b="0" dirty="0"/>
                        <a:t> </a:t>
                      </a:r>
                      <a:r>
                        <a:rPr lang="en-US" sz="2000" b="0" dirty="0">
                          <a:solidFill>
                            <a:srgbClr val="FF4500"/>
                          </a:solidFill>
                          <a:latin typeface="Lucida Console" panose="020B0609040504020204" pitchFamily="49" charset="0"/>
                        </a:rPr>
                        <a:t>$</a:t>
                      </a:r>
                      <a:r>
                        <a:rPr lang="en-US" sz="2000" b="0" dirty="0" err="1">
                          <a:solidFill>
                            <a:srgbClr val="FF4500"/>
                          </a:solidFill>
                          <a:latin typeface="Lucida Console" panose="020B0609040504020204" pitchFamily="49" charset="0"/>
                        </a:rPr>
                        <a:t>LogPath</a:t>
                      </a:r>
                      <a:r>
                        <a:rPr lang="en-US" sz="2000" b="0" dirty="0">
                          <a:solidFill>
                            <a:srgbClr val="F5F5F5"/>
                          </a:solidFill>
                          <a:latin typeface="Lucida Console" panose="020B0609040504020204" pitchFamily="49" charset="0"/>
                        </a:rPr>
                        <a:t> </a:t>
                      </a:r>
                      <a:r>
                        <a:rPr lang="en-US" sz="2000" b="0" dirty="0">
                          <a:solidFill>
                            <a:srgbClr val="D3D3D3"/>
                          </a:solidFill>
                          <a:latin typeface="Lucida Console" panose="020B0609040504020204" pitchFamily="49" charset="0"/>
                        </a:rPr>
                        <a:t>=</a:t>
                      </a:r>
                      <a:r>
                        <a:rPr lang="en-US" sz="2000" b="0" dirty="0">
                          <a:solidFill>
                            <a:srgbClr val="F5F5F5"/>
                          </a:solidFill>
                          <a:latin typeface="Lucida Console" panose="020B0609040504020204" pitchFamily="49" charset="0"/>
                        </a:rPr>
                        <a:t> </a:t>
                      </a:r>
                      <a:r>
                        <a:rPr lang="en-US" sz="2000" b="0" dirty="0">
                          <a:solidFill>
                            <a:srgbClr val="E0FFFF"/>
                          </a:solidFill>
                          <a:latin typeface="Lucida Console" panose="020B0609040504020204" pitchFamily="49" charset="0"/>
                        </a:rPr>
                        <a:t>Read-Host</a:t>
                      </a:r>
                      <a:r>
                        <a:rPr lang="en-US" sz="2000" b="0" dirty="0">
                          <a:solidFill>
                            <a:srgbClr val="F5F5F5"/>
                          </a:solidFill>
                          <a:latin typeface="Lucida Console" panose="020B0609040504020204" pitchFamily="49" charset="0"/>
                        </a:rPr>
                        <a:t> </a:t>
                      </a:r>
                      <a:r>
                        <a:rPr lang="en-US" sz="2000" b="0" dirty="0">
                          <a:solidFill>
                            <a:srgbClr val="DB7093"/>
                          </a:solidFill>
                          <a:latin typeface="Lucida Console" panose="020B0609040504020204" pitchFamily="49" charset="0"/>
                        </a:rPr>
                        <a:t>"Where should I save the log file?" </a:t>
                      </a:r>
                    </a:p>
                    <a:p>
                      <a:pPr marL="0" marR="0" lvl="0" indent="0" defTabSz="914400" eaLnBrk="1" fontAlgn="auto" latinLnBrk="0" hangingPunct="1">
                        <a:lnSpc>
                          <a:spcPct val="100000"/>
                        </a:lnSpc>
                        <a:spcBef>
                          <a:spcPts val="0"/>
                        </a:spcBef>
                        <a:spcAft>
                          <a:spcPts val="0"/>
                        </a:spcAft>
                        <a:buClrTx/>
                        <a:buSzTx/>
                        <a:buFontTx/>
                        <a:buNone/>
                        <a:tabLst/>
                        <a:defRPr/>
                      </a:pPr>
                      <a:r>
                        <a:rPr lang="en-US" sz="2000" b="0" dirty="0">
                          <a:solidFill>
                            <a:srgbClr val="F5F5F5"/>
                          </a:solidFill>
                          <a:latin typeface="Lucida Console" panose="020B0609040504020204" pitchFamily="49" charset="0"/>
                        </a:rPr>
                        <a:t>Where should I save the log file?: C:\temp</a:t>
                      </a:r>
                      <a:endParaRPr lang="en-US" sz="2000" b="0" dirty="0">
                        <a:solidFill>
                          <a:srgbClr val="DB7093"/>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t> </a:t>
                      </a:r>
                      <a:r>
                        <a:rPr lang="en-US" sz="2000" b="0" dirty="0">
                          <a:solidFill>
                            <a:srgbClr val="FF4500"/>
                          </a:solidFill>
                          <a:latin typeface="Lucida Console" panose="020B0609040504020204" pitchFamily="49" charset="0"/>
                        </a:rPr>
                        <a:t>$</a:t>
                      </a:r>
                      <a:r>
                        <a:rPr lang="en-US" sz="2000" b="0" dirty="0" err="1">
                          <a:solidFill>
                            <a:srgbClr val="FF4500"/>
                          </a:solidFill>
                          <a:latin typeface="Lucida Console" panose="020B0609040504020204" pitchFamily="49" charset="0"/>
                        </a:rPr>
                        <a:t>LogPath</a:t>
                      </a:r>
                      <a:r>
                        <a:rPr lang="en-US" sz="2000" b="0" dirty="0">
                          <a:solidFill>
                            <a:srgbClr val="F5F5F5"/>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2000" b="0" dirty="0">
                          <a:solidFill>
                            <a:srgbClr val="F5F5F5"/>
                          </a:solidFill>
                          <a:latin typeface="Lucida Console" panose="020B0609040504020204" pitchFamily="49" charset="0"/>
                        </a:rPr>
                        <a:t>C:\temp </a:t>
                      </a:r>
                    </a:p>
                    <a:p>
                      <a:pPr marL="0" marR="0" lvl="0" indent="0" defTabSz="914400" eaLnBrk="1" fontAlgn="auto" latinLnBrk="0" hangingPunct="1">
                        <a:lnSpc>
                          <a:spcPct val="100000"/>
                        </a:lnSpc>
                        <a:spcBef>
                          <a:spcPts val="0"/>
                        </a:spcBef>
                        <a:spcAft>
                          <a:spcPts val="0"/>
                        </a:spcAft>
                        <a:buClrTx/>
                        <a:buSzTx/>
                        <a:buFontTx/>
                        <a:buNone/>
                        <a:tabLst/>
                        <a:defRPr/>
                      </a:pPr>
                      <a:endParaRPr lang="en-US" sz="2000" b="0" dirty="0">
                        <a:solidFill>
                          <a:srgbClr val="F5F5F5"/>
                        </a:solidFill>
                        <a:latin typeface="Lucida Console" panose="020B0609040504020204" pitchFamily="49" charset="0"/>
                      </a:endParaRPr>
                    </a:p>
                    <a:p>
                      <a:r>
                        <a:rPr lang="en-AU" sz="2000" b="0" dirty="0">
                          <a:solidFill>
                            <a:srgbClr val="F5F5F5"/>
                          </a:solidFill>
                          <a:latin typeface="Lucida Console" panose="020B0609040504020204" pitchFamily="49" charset="0"/>
                        </a:rPr>
                        <a:t>PS C:\&gt; </a:t>
                      </a:r>
                      <a:r>
                        <a:rPr lang="en-US" sz="2000" b="0" dirty="0">
                          <a:solidFill>
                            <a:srgbClr val="E0FFFF"/>
                          </a:solidFill>
                          <a:latin typeface="Lucida Console" panose="020B0609040504020204" pitchFamily="49" charset="0"/>
                        </a:rPr>
                        <a:t>Read-Host</a:t>
                      </a:r>
                      <a:r>
                        <a:rPr lang="en-US" sz="2000" b="0" dirty="0">
                          <a:solidFill>
                            <a:srgbClr val="F5F5F5"/>
                          </a:solidFill>
                          <a:latin typeface="Lucida Console" panose="020B0609040504020204" pitchFamily="49" charset="0"/>
                        </a:rPr>
                        <a:t> </a:t>
                      </a:r>
                      <a:r>
                        <a:rPr lang="en-US" sz="2000" b="0" dirty="0">
                          <a:solidFill>
                            <a:srgbClr val="DB7093"/>
                          </a:solidFill>
                          <a:latin typeface="Lucida Console" panose="020B0609040504020204" pitchFamily="49" charset="0"/>
                        </a:rPr>
                        <a:t>"Enter your password"</a:t>
                      </a:r>
                      <a:r>
                        <a:rPr lang="en-US" sz="2000" b="0" dirty="0">
                          <a:solidFill>
                            <a:srgbClr val="F5F5F5"/>
                          </a:solidFill>
                          <a:latin typeface="Lucida Console" panose="020B0609040504020204" pitchFamily="49" charset="0"/>
                        </a:rPr>
                        <a:t> </a:t>
                      </a:r>
                      <a:r>
                        <a:rPr lang="en-US" sz="2000" b="0" dirty="0">
                          <a:solidFill>
                            <a:srgbClr val="FFE4B5"/>
                          </a:solidFill>
                          <a:latin typeface="Lucida Console" panose="020B0609040504020204" pitchFamily="49" charset="0"/>
                        </a:rPr>
                        <a:t>-</a:t>
                      </a:r>
                      <a:r>
                        <a:rPr lang="en-US" sz="2000" b="0" dirty="0" err="1">
                          <a:solidFill>
                            <a:srgbClr val="FFE4B5"/>
                          </a:solidFill>
                          <a:latin typeface="Lucida Console" panose="020B0609040504020204" pitchFamily="49" charset="0"/>
                        </a:rPr>
                        <a:t>AsSecureString</a:t>
                      </a:r>
                      <a:r>
                        <a:rPr lang="en-US" sz="2000" b="0" dirty="0">
                          <a:solidFill>
                            <a:srgbClr val="FFE4B5"/>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US" sz="2000" b="0" dirty="0">
                          <a:solidFill>
                            <a:srgbClr val="F5F5F5"/>
                          </a:solidFill>
                          <a:latin typeface="Lucida Console" panose="020B0609040504020204" pitchFamily="49" charset="0"/>
                        </a:rPr>
                        <a:t>Enter your password: ********</a:t>
                      </a:r>
                    </a:p>
                    <a:p>
                      <a:pPr marL="0" marR="0" lvl="0" indent="0" defTabSz="914400" eaLnBrk="1" fontAlgn="auto" latinLnBrk="0" hangingPunct="1">
                        <a:lnSpc>
                          <a:spcPct val="100000"/>
                        </a:lnSpc>
                        <a:spcBef>
                          <a:spcPts val="0"/>
                        </a:spcBef>
                        <a:spcAft>
                          <a:spcPts val="0"/>
                        </a:spcAft>
                        <a:buClrTx/>
                        <a:buSzTx/>
                        <a:buFontTx/>
                        <a:buNone/>
                        <a:tabLst/>
                        <a:defRPr/>
                      </a:pPr>
                      <a:r>
                        <a:rPr lang="en-US" sz="2000" b="0" dirty="0" err="1">
                          <a:solidFill>
                            <a:srgbClr val="F5F5F5"/>
                          </a:solidFill>
                          <a:latin typeface="Lucida Console" panose="020B0609040504020204" pitchFamily="49" charset="0"/>
                        </a:rPr>
                        <a:t>System.Security.SecureString</a:t>
                      </a:r>
                      <a:endParaRPr lang="en-US" sz="2000" b="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endParaRPr lang="en-AU" sz="2000" b="0" dirty="0">
                        <a:solidFill>
                          <a:srgbClr val="F5F5F5"/>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3251578973"/>
                  </a:ext>
                </a:extLst>
              </a:tr>
            </a:tbl>
          </a:graphicData>
        </a:graphic>
      </p:graphicFrame>
    </p:spTree>
    <p:extLst>
      <p:ext uri="{BB962C8B-B14F-4D97-AF65-F5344CB8AC3E}">
        <p14:creationId xmlns:p14="http://schemas.microsoft.com/office/powerpoint/2010/main" val="654342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Providers</a:t>
            </a:r>
          </a:p>
        </p:txBody>
      </p:sp>
      <p:sp>
        <p:nvSpPr>
          <p:cNvPr id="3" name="Content Placeholder 2"/>
          <p:cNvSpPr>
            <a:spLocks noGrp="1"/>
          </p:cNvSpPr>
          <p:nvPr>
            <p:ph sz="quarter" idx="13"/>
          </p:nvPr>
        </p:nvSpPr>
        <p:spPr>
          <a:xfrm>
            <a:off x="406400" y="1019197"/>
            <a:ext cx="11176000" cy="4953000"/>
          </a:xfrm>
        </p:spPr>
        <p:txBody>
          <a:bodyPr>
            <a:normAutofit/>
          </a:bodyPr>
          <a:lstStyle/>
          <a:p>
            <a:pPr marL="342900" indent="-342900">
              <a:buFont typeface="Arial" panose="020B0604020202020204" pitchFamily="34" charset="0"/>
              <a:buChar char="•"/>
            </a:pPr>
            <a:r>
              <a:rPr lang="en-US" dirty="0"/>
              <a:t>Providers are PowerShell’s way of mapping Hierarchical Structures to </a:t>
            </a:r>
            <a:r>
              <a:rPr lang="en-US" b="1" dirty="0"/>
              <a:t>Provide</a:t>
            </a:r>
            <a:r>
              <a:rPr lang="en-US" dirty="0"/>
              <a:t> easy navigation and manipulation.</a:t>
            </a:r>
          </a:p>
          <a:p>
            <a:pPr marL="342900" indent="-342900">
              <a:buFont typeface="Arial" panose="020B0604020202020204" pitchFamily="34" charset="0"/>
              <a:buChar char="•"/>
            </a:pPr>
            <a:r>
              <a:rPr lang="en-US" dirty="0"/>
              <a:t>The </a:t>
            </a:r>
            <a:r>
              <a:rPr lang="en-US" b="1" dirty="0" err="1"/>
              <a:t>FileSystem</a:t>
            </a:r>
            <a:r>
              <a:rPr lang="en-US" dirty="0"/>
              <a:t> is one such structure that will serve as an example below.</a:t>
            </a:r>
          </a:p>
          <a:p>
            <a:pPr marL="342900" indent="-342900">
              <a:buFont typeface="Arial" panose="020B0604020202020204" pitchFamily="34" charset="0"/>
              <a:buChar char="•"/>
            </a:pPr>
            <a:r>
              <a:rPr lang="en-US" dirty="0"/>
              <a:t>Each Mapping of a Provider is Called a “Drive” (or </a:t>
            </a:r>
            <a:r>
              <a:rPr lang="en-US" dirty="0" err="1"/>
              <a:t>PSDrive</a:t>
            </a:r>
            <a:r>
              <a:rPr lang="en-US" dirty="0"/>
              <a:t>).</a:t>
            </a:r>
          </a:p>
        </p:txBody>
      </p:sp>
      <p:sp>
        <p:nvSpPr>
          <p:cNvPr id="4" name="Slide Number Placeholder 3"/>
          <p:cNvSpPr>
            <a:spLocks noGrp="1"/>
          </p:cNvSpPr>
          <p:nvPr>
            <p:ph type="sldNum" sz="quarter" idx="11"/>
          </p:nvPr>
        </p:nvSpPr>
        <p:spPr/>
        <p:txBody>
          <a:bodyPr/>
          <a:lstStyle/>
          <a:p>
            <a:fld id="{74A398B2-5A34-1A4A-811E-F4027282568C}" type="slidenum">
              <a:rPr lang="en-US" smtClean="0"/>
              <a:pPr/>
              <a:t>17</a:t>
            </a:fld>
            <a:endParaRPr lang="en-US"/>
          </a:p>
        </p:txBody>
      </p:sp>
      <p:graphicFrame>
        <p:nvGraphicFramePr>
          <p:cNvPr id="12" name="Table 11"/>
          <p:cNvGraphicFramePr>
            <a:graphicFrameLocks noGrp="1"/>
          </p:cNvGraphicFramePr>
          <p:nvPr>
            <p:extLst>
              <p:ext uri="{D42A27DB-BD31-4B8C-83A1-F6EECF244321}">
                <p14:modId xmlns:p14="http://schemas.microsoft.com/office/powerpoint/2010/main" val="2425541333"/>
              </p:ext>
            </p:extLst>
          </p:nvPr>
        </p:nvGraphicFramePr>
        <p:xfrm>
          <a:off x="776271" y="3122377"/>
          <a:ext cx="9735566" cy="2225040"/>
        </p:xfrm>
        <a:graphic>
          <a:graphicData uri="http://schemas.openxmlformats.org/drawingml/2006/table">
            <a:tbl>
              <a:tblPr firstRow="1" bandRow="1">
                <a:tableStyleId>{5C22544A-7EE6-4342-B048-85BDC9FD1C3A}</a:tableStyleId>
              </a:tblPr>
              <a:tblGrid>
                <a:gridCol w="9735566">
                  <a:extLst>
                    <a:ext uri="{9D8B030D-6E8A-4147-A177-3AD203B41FA5}">
                      <a16:colId xmlns:a16="http://schemas.microsoft.com/office/drawing/2014/main" val="67628197"/>
                    </a:ext>
                  </a:extLst>
                </a:gridCol>
              </a:tblGrid>
              <a:tr h="594879">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cd</a:t>
                      </a:r>
                      <a:r>
                        <a:rPr lang="en-AU" sz="2000" b="0" baseline="0" dirty="0">
                          <a:solidFill>
                            <a:srgbClr val="F5F5F5"/>
                          </a:solidFill>
                          <a:latin typeface="Lucida Console" panose="020B0609040504020204" pitchFamily="49" charset="0"/>
                        </a:rPr>
                        <a:t> </a:t>
                      </a:r>
                      <a:r>
                        <a:rPr lang="en-AU" sz="2000" b="0" dirty="0">
                          <a:solidFill>
                            <a:srgbClr val="F5F5F5"/>
                          </a:solidFill>
                          <a:latin typeface="Lucida Console" panose="020B0609040504020204" pitchFamily="49" charset="0"/>
                        </a:rPr>
                        <a:t>C:\Windows</a:t>
                      </a: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C:\Windows&gt; cd</a:t>
                      </a:r>
                      <a:r>
                        <a:rPr lang="en-AU" sz="2000" b="0" baseline="0" dirty="0">
                          <a:solidFill>
                            <a:srgbClr val="F5F5F5"/>
                          </a:solidFill>
                          <a:latin typeface="Lucida Console" panose="020B0609040504020204" pitchFamily="49" charset="0"/>
                        </a:rPr>
                        <a:t> </a:t>
                      </a:r>
                      <a:r>
                        <a:rPr lang="en-AU" sz="2000" b="0" dirty="0">
                          <a:solidFill>
                            <a:srgbClr val="F5F5F5"/>
                          </a:solidFill>
                          <a:latin typeface="Lucida Console" panose="020B0609040504020204" pitchFamily="49" charset="0"/>
                        </a:rPr>
                        <a:t>.\System32\drivers\</a:t>
                      </a:r>
                      <a:r>
                        <a:rPr lang="en-AU" sz="2000" b="0" dirty="0" err="1">
                          <a:solidFill>
                            <a:srgbClr val="F5F5F5"/>
                          </a:solidFill>
                          <a:latin typeface="Lucida Console" panose="020B0609040504020204" pitchFamily="49" charset="0"/>
                        </a:rPr>
                        <a:t>etc</a:t>
                      </a:r>
                      <a:endParaRPr lang="en-AU" sz="2000" b="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C:\Windows\System32\drivers\etc&gt; cd</a:t>
                      </a:r>
                      <a:r>
                        <a:rPr lang="en-AU" sz="2000" b="0" baseline="0" dirty="0">
                          <a:solidFill>
                            <a:srgbClr val="F5F5F5"/>
                          </a:solidFill>
                          <a:latin typeface="Lucida Console" panose="020B0609040504020204" pitchFamily="49" charset="0"/>
                        </a:rPr>
                        <a:t> ..\</a:t>
                      </a:r>
                    </a:p>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C:\Windows\System32\drivers&gt; cd</a:t>
                      </a:r>
                      <a:r>
                        <a:rPr lang="en-AU" sz="2000" b="0" baseline="0" dirty="0">
                          <a:solidFill>
                            <a:srgbClr val="F5F5F5"/>
                          </a:solidFill>
                          <a:latin typeface="Lucida Console" panose="020B0609040504020204" pitchFamily="49" charset="0"/>
                        </a:rPr>
                        <a:t> ..\</a:t>
                      </a:r>
                      <a:endParaRPr lang="en-AU" sz="2000" b="0" dirty="0">
                        <a:solidFill>
                          <a:srgbClr val="F5F5F5"/>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C:\Windows\System32&gt; cd</a:t>
                      </a:r>
                      <a:r>
                        <a:rPr lang="en-AU" sz="2000" b="0" baseline="0" dirty="0">
                          <a:solidFill>
                            <a:srgbClr val="F5F5F5"/>
                          </a:solidFill>
                          <a:latin typeface="Lucida Console" panose="020B0609040504020204" pitchFamily="49" charset="0"/>
                        </a:rPr>
                        <a:t> ..\</a:t>
                      </a:r>
                      <a:endParaRPr lang="en-AU" sz="2000" b="0" dirty="0">
                        <a:solidFill>
                          <a:srgbClr val="F5F5F5"/>
                        </a:solidFill>
                        <a:latin typeface="Lucida Console" panose="020B0609040504020204" pitchFamily="49" charset="0"/>
                      </a:endParaRPr>
                    </a:p>
                    <a:p>
                      <a:pPr marL="0" marR="0" lvl="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C:\Windows\&gt; cd</a:t>
                      </a:r>
                      <a:r>
                        <a:rPr lang="en-AU" sz="2000" b="0" baseline="0" dirty="0">
                          <a:solidFill>
                            <a:srgbClr val="F5F5F5"/>
                          </a:solidFill>
                          <a:latin typeface="Lucida Console" panose="020B0609040504020204" pitchFamily="49" charset="0"/>
                        </a:rPr>
                        <a:t> ..\</a:t>
                      </a:r>
                      <a:endParaRPr lang="en-AU" sz="2000" b="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p>
                  </a:txBody>
                  <a:tcPr>
                    <a:solidFill>
                      <a:srgbClr val="012456"/>
                    </a:solidFill>
                  </a:tcPr>
                </a:tc>
                <a:extLst>
                  <a:ext uri="{0D108BD9-81ED-4DB2-BD59-A6C34878D82A}">
                    <a16:rowId xmlns:a16="http://schemas.microsoft.com/office/drawing/2014/main" val="3251578973"/>
                  </a:ext>
                </a:extLst>
              </a:tr>
            </a:tbl>
          </a:graphicData>
        </a:graphic>
      </p:graphicFrame>
    </p:spTree>
    <p:extLst>
      <p:ext uri="{BB962C8B-B14F-4D97-AF65-F5344CB8AC3E}">
        <p14:creationId xmlns:p14="http://schemas.microsoft.com/office/powerpoint/2010/main" val="21152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a:t>Built-in Providers</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3432924243"/>
              </p:ext>
            </p:extLst>
          </p:nvPr>
        </p:nvGraphicFramePr>
        <p:xfrm>
          <a:off x="551384" y="1268760"/>
          <a:ext cx="10206884" cy="387096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0000"/>
                    </a:ext>
                  </a:extLst>
                </a:gridCol>
                <a:gridCol w="2709333">
                  <a:extLst>
                    <a:ext uri="{9D8B030D-6E8A-4147-A177-3AD203B41FA5}">
                      <a16:colId xmlns:a16="http://schemas.microsoft.com/office/drawing/2014/main" val="20001"/>
                    </a:ext>
                  </a:extLst>
                </a:gridCol>
                <a:gridCol w="4788218">
                  <a:extLst>
                    <a:ext uri="{9D8B030D-6E8A-4147-A177-3AD203B41FA5}">
                      <a16:colId xmlns:a16="http://schemas.microsoft.com/office/drawing/2014/main" val="20002"/>
                    </a:ext>
                  </a:extLst>
                </a:gridCol>
              </a:tblGrid>
              <a:tr h="370840">
                <a:tc>
                  <a:txBody>
                    <a:bodyPr/>
                    <a:lstStyle/>
                    <a:p>
                      <a:r>
                        <a:rPr lang="en-AU" sz="2000" b="0">
                          <a:latin typeface="Segoe UI Light" panose="020B0502040204020203" pitchFamily="34" charset="0"/>
                          <a:cs typeface="Segoe UI Light" panose="020B0502040204020203" pitchFamily="34" charset="0"/>
                        </a:rPr>
                        <a:t>Provider</a:t>
                      </a:r>
                    </a:p>
                  </a:txBody>
                  <a:tcPr/>
                </a:tc>
                <a:tc>
                  <a:txBody>
                    <a:bodyPr/>
                    <a:lstStyle/>
                    <a:p>
                      <a:r>
                        <a:rPr lang="en-AU" sz="2000" b="0">
                          <a:latin typeface="Segoe UI Light" panose="020B0502040204020203" pitchFamily="34" charset="0"/>
                          <a:cs typeface="Segoe UI Light" panose="020B0502040204020203" pitchFamily="34" charset="0"/>
                        </a:rPr>
                        <a:t>Drive</a:t>
                      </a:r>
                    </a:p>
                  </a:txBody>
                  <a:tcPr/>
                </a:tc>
                <a:tc>
                  <a:txBody>
                    <a:bodyPr/>
                    <a:lstStyle/>
                    <a:p>
                      <a:r>
                        <a:rPr lang="en-AU" sz="2000" b="0">
                          <a:latin typeface="Segoe UI Light" panose="020B0502040204020203" pitchFamily="34" charset="0"/>
                          <a:cs typeface="Segoe UI Light" panose="020B0502040204020203" pitchFamily="34" charset="0"/>
                        </a:rPr>
                        <a:t>Data Store</a:t>
                      </a:r>
                    </a:p>
                  </a:txBody>
                  <a:tcPr/>
                </a:tc>
                <a:extLst>
                  <a:ext uri="{0D108BD9-81ED-4DB2-BD59-A6C34878D82A}">
                    <a16:rowId xmlns:a16="http://schemas.microsoft.com/office/drawing/2014/main" val="1000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Alias</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Alias:</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Windows PowerShell aliases</a:t>
                      </a:r>
                    </a:p>
                  </a:txBody>
                  <a:tcPr/>
                </a:tc>
                <a:extLst>
                  <a:ext uri="{0D108BD9-81ED-4DB2-BD59-A6C34878D82A}">
                    <a16:rowId xmlns:a16="http://schemas.microsoft.com/office/drawing/2014/main" val="10001"/>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Certificate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Cert: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x509 certificates for digital signatures</a:t>
                      </a:r>
                    </a:p>
                  </a:txBody>
                  <a:tcPr/>
                </a:tc>
                <a:extLst>
                  <a:ext uri="{0D108BD9-81ED-4DB2-BD59-A6C34878D82A}">
                    <a16:rowId xmlns:a16="http://schemas.microsoft.com/office/drawing/2014/main" val="10002"/>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Environment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err="1">
                          <a:solidFill>
                            <a:schemeClr val="dk1"/>
                          </a:solidFill>
                          <a:latin typeface="Segoe UI Light" panose="020B0502040204020203" pitchFamily="34" charset="0"/>
                          <a:ea typeface="+mn-ea"/>
                          <a:cs typeface="Segoe UI Light" panose="020B0502040204020203" pitchFamily="34" charset="0"/>
                        </a:rPr>
                        <a:t>Env</a:t>
                      </a:r>
                      <a:r>
                        <a:rPr lang="en-AU" sz="2000">
                          <a:solidFill>
                            <a:schemeClr val="dk1"/>
                          </a:solidFill>
                          <a:latin typeface="Segoe UI Light" panose="020B0502040204020203" pitchFamily="34" charset="0"/>
                          <a:ea typeface="+mn-ea"/>
                          <a:cs typeface="Segoe UI Light" panose="020B0502040204020203"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Windows environment variables</a:t>
                      </a:r>
                    </a:p>
                  </a:txBody>
                  <a:tcPr/>
                </a:tc>
                <a:extLst>
                  <a:ext uri="{0D108BD9-81ED-4DB2-BD59-A6C34878D82A}">
                    <a16:rowId xmlns:a16="http://schemas.microsoft.com/office/drawing/2014/main" val="100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err="1">
                          <a:solidFill>
                            <a:schemeClr val="dk1"/>
                          </a:solidFill>
                          <a:latin typeface="Segoe UI Light" panose="020B0502040204020203" pitchFamily="34" charset="0"/>
                          <a:ea typeface="+mn-ea"/>
                          <a:cs typeface="Segoe UI Light" panose="020B0502040204020203" pitchFamily="34" charset="0"/>
                        </a:rPr>
                        <a:t>FileSystem</a:t>
                      </a:r>
                      <a:r>
                        <a:rPr lang="en-AU" sz="2000">
                          <a:solidFill>
                            <a:schemeClr val="dk1"/>
                          </a:solidFill>
                          <a:latin typeface="Segoe UI Light" panose="020B0502040204020203" pitchFamily="34" charset="0"/>
                          <a:ea typeface="+mn-ea"/>
                          <a:cs typeface="Segoe UI Light" panose="020B0502040204020203" pitchFamily="34" charset="0"/>
                        </a:rPr>
                        <a:t> </a:t>
                      </a:r>
                    </a:p>
                  </a:txBody>
                  <a:tcPr/>
                </a:tc>
                <a:tc>
                  <a:txBody>
                    <a:bodyPr/>
                    <a:lstStyle/>
                    <a:p>
                      <a:r>
                        <a:rPr lang="en-AU" sz="2000">
                          <a:latin typeface="Segoe UI Light" panose="020B0502040204020203" pitchFamily="34" charset="0"/>
                          <a:cs typeface="Segoe UI Light" panose="020B0502040204020203" pitchFamily="34" charset="0"/>
                        </a:rPr>
                        <a:t>C:</a:t>
                      </a:r>
                      <a:r>
                        <a:rPr lang="en-AU" sz="2000" baseline="0">
                          <a:latin typeface="Segoe UI Light" panose="020B0502040204020203" pitchFamily="34" charset="0"/>
                          <a:cs typeface="Segoe UI Light" panose="020B0502040204020203" pitchFamily="34" charset="0"/>
                        </a:rPr>
                        <a:t>, D:, </a:t>
                      </a:r>
                      <a:r>
                        <a:rPr lang="en-AU" sz="2000">
                          <a:latin typeface="Segoe UI Light" panose="020B0502040204020203" pitchFamily="34" charset="0"/>
                          <a:cs typeface="Segoe UI Light" panose="020B0502040204020203"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File system drives, directories, and files</a:t>
                      </a:r>
                    </a:p>
                  </a:txBody>
                  <a:tcPr/>
                </a:tc>
                <a:extLst>
                  <a:ext uri="{0D108BD9-81ED-4DB2-BD59-A6C34878D82A}">
                    <a16:rowId xmlns:a16="http://schemas.microsoft.com/office/drawing/2014/main" val="10004"/>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Function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Function:</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Windows PowerShell functions</a:t>
                      </a:r>
                    </a:p>
                  </a:txBody>
                  <a:tcPr/>
                </a:tc>
                <a:extLst>
                  <a:ext uri="{0D108BD9-81ED-4DB2-BD59-A6C34878D82A}">
                    <a16:rowId xmlns:a16="http://schemas.microsoft.com/office/drawing/2014/main" val="10005"/>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Registry</a:t>
                      </a:r>
                      <a:endParaRPr lang="en-AU" sz="200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HKLM:, HKCU:</a:t>
                      </a:r>
                    </a:p>
                  </a:txBody>
                  <a:tcPr/>
                </a:tc>
                <a:tc>
                  <a:txBody>
                    <a:bodyPr/>
                    <a:lstStyle/>
                    <a:p>
                      <a:r>
                        <a:rPr lang="en-AU" sz="2000">
                          <a:solidFill>
                            <a:schemeClr val="dk1"/>
                          </a:solidFill>
                          <a:latin typeface="Segoe UI Light" panose="020B0502040204020203" pitchFamily="34" charset="0"/>
                          <a:ea typeface="+mn-ea"/>
                          <a:cs typeface="Segoe UI Light" panose="020B0502040204020203" pitchFamily="34" charset="0"/>
                        </a:rPr>
                        <a:t>Windows registry</a:t>
                      </a:r>
                      <a:endParaRPr lang="en-AU" sz="200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Variable </a:t>
                      </a:r>
                      <a:endParaRPr lang="en-AU" sz="2000">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Variable: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Windows PowerShell variables</a:t>
                      </a:r>
                    </a:p>
                  </a:txBody>
                  <a:tcPr/>
                </a:tc>
                <a:extLst>
                  <a:ext uri="{0D108BD9-81ED-4DB2-BD59-A6C34878D82A}">
                    <a16:rowId xmlns:a16="http://schemas.microsoft.com/office/drawing/2014/main" val="10007"/>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err="1">
                          <a:solidFill>
                            <a:schemeClr val="dk1"/>
                          </a:solidFill>
                          <a:latin typeface="Segoe UI Light" panose="020B0502040204020203" pitchFamily="34" charset="0"/>
                          <a:ea typeface="+mn-ea"/>
                          <a:cs typeface="Segoe UI Light" panose="020B0502040204020203" pitchFamily="34" charset="0"/>
                        </a:rPr>
                        <a:t>WSMan</a:t>
                      </a:r>
                      <a:endParaRPr lang="en-AU" sz="2000">
                        <a:solidFill>
                          <a:schemeClr val="dk1"/>
                        </a:solidFill>
                        <a:latin typeface="Segoe UI Light" panose="020B0502040204020203" pitchFamily="34" charset="0"/>
                        <a:ea typeface="+mn-ea"/>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err="1">
                          <a:solidFill>
                            <a:schemeClr val="dk1"/>
                          </a:solidFill>
                          <a:latin typeface="Segoe UI Light" panose="020B0502040204020203" pitchFamily="34" charset="0"/>
                          <a:ea typeface="+mn-ea"/>
                          <a:cs typeface="Segoe UI Light" panose="020B0502040204020203" pitchFamily="34" charset="0"/>
                        </a:rPr>
                        <a:t>WSMan</a:t>
                      </a:r>
                      <a:r>
                        <a:rPr lang="en-AU" sz="2000">
                          <a:solidFill>
                            <a:schemeClr val="dk1"/>
                          </a:solidFill>
                          <a:latin typeface="Segoe UI Light" panose="020B0502040204020203" pitchFamily="34" charset="0"/>
                          <a:ea typeface="+mn-ea"/>
                          <a:cs typeface="Segoe UI Light" panose="020B0502040204020203" pitchFamily="34" charset="0"/>
                        </a:rPr>
                        <a:t>: </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WS-Management configuration information</a:t>
                      </a:r>
                    </a:p>
                  </a:txBody>
                  <a:tcPr/>
                </a:tc>
                <a:extLst>
                  <a:ext uri="{0D108BD9-81ED-4DB2-BD59-A6C34878D82A}">
                    <a16:rowId xmlns:a16="http://schemas.microsoft.com/office/drawing/2014/main" val="10008"/>
                  </a:ext>
                </a:extLst>
              </a:tr>
            </a:tbl>
          </a:graphicData>
        </a:graphic>
      </p:graphicFrame>
      <p:sp>
        <p:nvSpPr>
          <p:cNvPr id="12" name="TextBox 11"/>
          <p:cNvSpPr txBox="1"/>
          <p:nvPr/>
        </p:nvSpPr>
        <p:spPr>
          <a:xfrm>
            <a:off x="407368" y="5445224"/>
            <a:ext cx="4959627" cy="400110"/>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 </a:t>
            </a:r>
            <a:r>
              <a:rPr kumimoji="0" lang="en-AU" sz="2000" b="0" i="0" u="none" strike="noStrike" kern="1200" cap="none" spc="0" normalizeH="0" baseline="0" noProof="0" err="1">
                <a:ln>
                  <a:noFill/>
                </a:ln>
                <a:solidFill>
                  <a:srgbClr val="000000"/>
                </a:solidFill>
                <a:effectLst/>
                <a:uLnTx/>
                <a:uFillTx/>
                <a:latin typeface="Segoe UI Light" panose="020B0502040204020203" pitchFamily="34" charset="0"/>
                <a:ea typeface="+mn-ea"/>
                <a:cs typeface="Segoe UI Light" panose="020B0502040204020203" pitchFamily="34" charset="0"/>
              </a:rPr>
              <a:t>FileSystem</a:t>
            </a:r>
            <a:r>
              <a:rPr kumimoji="0" lang="en-AU" sz="2000" b="0" i="0" u="none" strike="noStrike" kern="1200" cap="none" spc="0" normalizeH="0" baseline="0" noProof="0">
                <a:ln>
                  <a:noFill/>
                </a:ln>
                <a:solidFill>
                  <a:srgbClr val="000000"/>
                </a:solidFill>
                <a:effectLst/>
                <a:uLnTx/>
                <a:uFillTx/>
                <a:latin typeface="Segoe UI Light" panose="020B0502040204020203" pitchFamily="34" charset="0"/>
                <a:ea typeface="+mn-ea"/>
                <a:cs typeface="Segoe UI Light" panose="020B0502040204020203" pitchFamily="34" charset="0"/>
              </a:rPr>
              <a:t> drives can vary on each system </a:t>
            </a:r>
          </a:p>
        </p:txBody>
      </p:sp>
    </p:spTree>
    <p:extLst>
      <p:ext uri="{BB962C8B-B14F-4D97-AF65-F5344CB8AC3E}">
        <p14:creationId xmlns:p14="http://schemas.microsoft.com/office/powerpoint/2010/main" val="35702439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AU"/>
              <a:t>Provider Capabilities</a:t>
            </a:r>
          </a:p>
        </p:txBody>
      </p:sp>
      <p:graphicFrame>
        <p:nvGraphicFramePr>
          <p:cNvPr id="5" name="Table 4"/>
          <p:cNvGraphicFramePr>
            <a:graphicFrameLocks noGrp="1"/>
          </p:cNvGraphicFramePr>
          <p:nvPr>
            <p:extLst/>
          </p:nvPr>
        </p:nvGraphicFramePr>
        <p:xfrm>
          <a:off x="551384" y="1268760"/>
          <a:ext cx="9766935" cy="3337560"/>
        </p:xfrm>
        <a:graphic>
          <a:graphicData uri="http://schemas.openxmlformats.org/drawingml/2006/table">
            <a:tbl>
              <a:tblPr firstRow="1" bandRow="1">
                <a:tableStyleId>{5C22544A-7EE6-4342-B048-85BDC9FD1C3A}</a:tableStyleId>
              </a:tblPr>
              <a:tblGrid>
                <a:gridCol w="1884680">
                  <a:extLst>
                    <a:ext uri="{9D8B030D-6E8A-4147-A177-3AD203B41FA5}">
                      <a16:colId xmlns:a16="http://schemas.microsoft.com/office/drawing/2014/main" val="20000"/>
                    </a:ext>
                  </a:extLst>
                </a:gridCol>
                <a:gridCol w="7882255">
                  <a:extLst>
                    <a:ext uri="{9D8B030D-6E8A-4147-A177-3AD203B41FA5}">
                      <a16:colId xmlns:a16="http://schemas.microsoft.com/office/drawing/2014/main" val="20001"/>
                    </a:ext>
                  </a:extLst>
                </a:gridCol>
              </a:tblGrid>
              <a:tr h="370840">
                <a:tc>
                  <a:txBody>
                    <a:bodyPr/>
                    <a:lstStyle/>
                    <a:p>
                      <a:r>
                        <a:rPr lang="en-AU" b="0">
                          <a:latin typeface="Segoe UI Light" panose="020B0502040204020203" pitchFamily="34" charset="0"/>
                          <a:cs typeface="Segoe UI Light" panose="020B0502040204020203" pitchFamily="34" charset="0"/>
                        </a:rPr>
                        <a:t>Name</a:t>
                      </a:r>
                    </a:p>
                  </a:txBody>
                  <a:tcPr/>
                </a:tc>
                <a:tc>
                  <a:txBody>
                    <a:bodyPr/>
                    <a:lstStyle/>
                    <a:p>
                      <a:r>
                        <a:rPr lang="en-AU" b="0">
                          <a:latin typeface="Segoe UI Light" panose="020B0502040204020203" pitchFamily="34" charset="0"/>
                          <a:cs typeface="Segoe UI Light" panose="020B0502040204020203" pitchFamily="34" charset="0"/>
                        </a:rPr>
                        <a:t>Description</a:t>
                      </a:r>
                    </a:p>
                  </a:txBody>
                  <a:tcPr/>
                </a:tc>
                <a:extLst>
                  <a:ext uri="{0D108BD9-81ED-4DB2-BD59-A6C34878D82A}">
                    <a16:rowId xmlns:a16="http://schemas.microsoft.com/office/drawing/2014/main" val="10000"/>
                  </a:ext>
                </a:extLst>
              </a:tr>
              <a:tr h="370840">
                <a:tc>
                  <a:txBody>
                    <a:bodyPr/>
                    <a:lstStyle/>
                    <a:p>
                      <a:r>
                        <a:rPr lang="en-AU" b="1">
                          <a:effectLst/>
                          <a:latin typeface="Segoe UI Light" panose="020B0502040204020203" pitchFamily="34" charset="0"/>
                          <a:cs typeface="Segoe UI Light" panose="020B0502040204020203" pitchFamily="34" charset="0"/>
                        </a:rPr>
                        <a:t>Credentials</a:t>
                      </a:r>
                      <a:endParaRPr lang="en-AU">
                        <a:effectLst/>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Credentials can be passed to provider</a:t>
                      </a:r>
                    </a:p>
                  </a:txBody>
                  <a:tcPr/>
                </a:tc>
                <a:extLst>
                  <a:ext uri="{0D108BD9-81ED-4DB2-BD59-A6C34878D82A}">
                    <a16:rowId xmlns:a16="http://schemas.microsoft.com/office/drawing/2014/main" val="10001"/>
                  </a:ext>
                </a:extLst>
              </a:tr>
              <a:tr h="370840">
                <a:tc>
                  <a:txBody>
                    <a:bodyPr/>
                    <a:lstStyle/>
                    <a:p>
                      <a:r>
                        <a:rPr lang="en-AU" b="1">
                          <a:effectLst/>
                          <a:latin typeface="Segoe UI Light" panose="020B0502040204020203" pitchFamily="34" charset="0"/>
                          <a:cs typeface="Segoe UI Light" panose="020B0502040204020203" pitchFamily="34" charset="0"/>
                        </a:rPr>
                        <a:t>Exclude</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Items can be excluded from data store based on a wildcard string</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2"/>
                  </a:ext>
                </a:extLst>
              </a:tr>
              <a:tr h="370840">
                <a:tc>
                  <a:txBody>
                    <a:bodyPr/>
                    <a:lstStyle/>
                    <a:p>
                      <a:r>
                        <a:rPr lang="en-AU" b="1" err="1">
                          <a:effectLst/>
                          <a:latin typeface="Segoe UI Light" panose="020B0502040204020203" pitchFamily="34" charset="0"/>
                          <a:cs typeface="Segoe UI Light" panose="020B0502040204020203" pitchFamily="34" charset="0"/>
                        </a:rPr>
                        <a:t>ExpandWildcards</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Wildcards are handled within a provider internal path</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b="1">
                          <a:effectLst/>
                          <a:latin typeface="Segoe UI Light" panose="020B0502040204020203" pitchFamily="34" charset="0"/>
                          <a:cs typeface="Segoe UI Light" panose="020B0502040204020203" pitchFamily="34" charset="0"/>
                        </a:rPr>
                        <a:t>Filter</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Additional filtering based on some provider-specific string</a:t>
                      </a:r>
                      <a:r>
                        <a:rPr lang="en-AU" baseline="0">
                          <a:effectLst/>
                          <a:latin typeface="Segoe UI Light" panose="020B0502040204020203" pitchFamily="34" charset="0"/>
                          <a:cs typeface="Segoe UI Light" panose="020B0502040204020203" pitchFamily="34" charset="0"/>
                        </a:rPr>
                        <a:t> is supported</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4"/>
                  </a:ext>
                </a:extLst>
              </a:tr>
              <a:tr h="370840">
                <a:tc>
                  <a:txBody>
                    <a:bodyPr/>
                    <a:lstStyle/>
                    <a:p>
                      <a:r>
                        <a:rPr lang="en-AU" b="1">
                          <a:effectLst/>
                          <a:latin typeface="Segoe UI Light" panose="020B0502040204020203" pitchFamily="34" charset="0"/>
                          <a:cs typeface="Segoe UI Light" panose="020B0502040204020203" pitchFamily="34" charset="0"/>
                        </a:rPr>
                        <a:t>Include</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Items can</a:t>
                      </a:r>
                      <a:r>
                        <a:rPr lang="en-AU" baseline="0">
                          <a:effectLst/>
                          <a:latin typeface="Segoe UI Light" panose="020B0502040204020203" pitchFamily="34" charset="0"/>
                          <a:cs typeface="Segoe UI Light" panose="020B0502040204020203" pitchFamily="34" charset="0"/>
                        </a:rPr>
                        <a:t> be included in</a:t>
                      </a:r>
                      <a:r>
                        <a:rPr lang="en-AU">
                          <a:effectLst/>
                          <a:latin typeface="Segoe UI Light" panose="020B0502040204020203" pitchFamily="34" charset="0"/>
                          <a:cs typeface="Segoe UI Light" panose="020B0502040204020203" pitchFamily="34" charset="0"/>
                        </a:rPr>
                        <a:t> data store based on a wildcard string</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5"/>
                  </a:ext>
                </a:extLst>
              </a:tr>
              <a:tr h="370840">
                <a:tc>
                  <a:txBody>
                    <a:bodyPr/>
                    <a:lstStyle/>
                    <a:p>
                      <a:r>
                        <a:rPr lang="en-AU" b="1">
                          <a:effectLst/>
                          <a:latin typeface="Segoe UI Light" panose="020B0502040204020203" pitchFamily="34" charset="0"/>
                          <a:cs typeface="Segoe UI Light" panose="020B0502040204020203" pitchFamily="34" charset="0"/>
                        </a:rPr>
                        <a:t>None</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Only features provided by base class and implemented interfaces</a:t>
                      </a:r>
                      <a:r>
                        <a:rPr lang="en-AU" baseline="0">
                          <a:effectLst/>
                          <a:latin typeface="Segoe UI Light" panose="020B0502040204020203" pitchFamily="34" charset="0"/>
                          <a:cs typeface="Segoe UI Light" panose="020B0502040204020203" pitchFamily="34" charset="0"/>
                        </a:rPr>
                        <a:t> are supported</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6"/>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b="1" err="1">
                          <a:effectLst/>
                          <a:latin typeface="Segoe UI Light" panose="020B0502040204020203" pitchFamily="34" charset="0"/>
                          <a:cs typeface="Segoe UI Light" panose="020B0502040204020203" pitchFamily="34" charset="0"/>
                        </a:rPr>
                        <a:t>ShouldProcess</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Allows use of the </a:t>
                      </a:r>
                      <a:r>
                        <a:rPr lang="en-AU" i="1" err="1">
                          <a:effectLst/>
                          <a:latin typeface="Segoe UI Light" panose="020B0502040204020203" pitchFamily="34" charset="0"/>
                          <a:cs typeface="Segoe UI Light" panose="020B0502040204020203" pitchFamily="34" charset="0"/>
                        </a:rPr>
                        <a:t>WhatIf</a:t>
                      </a:r>
                      <a:r>
                        <a:rPr lang="en-AU">
                          <a:effectLst/>
                          <a:latin typeface="Segoe UI Light" panose="020B0502040204020203" pitchFamily="34" charset="0"/>
                          <a:cs typeface="Segoe UI Light" panose="020B0502040204020203" pitchFamily="34" charset="0"/>
                        </a:rPr>
                        <a:t> parameter</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7"/>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b="1">
                          <a:effectLst/>
                          <a:latin typeface="Segoe UI Light" panose="020B0502040204020203" pitchFamily="34" charset="0"/>
                          <a:cs typeface="Segoe UI Light" panose="020B0502040204020203" pitchFamily="34" charset="0"/>
                        </a:rPr>
                        <a:t>Transactions</a:t>
                      </a:r>
                      <a:endParaRPr lang="en-AU">
                        <a:latin typeface="Segoe UI Light" panose="020B0502040204020203" pitchFamily="34" charset="0"/>
                        <a:cs typeface="Segoe UI Light" panose="020B0502040204020203" pitchFamily="34" charset="0"/>
                      </a:endParaRP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a:effectLst/>
                          <a:latin typeface="Segoe UI Light" panose="020B0502040204020203" pitchFamily="34" charset="0"/>
                          <a:cs typeface="Segoe UI Light" panose="020B0502040204020203" pitchFamily="34" charset="0"/>
                        </a:rPr>
                        <a:t>Allows user to accept/reject actions of provider cmdlets</a:t>
                      </a:r>
                      <a:endParaRPr lang="en-AU">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0008"/>
                  </a:ext>
                </a:extLst>
              </a:tr>
            </a:tbl>
          </a:graphicData>
        </a:graphic>
      </p:graphicFrame>
      <p:sp>
        <p:nvSpPr>
          <p:cNvPr id="4" name="Title 2"/>
          <p:cNvSpPr txBox="1">
            <a:spLocks/>
          </p:cNvSpPr>
          <p:nvPr/>
        </p:nvSpPr>
        <p:spPr>
          <a:xfrm>
            <a:off x="304800" y="4606320"/>
            <a:ext cx="11277600" cy="685800"/>
          </a:xfrm>
          <a:prstGeom prst="rect">
            <a:avLst/>
          </a:prstGeom>
          <a:noFill/>
        </p:spPr>
        <p:txBody>
          <a:bodyPr vert="horz" lIns="182880" tIns="137160" rIns="91440" bIns="45720" rtlCol="0" anchor="t" anchorCtr="0">
            <a:noAutofit/>
          </a:bodyPr>
          <a:lstStyle>
            <a:lvl1pPr eaLnBrk="1" hangingPunct="1">
              <a:defRPr sz="3600" baseline="0">
                <a:solidFill>
                  <a:schemeClr val="accent1"/>
                </a:solidFill>
                <a:latin typeface="Segoe UI Light" panose="020B0502040204020203" pitchFamily="34" charset="0"/>
                <a:cs typeface="Segoe UI Light" panose="020B0502040204020203" pitchFamily="34" charset="0"/>
              </a:defRPr>
            </a:lvl1pPr>
          </a:lstStyle>
          <a:p>
            <a:r>
              <a:rPr lang="en-AU" kern="0"/>
              <a:t>Provider Cmdlets</a:t>
            </a:r>
          </a:p>
        </p:txBody>
      </p:sp>
      <p:sp>
        <p:nvSpPr>
          <p:cNvPr id="2" name="TextBox 1"/>
          <p:cNvSpPr txBox="1"/>
          <p:nvPr/>
        </p:nvSpPr>
        <p:spPr>
          <a:xfrm>
            <a:off x="551384" y="5292120"/>
            <a:ext cx="9766935" cy="1015663"/>
          </a:xfrm>
          <a:prstGeom prst="rect">
            <a:avLst/>
          </a:prstGeom>
          <a:noFill/>
        </p:spPr>
        <p:txBody>
          <a:bodyPr wrap="square" rtlCol="0">
            <a:spAutoFit/>
          </a:bodyPr>
          <a:lstStyle/>
          <a:p>
            <a:r>
              <a:rPr lang="en-US" sz="2000">
                <a:solidFill>
                  <a:schemeClr val="bg1"/>
                </a:solidFill>
              </a:rPr>
              <a:t>The Cmdlets Discussed on the upcoming Slides work with </a:t>
            </a:r>
            <a:r>
              <a:rPr lang="en-US" sz="2000" b="1">
                <a:solidFill>
                  <a:schemeClr val="bg1"/>
                </a:solidFill>
              </a:rPr>
              <a:t>Providers</a:t>
            </a:r>
            <a:r>
              <a:rPr lang="en-US" sz="2000">
                <a:solidFill>
                  <a:schemeClr val="bg1"/>
                </a:solidFill>
              </a:rPr>
              <a:t>.</a:t>
            </a:r>
          </a:p>
          <a:p>
            <a:endParaRPr lang="en-US" sz="2000">
              <a:solidFill>
                <a:schemeClr val="bg1"/>
              </a:solidFill>
            </a:endParaRPr>
          </a:p>
          <a:p>
            <a:r>
              <a:rPr lang="en-US" sz="2000">
                <a:solidFill>
                  <a:schemeClr val="bg1"/>
                </a:solidFill>
              </a:rPr>
              <a:t>These Cmdlets can be used interchangeably with any </a:t>
            </a:r>
            <a:r>
              <a:rPr lang="en-US" sz="2000" b="1">
                <a:solidFill>
                  <a:schemeClr val="bg1"/>
                </a:solidFill>
              </a:rPr>
              <a:t>Provider </a:t>
            </a:r>
            <a:r>
              <a:rPr lang="en-US" sz="2000">
                <a:solidFill>
                  <a:schemeClr val="bg1"/>
                </a:solidFill>
              </a:rPr>
              <a:t>or </a:t>
            </a:r>
            <a:r>
              <a:rPr lang="en-US" sz="2000" b="1" err="1">
                <a:solidFill>
                  <a:schemeClr val="bg1"/>
                </a:solidFill>
              </a:rPr>
              <a:t>PsDrive</a:t>
            </a:r>
            <a:endParaRPr lang="en-US" sz="2000" b="1">
              <a:solidFill>
                <a:schemeClr val="bg1"/>
              </a:solidFill>
            </a:endParaRPr>
          </a:p>
        </p:txBody>
      </p:sp>
    </p:spTree>
    <p:extLst>
      <p:ext uri="{BB962C8B-B14F-4D97-AF65-F5344CB8AC3E}">
        <p14:creationId xmlns:p14="http://schemas.microsoft.com/office/powerpoint/2010/main" val="1869841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Module 3: Data &amp; Streams</a:t>
            </a:r>
            <a:br>
              <a:rPr lang="en-AU"/>
            </a:br>
            <a:endParaRPr lang="en-AU"/>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3" name="Content Placeholder 2"/>
          <p:cNvSpPr>
            <a:spLocks noGrp="1"/>
          </p:cNvSpPr>
          <p:nvPr>
            <p:ph sz="quarter" idx="13"/>
          </p:nvPr>
        </p:nvSpPr>
        <p:spPr>
          <a:xfrm>
            <a:off x="406399" y="1363724"/>
            <a:ext cx="11570607" cy="4953000"/>
          </a:xfrm>
          <a:solidFill>
            <a:schemeClr val="tx1"/>
          </a:solidFill>
        </p:spPr>
        <p:txBody>
          <a:bodyPr numCol="2">
            <a:noAutofit/>
          </a:bodyPr>
          <a:lstStyle/>
          <a:p>
            <a:pPr rtl="0" fontAlgn="base"/>
            <a:r>
              <a:rPr lang="en-AU" dirty="0">
                <a:solidFill>
                  <a:schemeClr val="bg1"/>
                </a:solidFill>
                <a:cs typeface="Segoe UI Light" panose="020B0502040204020203" pitchFamily="34" charset="0"/>
              </a:rPr>
              <a:t>Lesson 1: Data</a:t>
            </a:r>
          </a:p>
          <a:p>
            <a:pPr marL="800100" lvl="1" indent="-342900" rtl="0" fontAlgn="base">
              <a:buFont typeface="Arial" panose="020B0604020202020204" pitchFamily="34" charset="0"/>
              <a:buChar char="•"/>
            </a:pPr>
            <a:r>
              <a:rPr lang="en-AU" dirty="0"/>
              <a:t>Intro to objects</a:t>
            </a:r>
          </a:p>
          <a:p>
            <a:pPr marL="800100" lvl="1" indent="-342900" rtl="0" fontAlgn="base">
              <a:buFont typeface="Arial" panose="020B0604020202020204" pitchFamily="34" charset="0"/>
              <a:buChar char="•"/>
            </a:pPr>
            <a:r>
              <a:rPr lang="en-AU" dirty="0"/>
              <a:t>Variables</a:t>
            </a:r>
          </a:p>
          <a:p>
            <a:pPr marL="800100" lvl="1" indent="-342900" rtl="0" fontAlgn="base">
              <a:buFont typeface="Arial" panose="020B0604020202020204" pitchFamily="34" charset="0"/>
              <a:buChar char="•"/>
            </a:pPr>
            <a:r>
              <a:rPr lang="en-AU" dirty="0"/>
              <a:t>Dot notation</a:t>
            </a:r>
          </a:p>
          <a:p>
            <a:pPr marL="800100" lvl="1" indent="-342900" rtl="0" fontAlgn="base">
              <a:buFont typeface="Arial" panose="020B0604020202020204" pitchFamily="34" charset="0"/>
              <a:buChar char="•"/>
            </a:pPr>
            <a:endParaRPr lang="en-AU" dirty="0"/>
          </a:p>
          <a:p>
            <a:pPr rtl="0" fontAlgn="base"/>
            <a:r>
              <a:rPr lang="en-AU" dirty="0"/>
              <a:t>Lesson 2: Dealing with defaults</a:t>
            </a:r>
          </a:p>
          <a:p>
            <a:pPr marL="800100" lvl="1" indent="-342900" rtl="0" fontAlgn="base">
              <a:buFont typeface="Arial" panose="020B0604020202020204" pitchFamily="34" charset="0"/>
              <a:buChar char="•"/>
            </a:pPr>
            <a:r>
              <a:rPr lang="en-AU" dirty="0"/>
              <a:t>Streams</a:t>
            </a:r>
          </a:p>
          <a:p>
            <a:pPr marL="800100" lvl="1" indent="-342900" rtl="0" fontAlgn="base">
              <a:buFont typeface="Arial" panose="020B0604020202020204" pitchFamily="34" charset="0"/>
              <a:buChar char="•"/>
            </a:pPr>
            <a:r>
              <a:rPr lang="en-AU" dirty="0"/>
              <a:t>Common Parameters</a:t>
            </a:r>
          </a:p>
          <a:p>
            <a:pPr marL="800100" lvl="1" indent="-342900" rtl="0" fontAlgn="base">
              <a:buFont typeface="Arial" panose="020B0604020202020204" pitchFamily="34" charset="0"/>
              <a:buChar char="•"/>
            </a:pPr>
            <a:r>
              <a:rPr lang="en-AU" dirty="0"/>
              <a:t>Risk Mitigation Parameters</a:t>
            </a:r>
          </a:p>
          <a:p>
            <a:pPr rtl="0" fontAlgn="base"/>
            <a:endParaRPr lang="en-AU" dirty="0"/>
          </a:p>
          <a:p>
            <a:pPr rtl="0" fontAlgn="base"/>
            <a:r>
              <a:rPr lang="en-AU" dirty="0"/>
              <a:t>Lesson 3: Other places to get data</a:t>
            </a:r>
          </a:p>
          <a:p>
            <a:pPr marL="800100" lvl="1" indent="-342900" rtl="0" fontAlgn="base">
              <a:buFont typeface="Arial" panose="020B0604020202020204" pitchFamily="34" charset="0"/>
              <a:buChar char="•"/>
            </a:pPr>
            <a:r>
              <a:rPr lang="en-AU" dirty="0"/>
              <a:t>Read-Host</a:t>
            </a:r>
          </a:p>
          <a:p>
            <a:pPr marL="800100" lvl="1" indent="-342900" rtl="0" fontAlgn="base">
              <a:buFont typeface="Arial" panose="020B0604020202020204" pitchFamily="34" charset="0"/>
              <a:buChar char="•"/>
            </a:pPr>
            <a:r>
              <a:rPr lang="en-AU" dirty="0"/>
              <a:t>Provider overview</a:t>
            </a:r>
          </a:p>
        </p:txBody>
      </p:sp>
    </p:spTree>
    <p:extLst>
      <p:ext uri="{BB962C8B-B14F-4D97-AF65-F5344CB8AC3E}">
        <p14:creationId xmlns:p14="http://schemas.microsoft.com/office/powerpoint/2010/main" val="42683366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Variable Syntax – Access </a:t>
            </a:r>
            <a:r>
              <a:rPr lang="en-AU" dirty="0" err="1"/>
              <a:t>PSDrive</a:t>
            </a:r>
            <a:r>
              <a:rPr lang="en-AU" dirty="0"/>
              <a:t> Items</a:t>
            </a:r>
          </a:p>
        </p:txBody>
      </p:sp>
      <p:sp>
        <p:nvSpPr>
          <p:cNvPr id="8" name="Slide Number Placeholder 7"/>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11" name="Table 10"/>
          <p:cNvGraphicFramePr>
            <a:graphicFrameLocks noGrp="1"/>
          </p:cNvGraphicFramePr>
          <p:nvPr>
            <p:extLst>
              <p:ext uri="{D42A27DB-BD31-4B8C-83A1-F6EECF244321}">
                <p14:modId xmlns:p14="http://schemas.microsoft.com/office/powerpoint/2010/main" val="1759664536"/>
              </p:ext>
            </p:extLst>
          </p:nvPr>
        </p:nvGraphicFramePr>
        <p:xfrm>
          <a:off x="551384" y="1268760"/>
          <a:ext cx="10012998" cy="5151120"/>
        </p:xfrm>
        <a:graphic>
          <a:graphicData uri="http://schemas.openxmlformats.org/drawingml/2006/table">
            <a:tbl>
              <a:tblPr firstRow="1" bandRow="1">
                <a:tableStyleId>{5C22544A-7EE6-4342-B048-85BDC9FD1C3A}</a:tableStyleId>
              </a:tblPr>
              <a:tblGrid>
                <a:gridCol w="1752918">
                  <a:extLst>
                    <a:ext uri="{9D8B030D-6E8A-4147-A177-3AD203B41FA5}">
                      <a16:colId xmlns:a16="http://schemas.microsoft.com/office/drawing/2014/main" val="20000"/>
                    </a:ext>
                  </a:extLst>
                </a:gridCol>
                <a:gridCol w="8260080">
                  <a:extLst>
                    <a:ext uri="{9D8B030D-6E8A-4147-A177-3AD203B41FA5}">
                      <a16:colId xmlns:a16="http://schemas.microsoft.com/office/drawing/2014/main" val="20001"/>
                    </a:ext>
                  </a:extLst>
                </a:gridCol>
              </a:tblGrid>
              <a:tr h="370840">
                <a:tc>
                  <a:txBody>
                    <a:bodyPr/>
                    <a:lstStyle/>
                    <a:p>
                      <a:r>
                        <a:rPr lang="en-AU" sz="2000" b="0">
                          <a:latin typeface="Segoe UI Light" panose="020B0502040204020203" pitchFamily="34" charset="0"/>
                          <a:cs typeface="Segoe UI Light" panose="020B0502040204020203" pitchFamily="34" charset="0"/>
                        </a:rPr>
                        <a:t>Drive</a:t>
                      </a:r>
                    </a:p>
                  </a:txBody>
                  <a:tcPr/>
                </a:tc>
                <a:tc>
                  <a:txBody>
                    <a:bodyPr/>
                    <a:lstStyle/>
                    <a:p>
                      <a:r>
                        <a:rPr lang="en-AU" sz="2000" b="0">
                          <a:latin typeface="Segoe UI Light" panose="020B0502040204020203" pitchFamily="34" charset="0"/>
                          <a:cs typeface="Segoe UI Light" panose="020B0502040204020203" pitchFamily="34" charset="0"/>
                        </a:rPr>
                        <a:t>Examples:</a:t>
                      </a:r>
                    </a:p>
                  </a:txBody>
                  <a:tcPr/>
                </a:tc>
                <a:extLst>
                  <a:ext uri="{0D108BD9-81ED-4DB2-BD59-A6C34878D82A}">
                    <a16:rowId xmlns:a16="http://schemas.microsoft.com/office/drawing/2014/main" val="10000"/>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Alias:</a:t>
                      </a:r>
                    </a:p>
                  </a:txBody>
                  <a:tcPr/>
                </a:tc>
                <a:tc>
                  <a:txBody>
                    <a:bodyPr/>
                    <a:lstStyle/>
                    <a:p>
                      <a:r>
                        <a:rPr lang="en-AU" sz="2000">
                          <a:solidFill>
                            <a:srgbClr val="F5F5F5"/>
                          </a:solidFill>
                          <a:latin typeface="Lucida Console" panose="020B0609040504020204" pitchFamily="49" charset="0"/>
                        </a:rPr>
                        <a:t>PS C:\&gt; </a:t>
                      </a:r>
                      <a:r>
                        <a:rPr lang="en-AU" sz="2000">
                          <a:solidFill>
                            <a:srgbClr val="FF4500"/>
                          </a:solidFill>
                          <a:latin typeface="Lucida Console" panose="020B0609040504020204" pitchFamily="49" charset="0"/>
                        </a:rPr>
                        <a:t>$</a:t>
                      </a:r>
                      <a:r>
                        <a:rPr lang="en-AU" sz="2000" err="1">
                          <a:solidFill>
                            <a:srgbClr val="FF4500"/>
                          </a:solidFill>
                          <a:latin typeface="Lucida Console" panose="020B0609040504020204" pitchFamily="49" charset="0"/>
                        </a:rPr>
                        <a:t>alias:dir</a:t>
                      </a:r>
                      <a:r>
                        <a:rPr lang="en-AU" sz="2000">
                          <a:solidFill>
                            <a:srgbClr val="FF4500"/>
                          </a:solidFill>
                          <a:latin typeface="Lucida Console" panose="020B0609040504020204" pitchFamily="49" charset="0"/>
                        </a:rPr>
                        <a:t> </a:t>
                      </a:r>
                    </a:p>
                    <a:p>
                      <a:r>
                        <a:rPr lang="en-AU" sz="2000">
                          <a:solidFill>
                            <a:srgbClr val="F5F5F5"/>
                          </a:solidFill>
                          <a:latin typeface="Lucida Console" panose="020B0609040504020204" pitchFamily="49" charset="0"/>
                        </a:rPr>
                        <a:t>Get-</a:t>
                      </a:r>
                      <a:r>
                        <a:rPr lang="en-AU" sz="2000" err="1">
                          <a:solidFill>
                            <a:srgbClr val="F5F5F5"/>
                          </a:solidFill>
                          <a:latin typeface="Lucida Console" panose="020B0609040504020204" pitchFamily="49" charset="0"/>
                        </a:rPr>
                        <a:t>ChildItem</a:t>
                      </a:r>
                      <a:endParaRPr lang="en-AU" sz="2000">
                        <a:solidFill>
                          <a:srgbClr val="F5F5F5"/>
                        </a:solidFill>
                        <a:latin typeface="Lucida Console" panose="020B0609040504020204" pitchFamily="49" charset="0"/>
                      </a:endParaRP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err="1">
                          <a:solidFill>
                            <a:schemeClr val="dk1"/>
                          </a:solidFill>
                          <a:latin typeface="Segoe UI Light" panose="020B0502040204020203" pitchFamily="34" charset="0"/>
                          <a:ea typeface="+mn-ea"/>
                          <a:cs typeface="Segoe UI Light" panose="020B0502040204020203" pitchFamily="34" charset="0"/>
                        </a:rPr>
                        <a:t>Env</a:t>
                      </a:r>
                      <a:r>
                        <a:rPr lang="en-AU" sz="2000">
                          <a:solidFill>
                            <a:schemeClr val="dk1"/>
                          </a:solidFill>
                          <a:latin typeface="Segoe UI Light" panose="020B0502040204020203" pitchFamily="34" charset="0"/>
                          <a:ea typeface="+mn-ea"/>
                          <a:cs typeface="Segoe UI Light" panose="020B0502040204020203" pitchFamily="34" charset="0"/>
                        </a:rPr>
                        <a:t>:</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rgbClr val="F5F5F5"/>
                          </a:solidFill>
                          <a:latin typeface="Lucida Console" panose="020B0609040504020204" pitchFamily="49" charset="0"/>
                        </a:rPr>
                        <a:t>PS C:\&gt; </a:t>
                      </a:r>
                      <a:r>
                        <a:rPr lang="en-AU" sz="2000">
                          <a:solidFill>
                            <a:srgbClr val="FF4500"/>
                          </a:solidFill>
                          <a:latin typeface="Lucida Console" panose="020B0609040504020204" pitchFamily="49" charset="0"/>
                        </a:rPr>
                        <a:t>$</a:t>
                      </a:r>
                      <a:r>
                        <a:rPr lang="en-AU" sz="2000" err="1">
                          <a:solidFill>
                            <a:srgbClr val="FF4500"/>
                          </a:solidFill>
                          <a:latin typeface="Lucida Console" panose="020B0609040504020204" pitchFamily="49" charset="0"/>
                        </a:rPr>
                        <a:t>Env:windir</a:t>
                      </a:r>
                      <a:endParaRPr lang="en-AU" sz="2000">
                        <a:solidFill>
                          <a:schemeClr val="dk1"/>
                        </a:solidFill>
                        <a:latin typeface="Segoe UI Light" panose="020B0502040204020203" pitchFamily="34" charset="0"/>
                        <a:ea typeface="+mn-ea"/>
                        <a:cs typeface="Segoe UI Light" panose="020B0502040204020203" pitchFamily="34" charset="0"/>
                      </a:endParaRPr>
                    </a:p>
                    <a:p>
                      <a:r>
                        <a:rPr lang="en-AU" sz="2000">
                          <a:solidFill>
                            <a:srgbClr val="F5F5F5"/>
                          </a:solidFill>
                          <a:latin typeface="Lucida Console" panose="020B0609040504020204" pitchFamily="49" charset="0"/>
                        </a:rPr>
                        <a:t>C:\windows</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Function:</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function:More</a:t>
                      </a:r>
                      <a:r>
                        <a:rPr lang="en-AU" sz="2000" dirty="0">
                          <a:solidFill>
                            <a:srgbClr val="FF4500"/>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600" dirty="0" err="1">
                          <a:solidFill>
                            <a:srgbClr val="F5F5F5"/>
                          </a:solidFill>
                          <a:latin typeface="Lucida Console" panose="020B0609040504020204" pitchFamily="49" charset="0"/>
                        </a:rPr>
                        <a:t>param</a:t>
                      </a:r>
                      <a:r>
                        <a:rPr lang="en-AU" sz="1600" dirty="0">
                          <a:solidFill>
                            <a:srgbClr val="F5F5F5"/>
                          </a:solidFill>
                          <a:latin typeface="Lucida Console" panose="020B0609040504020204" pitchFamily="49" charset="0"/>
                        </a:rPr>
                        <a:t>([string[]]$paths)</a:t>
                      </a: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a:t>
                      </a:r>
                      <a:r>
                        <a:rPr lang="en-AU" sz="1600" dirty="0" err="1">
                          <a:solidFill>
                            <a:srgbClr val="F5F5F5"/>
                          </a:solidFill>
                          <a:latin typeface="Lucida Console" panose="020B0609040504020204" pitchFamily="49" charset="0"/>
                        </a:rPr>
                        <a:t>OutputEncoding</a:t>
                      </a:r>
                      <a:r>
                        <a:rPr lang="en-AU" sz="1600" dirty="0">
                          <a:solidFill>
                            <a:srgbClr val="F5F5F5"/>
                          </a:solidFill>
                          <a:latin typeface="Lucida Console" panose="020B0609040504020204" pitchFamily="49" charset="0"/>
                        </a:rPr>
                        <a:t> = [</a:t>
                      </a:r>
                      <a:r>
                        <a:rPr lang="en-AU" sz="1600" dirty="0" err="1">
                          <a:solidFill>
                            <a:srgbClr val="F5F5F5"/>
                          </a:solidFill>
                          <a:latin typeface="Lucida Console" panose="020B0609040504020204" pitchFamily="49" charset="0"/>
                        </a:rPr>
                        <a:t>System.Console</a:t>
                      </a:r>
                      <a:r>
                        <a:rPr lang="en-AU" sz="1600" dirty="0">
                          <a:solidFill>
                            <a:srgbClr val="F5F5F5"/>
                          </a:solidFill>
                          <a:latin typeface="Lucida Console" panose="020B0609040504020204" pitchFamily="49" charset="0"/>
                        </a:rPr>
                        <a:t>]::</a:t>
                      </a:r>
                      <a:r>
                        <a:rPr lang="en-AU" sz="1600" dirty="0" err="1">
                          <a:solidFill>
                            <a:srgbClr val="F5F5F5"/>
                          </a:solidFill>
                          <a:latin typeface="Lucida Console" panose="020B0609040504020204" pitchFamily="49" charset="0"/>
                        </a:rPr>
                        <a:t>OutputEncoding</a:t>
                      </a:r>
                      <a:endParaRPr lang="en-AU" sz="1600" dirty="0">
                        <a:solidFill>
                          <a:srgbClr val="F5F5F5"/>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if($paths) {</a:t>
                      </a: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    </a:t>
                      </a:r>
                      <a:r>
                        <a:rPr lang="en-AU" sz="1600" dirty="0" err="1">
                          <a:solidFill>
                            <a:srgbClr val="F5F5F5"/>
                          </a:solidFill>
                          <a:latin typeface="Lucida Console" panose="020B0609040504020204" pitchFamily="49" charset="0"/>
                        </a:rPr>
                        <a:t>foreach</a:t>
                      </a:r>
                      <a:r>
                        <a:rPr lang="en-AU" sz="1600" dirty="0">
                          <a:solidFill>
                            <a:srgbClr val="F5F5F5"/>
                          </a:solidFill>
                          <a:latin typeface="Lucida Console" panose="020B0609040504020204" pitchFamily="49" charset="0"/>
                        </a:rPr>
                        <a:t> ($file in $paths)</a:t>
                      </a: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        Get-Content $file | more.com</a:t>
                      </a: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    }</a:t>
                      </a:r>
                    </a:p>
                    <a:p>
                      <a:pPr marL="0" marR="0" indent="0" defTabSz="914400" eaLnBrk="1" fontAlgn="auto" latinLnBrk="0" hangingPunct="1">
                        <a:lnSpc>
                          <a:spcPct val="100000"/>
                        </a:lnSpc>
                        <a:spcBef>
                          <a:spcPts val="0"/>
                        </a:spcBef>
                        <a:spcAft>
                          <a:spcPts val="0"/>
                        </a:spcAft>
                        <a:buClrTx/>
                        <a:buSzTx/>
                        <a:buFontTx/>
                        <a:buNone/>
                        <a:tabLst/>
                        <a:defRPr/>
                      </a:pPr>
                      <a:r>
                        <a:rPr lang="en-AU" sz="1600" dirty="0">
                          <a:solidFill>
                            <a:srgbClr val="F5F5F5"/>
                          </a:solidFill>
                          <a:latin typeface="Lucida Console" panose="020B0609040504020204" pitchFamily="49" charset="0"/>
                        </a:rPr>
                        <a:t>} else { $input | more.com }</a:t>
                      </a:r>
                    </a:p>
                  </a:txBody>
                  <a:tcPr>
                    <a:solidFill>
                      <a:schemeClr val="bg2">
                        <a:lumMod val="90000"/>
                        <a:lumOff val="10000"/>
                      </a:schemeClr>
                    </a:solidFill>
                  </a:tcPr>
                </a:tc>
                <a:extLst>
                  <a:ext uri="{0D108BD9-81ED-4DB2-BD59-A6C34878D82A}">
                    <a16:rowId xmlns:a16="http://schemas.microsoft.com/office/drawing/2014/main" val="10003"/>
                  </a:ext>
                </a:extLst>
              </a:tr>
              <a:tr h="370840">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a:solidFill>
                            <a:schemeClr val="dk1"/>
                          </a:solidFill>
                          <a:latin typeface="Segoe UI Light" panose="020B0502040204020203" pitchFamily="34" charset="0"/>
                          <a:ea typeface="+mn-ea"/>
                          <a:cs typeface="Segoe UI Light" panose="020B0502040204020203" pitchFamily="34" charset="0"/>
                        </a:rPr>
                        <a:t>Variable: </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FF4500"/>
                          </a:solidFill>
                          <a:latin typeface="Lucida Console" panose="020B0609040504020204" pitchFamily="49" charset="0"/>
                        </a:rPr>
                        <a:t>$</a:t>
                      </a:r>
                      <a:r>
                        <a:rPr lang="en-AU" sz="2000" dirty="0" err="1">
                          <a:solidFill>
                            <a:srgbClr val="FF4500"/>
                          </a:solidFill>
                          <a:latin typeface="Lucida Console" panose="020B0609040504020204" pitchFamily="49" charset="0"/>
                        </a:rPr>
                        <a:t>variable:ref</a:t>
                      </a:r>
                      <a:endParaRPr lang="en-AU" sz="2000" dirty="0">
                        <a:solidFill>
                          <a:srgbClr val="FF4500"/>
                        </a:solidFill>
                        <a:latin typeface="Lucida Console" panose="020B0609040504020204" pitchFamily="49" charset="0"/>
                      </a:endParaRPr>
                    </a:p>
                    <a:p>
                      <a:r>
                        <a:rPr lang="en-AU" sz="2000" dirty="0">
                          <a:solidFill>
                            <a:srgbClr val="F5F5F5"/>
                          </a:solidFill>
                          <a:latin typeface="Lucida Console" panose="020B0609040504020204" pitchFamily="49" charset="0"/>
                        </a:rPr>
                        <a:t>localhost</a:t>
                      </a:r>
                    </a:p>
                    <a:p>
                      <a:r>
                        <a:rPr lang="en-AU" sz="2000" dirty="0">
                          <a:solidFill>
                            <a:srgbClr val="F5F5F5"/>
                          </a:solidFill>
                          <a:latin typeface="Lucida Console" panose="020B0609040504020204" pitchFamily="49" charset="0"/>
                        </a:rPr>
                        <a:t>server1</a:t>
                      </a:r>
                    </a:p>
                  </a:txBody>
                  <a:tcPr>
                    <a:solidFill>
                      <a:schemeClr val="bg2">
                        <a:lumMod val="90000"/>
                        <a:lumOff val="10000"/>
                      </a:scheme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932352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Location Cmdlets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1685523337"/>
              </p:ext>
            </p:extLst>
          </p:nvPr>
        </p:nvGraphicFramePr>
        <p:xfrm>
          <a:off x="304800" y="1258046"/>
          <a:ext cx="11643886" cy="4363720"/>
        </p:xfrm>
        <a:graphic>
          <a:graphicData uri="http://schemas.openxmlformats.org/drawingml/2006/table">
            <a:tbl>
              <a:tblPr firstRow="1" bandRow="1">
                <a:tableStyleId>{5C22544A-7EE6-4342-B048-85BDC9FD1C3A}</a:tableStyleId>
              </a:tblPr>
              <a:tblGrid>
                <a:gridCol w="1583055">
                  <a:extLst>
                    <a:ext uri="{9D8B030D-6E8A-4147-A177-3AD203B41FA5}">
                      <a16:colId xmlns:a16="http://schemas.microsoft.com/office/drawing/2014/main" val="20000"/>
                    </a:ext>
                  </a:extLst>
                </a:gridCol>
                <a:gridCol w="1441281">
                  <a:extLst>
                    <a:ext uri="{9D8B030D-6E8A-4147-A177-3AD203B41FA5}">
                      <a16:colId xmlns:a16="http://schemas.microsoft.com/office/drawing/2014/main" val="20001"/>
                    </a:ext>
                  </a:extLst>
                </a:gridCol>
                <a:gridCol w="8619550">
                  <a:extLst>
                    <a:ext uri="{9D8B030D-6E8A-4147-A177-3AD203B41FA5}">
                      <a16:colId xmlns:a16="http://schemas.microsoft.com/office/drawing/2014/main" val="20002"/>
                    </a:ext>
                  </a:extLst>
                </a:gridCol>
              </a:tblGrid>
              <a:tr h="370840">
                <a:tc>
                  <a:txBody>
                    <a:bodyPr/>
                    <a:lstStyle/>
                    <a:p>
                      <a:r>
                        <a:rPr lang="en-AU" sz="1400" b="0">
                          <a:latin typeface="Segoe UI Light" panose="020B0502040204020203" pitchFamily="34" charset="0"/>
                          <a:cs typeface="Segoe UI Light" panose="020B0502040204020203" pitchFamily="34" charset="0"/>
                        </a:rPr>
                        <a:t>Name</a:t>
                      </a:r>
                    </a:p>
                  </a:txBody>
                  <a:tcPr/>
                </a:tc>
                <a:tc>
                  <a:txBody>
                    <a:bodyPr/>
                    <a:lstStyle/>
                    <a:p>
                      <a:r>
                        <a:rPr lang="en-AU" sz="1400" b="0">
                          <a:latin typeface="Segoe UI Light" panose="020B0502040204020203" pitchFamily="34" charset="0"/>
                          <a:cs typeface="Segoe UI Light" panose="020B0502040204020203" pitchFamily="34" charset="0"/>
                        </a:rPr>
                        <a:t>Description</a:t>
                      </a:r>
                    </a:p>
                  </a:txBody>
                  <a:tcPr/>
                </a:tc>
                <a:tc>
                  <a:txBody>
                    <a:bodyPr/>
                    <a:lstStyle/>
                    <a:p>
                      <a:r>
                        <a:rPr lang="en-AU" sz="1400" b="0">
                          <a:solidFill>
                            <a:schemeClr val="lt1"/>
                          </a:solidFill>
                          <a:latin typeface="Segoe UI Light" panose="020B0502040204020203" pitchFamily="34" charset="0"/>
                          <a:ea typeface="+mn-ea"/>
                          <a:cs typeface="Segoe UI Light" panose="020B0502040204020203" pitchFamily="34" charset="0"/>
                        </a:rPr>
                        <a:t>Example</a:t>
                      </a:r>
                    </a:p>
                  </a:txBody>
                  <a:tcPr>
                    <a:solidFill>
                      <a:schemeClr val="accent1"/>
                    </a:solidFill>
                  </a:tcPr>
                </a:tc>
                <a:extLst>
                  <a:ext uri="{0D108BD9-81ED-4DB2-BD59-A6C34878D82A}">
                    <a16:rowId xmlns:a16="http://schemas.microsoft.com/office/drawing/2014/main" val="10000"/>
                  </a:ext>
                </a:extLst>
              </a:tr>
              <a:tr h="370840">
                <a:tc>
                  <a:txBody>
                    <a:bodyPr/>
                    <a:lstStyle/>
                    <a:p>
                      <a:r>
                        <a:rPr lang="en-AU" sz="1400">
                          <a:latin typeface="Segoe UI Light" panose="020B0502040204020203" pitchFamily="34" charset="0"/>
                          <a:cs typeface="Segoe UI Light" panose="020B0502040204020203" pitchFamily="34" charset="0"/>
                        </a:rPr>
                        <a:t>Get-Location</a:t>
                      </a:r>
                    </a:p>
                  </a:txBody>
                  <a:tcPr/>
                </a:tc>
                <a:tc>
                  <a:txBody>
                    <a:bodyPr/>
                    <a:lstStyle/>
                    <a:p>
                      <a:r>
                        <a:rPr lang="en-AU" sz="1400">
                          <a:latin typeface="Segoe UI Light" panose="020B0502040204020203" pitchFamily="34" charset="0"/>
                          <a:cs typeface="Segoe UI Light" panose="020B0502040204020203" pitchFamily="34" charset="0"/>
                        </a:rPr>
                        <a:t>Returns current working location</a:t>
                      </a:r>
                    </a:p>
                  </a:txBody>
                  <a:tcPr/>
                </a:tc>
                <a:tc>
                  <a:txBody>
                    <a:bodyPr/>
                    <a:lstStyle/>
                    <a:p>
                      <a:r>
                        <a:rPr lang="en-AU" sz="1400">
                          <a:solidFill>
                            <a:srgbClr val="F5F5F5"/>
                          </a:solidFill>
                          <a:latin typeface="Lucida Console" panose="020B0609040504020204" pitchFamily="49" charset="0"/>
                        </a:rPr>
                        <a:t>PS C:\&gt; </a:t>
                      </a:r>
                      <a:r>
                        <a:rPr lang="en-AU" sz="1400">
                          <a:solidFill>
                            <a:srgbClr val="E0FFFF"/>
                          </a:solidFill>
                          <a:latin typeface="Lucida Console" panose="020B0609040504020204" pitchFamily="49" charset="0"/>
                        </a:rPr>
                        <a:t>Get-Location</a:t>
                      </a: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r>
                        <a:rPr lang="en-AU" sz="1400">
                          <a:latin typeface="Segoe UI Light" panose="020B0502040204020203" pitchFamily="34" charset="0"/>
                          <a:cs typeface="Segoe UI Light" panose="020B0502040204020203" pitchFamily="34" charset="0"/>
                        </a:rPr>
                        <a:t>Set-Location</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1400">
                          <a:latin typeface="Segoe UI Light" panose="020B0502040204020203" pitchFamily="34" charset="0"/>
                          <a:cs typeface="Segoe UI Light" panose="020B0502040204020203" pitchFamily="34" charset="0"/>
                        </a:rPr>
                        <a:t>Changes current working location to specified location</a:t>
                      </a:r>
                    </a:p>
                    <a:p>
                      <a:pPr marL="0" marR="0" indent="0" defTabSz="914400" eaLnBrk="1" fontAlgn="auto" latinLnBrk="0" hangingPunct="1">
                        <a:lnSpc>
                          <a:spcPct val="100000"/>
                        </a:lnSpc>
                        <a:spcBef>
                          <a:spcPts val="0"/>
                        </a:spcBef>
                        <a:spcAft>
                          <a:spcPts val="0"/>
                        </a:spcAft>
                        <a:buClrTx/>
                        <a:buSzTx/>
                        <a:buFontTx/>
                        <a:buNone/>
                        <a:tabLst/>
                        <a:defRPr/>
                      </a:pPr>
                      <a:r>
                        <a:rPr lang="en-AU" sz="1400">
                          <a:latin typeface="Segoe UI Light" panose="020B0502040204020203" pitchFamily="34" charset="0"/>
                          <a:cs typeface="Segoe UI Light" panose="020B0502040204020203" pitchFamily="34" charset="0"/>
                        </a:rPr>
                        <a:t>Alias: CD</a:t>
                      </a:r>
                    </a:p>
                  </a:txBody>
                  <a:tcPr/>
                </a:tc>
                <a:tc>
                  <a:txBody>
                    <a:bodyPr/>
                    <a:lstStyle/>
                    <a:p>
                      <a:r>
                        <a:rPr lang="en-AU" sz="1400">
                          <a:solidFill>
                            <a:srgbClr val="F5F5F5"/>
                          </a:solidFill>
                          <a:latin typeface="Lucida Console" panose="020B0609040504020204" pitchFamily="49" charset="0"/>
                        </a:rPr>
                        <a:t>PS C:\&gt; </a:t>
                      </a:r>
                      <a:r>
                        <a:rPr lang="en-AU" sz="1400">
                          <a:solidFill>
                            <a:srgbClr val="E0FFFF"/>
                          </a:solidFill>
                          <a:latin typeface="Lucida Console" panose="020B0609040504020204" pitchFamily="49" charset="0"/>
                        </a:rPr>
                        <a:t>Set-Location</a:t>
                      </a:r>
                      <a:r>
                        <a:rPr lang="en-AU" sz="1400">
                          <a:solidFill>
                            <a:srgbClr val="F5F5F5"/>
                          </a:solidFill>
                          <a:latin typeface="Lucida Console" panose="020B0609040504020204" pitchFamily="49" charset="0"/>
                        </a:rPr>
                        <a:t> </a:t>
                      </a:r>
                      <a:r>
                        <a:rPr lang="en-AU" sz="1400">
                          <a:solidFill>
                            <a:srgbClr val="FFE4B5"/>
                          </a:solidFill>
                          <a:latin typeface="Lucida Console" panose="020B0609040504020204" pitchFamily="49" charset="0"/>
                        </a:rPr>
                        <a:t>-Path</a:t>
                      </a:r>
                      <a:r>
                        <a:rPr lang="en-AU" sz="1400">
                          <a:solidFill>
                            <a:srgbClr val="F5F5F5"/>
                          </a:solidFill>
                          <a:latin typeface="Lucida Console" panose="020B0609040504020204" pitchFamily="49" charset="0"/>
                        </a:rPr>
                        <a:t> </a:t>
                      </a:r>
                      <a:r>
                        <a:rPr lang="en-AU" sz="1400">
                          <a:solidFill>
                            <a:srgbClr val="EE82EE"/>
                          </a:solidFill>
                          <a:latin typeface="Lucida Console" panose="020B0609040504020204" pitchFamily="49" charset="0"/>
                        </a:rPr>
                        <a:t>HKLM:\SOFTWARE</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r>
                        <a:rPr lang="en-AU" sz="1400">
                          <a:latin typeface="Segoe UI Light" panose="020B0502040204020203" pitchFamily="34" charset="0"/>
                          <a:cs typeface="Segoe UI Light" panose="020B0502040204020203" pitchFamily="34" charset="0"/>
                        </a:rPr>
                        <a:t>Push-Location</a:t>
                      </a:r>
                    </a:p>
                  </a:txBody>
                  <a:tcPr/>
                </a:tc>
                <a:tc>
                  <a:txBody>
                    <a:bodyPr/>
                    <a:lstStyle/>
                    <a:p>
                      <a:r>
                        <a:rPr lang="en-AU" sz="1400">
                          <a:latin typeface="Segoe UI Light" panose="020B0502040204020203" pitchFamily="34" charset="0"/>
                          <a:cs typeface="Segoe UI Light" panose="020B0502040204020203" pitchFamily="34" charset="0"/>
                        </a:rPr>
                        <a:t>Adds current location to top of a list of locations (a "stack")</a:t>
                      </a:r>
                    </a:p>
                  </a:txBody>
                  <a:tcPr/>
                </a:tc>
                <a:tc>
                  <a:txBody>
                    <a:bodyPr/>
                    <a:lstStyle/>
                    <a:p>
                      <a:r>
                        <a:rPr lang="en-AU" sz="1400">
                          <a:solidFill>
                            <a:srgbClr val="F5F5F5"/>
                          </a:solidFill>
                          <a:latin typeface="Lucida Console" panose="020B0609040504020204" pitchFamily="49" charset="0"/>
                        </a:rPr>
                        <a:t>PS C:\&gt; </a:t>
                      </a:r>
                      <a:r>
                        <a:rPr lang="en-AU" sz="1400">
                          <a:solidFill>
                            <a:srgbClr val="E0FFFF"/>
                          </a:solidFill>
                          <a:latin typeface="Lucida Console" panose="020B0609040504020204" pitchFamily="49" charset="0"/>
                        </a:rPr>
                        <a:t>Push-Location</a:t>
                      </a:r>
                      <a:r>
                        <a:rPr lang="en-AU" sz="1400">
                          <a:solidFill>
                            <a:srgbClr val="F5F5F5"/>
                          </a:solidFill>
                          <a:latin typeface="Lucida Console" panose="020B0609040504020204" pitchFamily="49" charset="0"/>
                        </a:rPr>
                        <a:t> </a:t>
                      </a:r>
                      <a:r>
                        <a:rPr lang="en-AU" sz="1400">
                          <a:solidFill>
                            <a:srgbClr val="EE82EE"/>
                          </a:solidFill>
                          <a:latin typeface="Lucida Console" panose="020B0609040504020204" pitchFamily="49" charset="0"/>
                        </a:rPr>
                        <a:t>C:\Windows</a:t>
                      </a:r>
                    </a:p>
                  </a:txBody>
                  <a:tcPr>
                    <a:solidFill>
                      <a:schemeClr val="bg2">
                        <a:lumMod val="90000"/>
                        <a:lumOff val="10000"/>
                      </a:schemeClr>
                    </a:solidFill>
                  </a:tcPr>
                </a:tc>
                <a:extLst>
                  <a:ext uri="{0D108BD9-81ED-4DB2-BD59-A6C34878D82A}">
                    <a16:rowId xmlns:a16="http://schemas.microsoft.com/office/drawing/2014/main" val="3135368252"/>
                  </a:ext>
                </a:extLst>
              </a:tr>
              <a:tr h="370840">
                <a:tc>
                  <a:txBody>
                    <a:bodyPr/>
                    <a:lstStyle/>
                    <a:p>
                      <a:r>
                        <a:rPr lang="en-AU" sz="1400">
                          <a:latin typeface="Segoe UI Light" panose="020B0502040204020203" pitchFamily="34" charset="0"/>
                          <a:cs typeface="Segoe UI Light" panose="020B0502040204020203" pitchFamily="34" charset="0"/>
                        </a:rPr>
                        <a:t>Pop-Location</a:t>
                      </a:r>
                    </a:p>
                  </a:txBody>
                  <a:tcPr/>
                </a:tc>
                <a:tc>
                  <a:txBody>
                    <a:bodyPr/>
                    <a:lstStyle/>
                    <a:p>
                      <a:r>
                        <a:rPr lang="en-AU" sz="1400">
                          <a:latin typeface="Segoe UI Light" panose="020B0502040204020203" pitchFamily="34" charset="0"/>
                          <a:cs typeface="Segoe UI Light" panose="020B0502040204020203" pitchFamily="34" charset="0"/>
                        </a:rPr>
                        <a:t>Changes current location to location most recently pushed onto ‘stack’</a:t>
                      </a:r>
                    </a:p>
                  </a:txBody>
                  <a:tcPr/>
                </a:tc>
                <a:tc>
                  <a:txBody>
                    <a:bodyPr/>
                    <a:lstStyle/>
                    <a:p>
                      <a:r>
                        <a:rPr lang="en-AU" sz="1400" dirty="0">
                          <a:solidFill>
                            <a:srgbClr val="F5F5F5"/>
                          </a:solidFill>
                          <a:latin typeface="Lucida Console" panose="020B0609040504020204" pitchFamily="49" charset="0"/>
                        </a:rPr>
                        <a:t>PS C:\&gt; </a:t>
                      </a:r>
                      <a:r>
                        <a:rPr lang="en-AU" sz="1400" dirty="0">
                          <a:solidFill>
                            <a:srgbClr val="E0FFFF"/>
                          </a:solidFill>
                          <a:latin typeface="Lucida Console" panose="020B0609040504020204" pitchFamily="49" charset="0"/>
                        </a:rPr>
                        <a:t>Pop-Location</a:t>
                      </a:r>
                    </a:p>
                  </a:txBody>
                  <a:tcPr>
                    <a:solidFill>
                      <a:schemeClr val="bg2">
                        <a:lumMod val="90000"/>
                        <a:lumOff val="10000"/>
                      </a:schemeClr>
                    </a:solidFill>
                  </a:tcPr>
                </a:tc>
                <a:extLst>
                  <a:ext uri="{0D108BD9-81ED-4DB2-BD59-A6C34878D82A}">
                    <a16:rowId xmlns:a16="http://schemas.microsoft.com/office/drawing/2014/main" val="3647410193"/>
                  </a:ext>
                </a:extLst>
              </a:tr>
            </a:tbl>
          </a:graphicData>
        </a:graphic>
      </p:graphicFrame>
    </p:spTree>
    <p:extLst>
      <p:ext uri="{BB962C8B-B14F-4D97-AF65-F5344CB8AC3E}">
        <p14:creationId xmlns:p14="http://schemas.microsoft.com/office/powerpoint/2010/main" val="30681735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297992" y="256674"/>
            <a:ext cx="11277600" cy="685800"/>
          </a:xfrm>
        </p:spPr>
        <p:txBody>
          <a:bodyPr/>
          <a:lstStyle/>
          <a:p>
            <a:r>
              <a:rPr lang="en-US">
                <a:solidFill>
                  <a:schemeClr val="accent1"/>
                </a:solidFill>
              </a:rPr>
              <a:t>Path Cmdlets</a:t>
            </a:r>
          </a:p>
        </p:txBody>
      </p:sp>
      <p:sp>
        <p:nvSpPr>
          <p:cNvPr id="4" name="Slide Number Placeholder 3"/>
          <p:cNvSpPr>
            <a:spLocks noGrp="1"/>
          </p:cNvSpPr>
          <p:nvPr>
            <p:ph type="sldNum" sz="quarter" idx="11"/>
          </p:nvPr>
        </p:nvSpPr>
        <p:spPr>
          <a:xfrm>
            <a:off x="9347200" y="6444750"/>
            <a:ext cx="2844800" cy="365125"/>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3130157094"/>
              </p:ext>
            </p:extLst>
          </p:nvPr>
        </p:nvGraphicFramePr>
        <p:xfrm>
          <a:off x="297992" y="942474"/>
          <a:ext cx="11768327" cy="5437108"/>
        </p:xfrm>
        <a:graphic>
          <a:graphicData uri="http://schemas.openxmlformats.org/drawingml/2006/table">
            <a:tbl>
              <a:tblPr firstRow="1" bandRow="1">
                <a:tableStyleId>{5C22544A-7EE6-4342-B048-85BDC9FD1C3A}</a:tableStyleId>
              </a:tblPr>
              <a:tblGrid>
                <a:gridCol w="1567733">
                  <a:extLst>
                    <a:ext uri="{9D8B030D-6E8A-4147-A177-3AD203B41FA5}">
                      <a16:colId xmlns:a16="http://schemas.microsoft.com/office/drawing/2014/main" val="20000"/>
                    </a:ext>
                  </a:extLst>
                </a:gridCol>
                <a:gridCol w="1427331">
                  <a:extLst>
                    <a:ext uri="{9D8B030D-6E8A-4147-A177-3AD203B41FA5}">
                      <a16:colId xmlns:a16="http://schemas.microsoft.com/office/drawing/2014/main" val="20001"/>
                    </a:ext>
                  </a:extLst>
                </a:gridCol>
                <a:gridCol w="8773263">
                  <a:extLst>
                    <a:ext uri="{9D8B030D-6E8A-4147-A177-3AD203B41FA5}">
                      <a16:colId xmlns:a16="http://schemas.microsoft.com/office/drawing/2014/main" val="20002"/>
                    </a:ext>
                  </a:extLst>
                </a:gridCol>
              </a:tblGrid>
              <a:tr h="325551">
                <a:tc>
                  <a:txBody>
                    <a:bodyPr/>
                    <a:lstStyle/>
                    <a:p>
                      <a:r>
                        <a:rPr lang="en-AU" sz="1600" b="0">
                          <a:latin typeface="Segoe UI Light"/>
                          <a:cs typeface="Segoe UI Light"/>
                        </a:rPr>
                        <a:t>Name</a:t>
                      </a:r>
                    </a:p>
                  </a:txBody>
                  <a:tcPr/>
                </a:tc>
                <a:tc>
                  <a:txBody>
                    <a:bodyPr/>
                    <a:lstStyle/>
                    <a:p>
                      <a:r>
                        <a:rPr lang="en-AU" sz="1600" b="0">
                          <a:latin typeface="Segoe UI Light"/>
                          <a:cs typeface="Segoe UI Light"/>
                        </a:rPr>
                        <a:t>Description</a:t>
                      </a:r>
                    </a:p>
                  </a:txBody>
                  <a:tcPr/>
                </a:tc>
                <a:tc>
                  <a:txBody>
                    <a:bodyPr/>
                    <a:lstStyle/>
                    <a:p>
                      <a:r>
                        <a:rPr lang="en-AU" sz="1600" b="0" dirty="0">
                          <a:solidFill>
                            <a:srgbClr val="FFFFFF"/>
                          </a:solidFill>
                          <a:latin typeface="Segoe UI Light"/>
                          <a:ea typeface="+mn-ea"/>
                          <a:cs typeface="Segoe UI Light"/>
                        </a:rPr>
                        <a:t>Example</a:t>
                      </a:r>
                    </a:p>
                  </a:txBody>
                  <a:tcPr>
                    <a:solidFill>
                      <a:schemeClr val="accent1"/>
                    </a:solidFill>
                  </a:tcPr>
                </a:tc>
                <a:extLst>
                  <a:ext uri="{0D108BD9-81ED-4DB2-BD59-A6C34878D82A}">
                    <a16:rowId xmlns:a16="http://schemas.microsoft.com/office/drawing/2014/main" val="10000"/>
                  </a:ext>
                </a:extLst>
              </a:tr>
              <a:tr h="820467">
                <a:tc>
                  <a:txBody>
                    <a:bodyPr/>
                    <a:lstStyle/>
                    <a:p>
                      <a:r>
                        <a:rPr lang="en-AU" sz="1600">
                          <a:latin typeface="Segoe UI Light"/>
                          <a:cs typeface="Segoe UI Light"/>
                        </a:rPr>
                        <a:t>Test-Path</a:t>
                      </a:r>
                    </a:p>
                  </a:txBody>
                  <a:tcPr/>
                </a:tc>
                <a:tc>
                  <a:txBody>
                    <a:bodyPr/>
                    <a:lstStyle/>
                    <a:p>
                      <a:r>
                        <a:rPr lang="en-AU" sz="1600">
                          <a:latin typeface="Segoe UI Light"/>
                          <a:cs typeface="Segoe UI Light"/>
                        </a:rPr>
                        <a:t>Tests elements</a:t>
                      </a:r>
                      <a:r>
                        <a:rPr lang="en-AU" sz="1600" baseline="0">
                          <a:latin typeface="Segoe UI Light"/>
                          <a:cs typeface="Segoe UI Light"/>
                        </a:rPr>
                        <a:t> of path</a:t>
                      </a:r>
                      <a:endParaRPr lang="en-AU" sz="1600">
                        <a:latin typeface="Segoe UI Light"/>
                        <a:cs typeface="Segoe UI Light"/>
                      </a:endParaRPr>
                    </a:p>
                  </a:txBody>
                  <a:tcPr/>
                </a:tc>
                <a:tc>
                  <a:txBody>
                    <a:bodyPr/>
                    <a:lstStyle/>
                    <a:p>
                      <a:r>
                        <a:rPr lang="en-AU" sz="1600">
                          <a:solidFill>
                            <a:srgbClr val="F5F5F5"/>
                          </a:solidFill>
                          <a:latin typeface="Lucida Console"/>
                        </a:rPr>
                        <a:t>PS C:\&gt; </a:t>
                      </a:r>
                      <a:r>
                        <a:rPr lang="en-AU" sz="1600">
                          <a:solidFill>
                            <a:srgbClr val="E0FFFF"/>
                          </a:solidFill>
                          <a:latin typeface="Lucida Console"/>
                        </a:rPr>
                        <a:t>Test-Path</a:t>
                      </a:r>
                      <a:r>
                        <a:rPr lang="en-AU" sz="1600">
                          <a:solidFill>
                            <a:srgbClr val="F5F5F5"/>
                          </a:solidFill>
                          <a:latin typeface="Lucida Console"/>
                        </a:rPr>
                        <a:t> </a:t>
                      </a:r>
                      <a:r>
                        <a:rPr lang="en-AU" sz="1600">
                          <a:solidFill>
                            <a:srgbClr val="FF4500"/>
                          </a:solidFill>
                          <a:latin typeface="Lucida Console"/>
                        </a:rPr>
                        <a:t>$</a:t>
                      </a:r>
                      <a:r>
                        <a:rPr lang="en-AU" sz="1600" err="1">
                          <a:solidFill>
                            <a:srgbClr val="FF4500"/>
                          </a:solidFill>
                          <a:latin typeface="Lucida Console"/>
                        </a:rPr>
                        <a:t>pshome</a:t>
                      </a:r>
                      <a:r>
                        <a:rPr lang="en-AU" sz="1600">
                          <a:solidFill>
                            <a:srgbClr val="EE82EE"/>
                          </a:solidFill>
                          <a:latin typeface="Lucida Console"/>
                        </a:rPr>
                        <a:t>\PowerShell.exe</a:t>
                      </a:r>
                      <a:r>
                        <a:rPr lang="en-AU" sz="1600">
                          <a:solidFill>
                            <a:srgbClr val="F5F5F5"/>
                          </a:solidFill>
                          <a:latin typeface="Lucida Console"/>
                        </a:rPr>
                        <a:t> </a:t>
                      </a:r>
                      <a:r>
                        <a:rPr lang="en-AU" sz="1600">
                          <a:solidFill>
                            <a:srgbClr val="FFE4B5"/>
                          </a:solidFill>
                          <a:latin typeface="Lucida Console"/>
                        </a:rPr>
                        <a:t>-</a:t>
                      </a:r>
                      <a:r>
                        <a:rPr lang="en-AU" sz="1600" err="1">
                          <a:solidFill>
                            <a:srgbClr val="FFE4B5"/>
                          </a:solidFill>
                          <a:latin typeface="Lucida Console"/>
                        </a:rPr>
                        <a:t>NewerThan</a:t>
                      </a:r>
                      <a:r>
                        <a:rPr lang="en-AU" sz="1600">
                          <a:solidFill>
                            <a:srgbClr val="F5F5F5"/>
                          </a:solidFill>
                          <a:latin typeface="Lucida Console"/>
                        </a:rPr>
                        <a:t> </a:t>
                      </a:r>
                      <a:r>
                        <a:rPr lang="en-AU" sz="1600">
                          <a:solidFill>
                            <a:srgbClr val="DB7093"/>
                          </a:solidFill>
                          <a:latin typeface="Lucida Console"/>
                        </a:rPr>
                        <a:t>"July 13, 2009"</a:t>
                      </a:r>
                    </a:p>
                  </a:txBody>
                  <a:tcPr>
                    <a:solidFill>
                      <a:schemeClr val="bg2">
                        <a:lumMod val="90000"/>
                        <a:lumOff val="10000"/>
                      </a:schemeClr>
                    </a:solidFill>
                  </a:tcPr>
                </a:tc>
                <a:extLst>
                  <a:ext uri="{0D108BD9-81ED-4DB2-BD59-A6C34878D82A}">
                    <a16:rowId xmlns:a16="http://schemas.microsoft.com/office/drawing/2014/main" val="10001"/>
                  </a:ext>
                </a:extLst>
              </a:tr>
              <a:tr h="820467">
                <a:tc>
                  <a:txBody>
                    <a:bodyPr/>
                    <a:lstStyle/>
                    <a:p>
                      <a:r>
                        <a:rPr lang="en-AU" sz="1600">
                          <a:latin typeface="Segoe UI Light"/>
                          <a:cs typeface="Segoe UI Light"/>
                        </a:rPr>
                        <a:t>Join-Path</a:t>
                      </a:r>
                    </a:p>
                  </a:txBody>
                  <a:tcPr/>
                </a:tc>
                <a:tc>
                  <a:txBody>
                    <a:bodyPr/>
                    <a:lstStyle/>
                    <a:p>
                      <a:r>
                        <a:rPr lang="en-AU" sz="1600">
                          <a:latin typeface="Segoe UI Light"/>
                          <a:cs typeface="Segoe UI Light"/>
                        </a:rPr>
                        <a:t>Combine parent and child parts</a:t>
                      </a:r>
                    </a:p>
                  </a:txBody>
                  <a:tcPr/>
                </a:tc>
                <a:tc>
                  <a:txBody>
                    <a:bodyPr/>
                    <a:lstStyle/>
                    <a:p>
                      <a:r>
                        <a:rPr lang="en-AU" sz="1600">
                          <a:solidFill>
                            <a:srgbClr val="F5F5F5"/>
                          </a:solidFill>
                          <a:latin typeface="Lucida Console"/>
                        </a:rPr>
                        <a:t>PS C:\&gt; </a:t>
                      </a:r>
                      <a:r>
                        <a:rPr lang="en-AU" sz="1600">
                          <a:solidFill>
                            <a:srgbClr val="E0FFFF"/>
                          </a:solidFill>
                          <a:latin typeface="Lucida Console"/>
                        </a:rPr>
                        <a:t>Join-Path</a:t>
                      </a:r>
                      <a:r>
                        <a:rPr lang="en-AU" sz="1600">
                          <a:solidFill>
                            <a:srgbClr val="F5F5F5"/>
                          </a:solidFill>
                          <a:latin typeface="Lucida Console"/>
                        </a:rPr>
                        <a:t> </a:t>
                      </a:r>
                      <a:r>
                        <a:rPr lang="en-AU" sz="1600">
                          <a:solidFill>
                            <a:srgbClr val="FFE4B5"/>
                          </a:solidFill>
                          <a:latin typeface="Lucida Console"/>
                        </a:rPr>
                        <a:t>-Path</a:t>
                      </a:r>
                      <a:r>
                        <a:rPr lang="en-AU" sz="1600">
                          <a:solidFill>
                            <a:srgbClr val="F5F5F5"/>
                          </a:solidFill>
                          <a:latin typeface="Lucida Console"/>
                        </a:rPr>
                        <a:t> </a:t>
                      </a:r>
                      <a:r>
                        <a:rPr lang="en-AU" sz="1600">
                          <a:solidFill>
                            <a:srgbClr val="EE82EE"/>
                          </a:solidFill>
                          <a:latin typeface="Lucida Console"/>
                        </a:rPr>
                        <a:t>C:</a:t>
                      </a:r>
                      <a:r>
                        <a:rPr lang="en-AU" sz="1600">
                          <a:solidFill>
                            <a:srgbClr val="F5F5F5"/>
                          </a:solidFill>
                          <a:latin typeface="Lucida Console"/>
                        </a:rPr>
                        <a:t> </a:t>
                      </a:r>
                      <a:r>
                        <a:rPr lang="en-AU" sz="1600">
                          <a:solidFill>
                            <a:srgbClr val="FFE4B5"/>
                          </a:solidFill>
                          <a:latin typeface="Lucida Console"/>
                        </a:rPr>
                        <a:t>-</a:t>
                      </a:r>
                      <a:r>
                        <a:rPr lang="en-AU" sz="1600" err="1">
                          <a:solidFill>
                            <a:srgbClr val="FFE4B5"/>
                          </a:solidFill>
                          <a:latin typeface="Lucida Console"/>
                        </a:rPr>
                        <a:t>ChildPath</a:t>
                      </a:r>
                      <a:r>
                        <a:rPr lang="en-AU" sz="1600">
                          <a:solidFill>
                            <a:srgbClr val="F5F5F5"/>
                          </a:solidFill>
                          <a:latin typeface="Lucida Console"/>
                        </a:rPr>
                        <a:t> </a:t>
                      </a:r>
                      <a:r>
                        <a:rPr lang="en-AU" sz="1600">
                          <a:solidFill>
                            <a:srgbClr val="EE82EE"/>
                          </a:solidFill>
                          <a:latin typeface="Lucida Console"/>
                        </a:rPr>
                        <a:t>Temp</a:t>
                      </a:r>
                    </a:p>
                  </a:txBody>
                  <a:tcPr>
                    <a:solidFill>
                      <a:schemeClr val="bg2">
                        <a:lumMod val="90000"/>
                        <a:lumOff val="10000"/>
                      </a:schemeClr>
                    </a:solidFill>
                  </a:tcPr>
                </a:tc>
                <a:extLst>
                  <a:ext uri="{0D108BD9-81ED-4DB2-BD59-A6C34878D82A}">
                    <a16:rowId xmlns:a16="http://schemas.microsoft.com/office/drawing/2014/main" val="10002"/>
                  </a:ext>
                </a:extLst>
              </a:tr>
              <a:tr h="1069094">
                <a:tc>
                  <a:txBody>
                    <a:bodyPr/>
                    <a:lstStyle/>
                    <a:p>
                      <a:r>
                        <a:rPr lang="en-AU" sz="1600" dirty="0">
                          <a:latin typeface="Segoe UI Light"/>
                          <a:cs typeface="Segoe UI Light"/>
                        </a:rPr>
                        <a:t>Split-Path</a:t>
                      </a:r>
                    </a:p>
                  </a:txBody>
                  <a:tcPr/>
                </a:tc>
                <a:tc>
                  <a:txBody>
                    <a:bodyPr/>
                    <a:lstStyle/>
                    <a:p>
                      <a:r>
                        <a:rPr lang="en-AU" sz="1600">
                          <a:latin typeface="Segoe UI Light"/>
                          <a:cs typeface="Segoe UI Light"/>
                        </a:rPr>
                        <a:t>Returns specified part of path</a:t>
                      </a:r>
                    </a:p>
                  </a:txBody>
                  <a:tcPr/>
                </a:tc>
                <a:tc>
                  <a:txBody>
                    <a:bodyPr/>
                    <a:lstStyle/>
                    <a:p>
                      <a:r>
                        <a:rPr lang="en-AU" sz="1600">
                          <a:solidFill>
                            <a:srgbClr val="F5F5F5"/>
                          </a:solidFill>
                          <a:latin typeface="Lucida Console"/>
                        </a:rPr>
                        <a:t>PS C:\&gt; </a:t>
                      </a:r>
                      <a:r>
                        <a:rPr lang="en-AU" sz="1600">
                          <a:solidFill>
                            <a:srgbClr val="E0FFFF"/>
                          </a:solidFill>
                          <a:latin typeface="Lucida Console"/>
                        </a:rPr>
                        <a:t>Split-Path</a:t>
                      </a:r>
                      <a:r>
                        <a:rPr lang="en-AU" sz="1600">
                          <a:solidFill>
                            <a:srgbClr val="F5F5F5"/>
                          </a:solidFill>
                          <a:latin typeface="Lucida Console"/>
                        </a:rPr>
                        <a:t> </a:t>
                      </a:r>
                      <a:r>
                        <a:rPr lang="en-AU" sz="1600">
                          <a:solidFill>
                            <a:srgbClr val="FFE4B5"/>
                          </a:solidFill>
                          <a:latin typeface="Lucida Console"/>
                        </a:rPr>
                        <a:t>-Path</a:t>
                      </a:r>
                      <a:r>
                        <a:rPr lang="en-AU" sz="1600">
                          <a:solidFill>
                            <a:srgbClr val="F5F5F5"/>
                          </a:solidFill>
                          <a:latin typeface="Lucida Console"/>
                        </a:rPr>
                        <a:t> </a:t>
                      </a:r>
                      <a:r>
                        <a:rPr lang="en-AU" sz="1600">
                          <a:solidFill>
                            <a:srgbClr val="DB7093"/>
                          </a:solidFill>
                          <a:latin typeface="Lucida Console"/>
                        </a:rPr>
                        <a:t>'C:\Program Files (x86)\Internet Explorer\iexplore.exe'</a:t>
                      </a:r>
                      <a:r>
                        <a:rPr lang="en-AU" sz="1600">
                          <a:solidFill>
                            <a:srgbClr val="F5F5F5"/>
                          </a:solidFill>
                          <a:latin typeface="Lucida Console"/>
                        </a:rPr>
                        <a:t> </a:t>
                      </a:r>
                      <a:r>
                        <a:rPr lang="en-AU" sz="1600">
                          <a:solidFill>
                            <a:srgbClr val="FFE4B5"/>
                          </a:solidFill>
                          <a:latin typeface="Lucida Console"/>
                        </a:rPr>
                        <a:t>-Leaf</a:t>
                      </a:r>
                    </a:p>
                  </a:txBody>
                  <a:tcPr>
                    <a:solidFill>
                      <a:schemeClr val="bg2">
                        <a:lumMod val="90000"/>
                        <a:lumOff val="10000"/>
                      </a:schemeClr>
                    </a:solidFill>
                  </a:tcPr>
                </a:tc>
                <a:extLst>
                  <a:ext uri="{0D108BD9-81ED-4DB2-BD59-A6C34878D82A}">
                    <a16:rowId xmlns:a16="http://schemas.microsoft.com/office/drawing/2014/main" val="10003"/>
                  </a:ext>
                </a:extLst>
              </a:tr>
              <a:tr h="1317720">
                <a:tc>
                  <a:txBody>
                    <a:bodyPr/>
                    <a:lstStyle/>
                    <a:p>
                      <a:r>
                        <a:rPr lang="en-AU" sz="1600" dirty="0">
                          <a:latin typeface="Segoe UI Light"/>
                          <a:cs typeface="Segoe UI Light"/>
                        </a:rPr>
                        <a:t>Convert-Path</a:t>
                      </a:r>
                    </a:p>
                  </a:txBody>
                  <a:tcPr/>
                </a:tc>
                <a:tc>
                  <a:txBody>
                    <a:bodyPr/>
                    <a:lstStyle/>
                    <a:p>
                      <a:r>
                        <a:rPr lang="en-AU" sz="1600" dirty="0">
                          <a:latin typeface="Segoe UI Light"/>
                          <a:cs typeface="Segoe UI Light"/>
                        </a:rPr>
                        <a:t>Converts path from PowerShell </a:t>
                      </a:r>
                      <a:r>
                        <a:rPr lang="en-AU" sz="1600" dirty="0">
                          <a:latin typeface="Segoe UI Light" panose="020B0502040204020203" pitchFamily="34" charset="0"/>
                          <a:cs typeface="Segoe UI Light" panose="020B0502040204020203" pitchFamily="34" charset="0"/>
                        </a:rPr>
                        <a:t> </a:t>
                      </a:r>
                      <a:r>
                        <a:rPr lang="en-AU" sz="1600" dirty="0">
                          <a:latin typeface="Segoe UI Light"/>
                          <a:cs typeface="Segoe UI Light"/>
                        </a:rPr>
                        <a:t>to Provider path</a:t>
                      </a:r>
                    </a:p>
                  </a:txBody>
                  <a:tcPr/>
                </a:tc>
                <a:tc>
                  <a:txBody>
                    <a:bodyPr/>
                    <a:lstStyle/>
                    <a:p>
                      <a:r>
                        <a:rPr lang="en-AU" sz="1600" dirty="0">
                          <a:solidFill>
                            <a:srgbClr val="F5F5F5"/>
                          </a:solidFill>
                          <a:latin typeface="Lucida Console"/>
                        </a:rPr>
                        <a:t>PS C:\&gt; </a:t>
                      </a:r>
                      <a:r>
                        <a:rPr lang="en-AU" sz="1600" dirty="0">
                          <a:solidFill>
                            <a:srgbClr val="E0FFFF"/>
                          </a:solidFill>
                          <a:latin typeface="Lucida Console"/>
                        </a:rPr>
                        <a:t>Convert-Path</a:t>
                      </a:r>
                      <a:r>
                        <a:rPr lang="en-AU" sz="1600" dirty="0">
                          <a:solidFill>
                            <a:srgbClr val="F5F5F5"/>
                          </a:solidFill>
                          <a:latin typeface="Lucida Console"/>
                        </a:rPr>
                        <a:t> </a:t>
                      </a:r>
                      <a:r>
                        <a:rPr lang="en-AU" sz="1600" dirty="0">
                          <a:solidFill>
                            <a:srgbClr val="EE82EE"/>
                          </a:solidFill>
                          <a:latin typeface="Lucida Console"/>
                        </a:rPr>
                        <a:t>HKLM:\software\</a:t>
                      </a:r>
                      <a:r>
                        <a:rPr lang="en-AU" sz="1600" dirty="0" err="1">
                          <a:solidFill>
                            <a:srgbClr val="EE82EE"/>
                          </a:solidFill>
                          <a:latin typeface="Lucida Console"/>
                        </a:rPr>
                        <a:t>microsoft</a:t>
                      </a:r>
                      <a:endParaRPr lang="en-AU" sz="1600" dirty="0">
                        <a:solidFill>
                          <a:srgbClr val="EE82EE"/>
                        </a:solidFill>
                        <a:latin typeface="Lucida Console"/>
                      </a:endParaRPr>
                    </a:p>
                  </a:txBody>
                  <a:tcPr>
                    <a:solidFill>
                      <a:schemeClr val="bg2">
                        <a:lumMod val="90000"/>
                        <a:lumOff val="10000"/>
                      </a:schemeClr>
                    </a:solidFill>
                  </a:tcPr>
                </a:tc>
                <a:extLst>
                  <a:ext uri="{0D108BD9-81ED-4DB2-BD59-A6C34878D82A}">
                    <a16:rowId xmlns:a16="http://schemas.microsoft.com/office/drawing/2014/main" val="1265242362"/>
                  </a:ext>
                </a:extLst>
              </a:tr>
              <a:tr h="1069094">
                <a:tc>
                  <a:txBody>
                    <a:bodyPr/>
                    <a:lstStyle/>
                    <a:p>
                      <a:r>
                        <a:rPr lang="en-AU" sz="1600">
                          <a:latin typeface="Segoe UI Light"/>
                          <a:cs typeface="Segoe UI Light"/>
                        </a:rPr>
                        <a:t>Resolve-Path</a:t>
                      </a:r>
                    </a:p>
                  </a:txBody>
                  <a:tcPr/>
                </a:tc>
                <a:tc>
                  <a:txBody>
                    <a:bodyPr/>
                    <a:lstStyle/>
                    <a:p>
                      <a:r>
                        <a:rPr lang="en-AU" sz="1600">
                          <a:latin typeface="Segoe UI Light"/>
                          <a:cs typeface="Segoe UI Light"/>
                        </a:rPr>
                        <a:t>Resolves wildcard characters in path</a:t>
                      </a:r>
                    </a:p>
                  </a:txBody>
                  <a:tcPr/>
                </a:tc>
                <a:tc>
                  <a:txBody>
                    <a:bodyPr/>
                    <a:lstStyle/>
                    <a:p>
                      <a:r>
                        <a:rPr lang="en-AU" sz="1600" dirty="0">
                          <a:solidFill>
                            <a:srgbClr val="F5F5F5"/>
                          </a:solidFill>
                          <a:latin typeface="Lucida Console"/>
                        </a:rPr>
                        <a:t>PS C:\&gt; </a:t>
                      </a:r>
                      <a:r>
                        <a:rPr lang="en-AU" sz="1600" dirty="0">
                          <a:solidFill>
                            <a:srgbClr val="E0FFFF"/>
                          </a:solidFill>
                          <a:latin typeface="Lucida Console"/>
                        </a:rPr>
                        <a:t>Resolve-Path</a:t>
                      </a:r>
                      <a:r>
                        <a:rPr lang="en-AU" sz="1600" dirty="0">
                          <a:solidFill>
                            <a:srgbClr val="F5F5F5"/>
                          </a:solidFill>
                          <a:latin typeface="Lucida Console"/>
                        </a:rPr>
                        <a:t> </a:t>
                      </a:r>
                      <a:r>
                        <a:rPr lang="en-AU" sz="1600" dirty="0">
                          <a:solidFill>
                            <a:srgbClr val="EE82EE"/>
                          </a:solidFill>
                          <a:latin typeface="Lucida Console"/>
                        </a:rPr>
                        <a:t>c:\prog*</a:t>
                      </a:r>
                      <a:r>
                        <a:rPr lang="en-AU" sz="1600" dirty="0">
                          <a:solidFill>
                            <a:srgbClr val="F5F5F5"/>
                          </a:solidFill>
                          <a:latin typeface="Lucida Console"/>
                        </a:rPr>
                        <a:t> </a:t>
                      </a:r>
                      <a:r>
                        <a:rPr lang="en-AU" sz="1600" dirty="0">
                          <a:solidFill>
                            <a:srgbClr val="FFE4B5"/>
                          </a:solidFill>
                          <a:latin typeface="Lucida Console"/>
                        </a:rPr>
                        <a:t>-Relative</a:t>
                      </a:r>
                    </a:p>
                  </a:txBody>
                  <a:tcPr>
                    <a:solidFill>
                      <a:schemeClr val="bg2">
                        <a:lumMod val="90000"/>
                        <a:lumOff val="10000"/>
                      </a:schemeClr>
                    </a:solidFill>
                  </a:tcPr>
                </a:tc>
                <a:extLst>
                  <a:ext uri="{0D108BD9-81ED-4DB2-BD59-A6C34878D82A}">
                    <a16:rowId xmlns:a16="http://schemas.microsoft.com/office/drawing/2014/main" val="3652360082"/>
                  </a:ext>
                </a:extLst>
              </a:tr>
            </a:tbl>
          </a:graphicData>
        </a:graphic>
      </p:graphicFrame>
    </p:spTree>
    <p:extLst>
      <p:ext uri="{BB962C8B-B14F-4D97-AF65-F5344CB8AC3E}">
        <p14:creationId xmlns:p14="http://schemas.microsoft.com/office/powerpoint/2010/main" val="36298198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Item Cmdlets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23</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3" name="Table 2"/>
          <p:cNvGraphicFramePr>
            <a:graphicFrameLocks noGrp="1"/>
          </p:cNvGraphicFramePr>
          <p:nvPr>
            <p:extLst/>
          </p:nvPr>
        </p:nvGraphicFramePr>
        <p:xfrm>
          <a:off x="191344" y="1067436"/>
          <a:ext cx="11766768" cy="5425440"/>
        </p:xfrm>
        <a:graphic>
          <a:graphicData uri="http://schemas.openxmlformats.org/drawingml/2006/table">
            <a:tbl>
              <a:tblPr firstRow="1" bandRow="1">
                <a:tableStyleId>{5C22544A-7EE6-4342-B048-85BDC9FD1C3A}</a:tableStyleId>
              </a:tblPr>
              <a:tblGrid>
                <a:gridCol w="1224136">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9102472">
                  <a:extLst>
                    <a:ext uri="{9D8B030D-6E8A-4147-A177-3AD203B41FA5}">
                      <a16:colId xmlns:a16="http://schemas.microsoft.com/office/drawing/2014/main" val="20002"/>
                    </a:ext>
                  </a:extLst>
                </a:gridCol>
              </a:tblGrid>
              <a:tr h="370840">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Description</a:t>
                      </a:r>
                    </a:p>
                  </a:txBody>
                  <a:tcPr/>
                </a:tc>
                <a:tc>
                  <a:txBody>
                    <a:bodyPr/>
                    <a:lstStyle/>
                    <a:p>
                      <a:r>
                        <a:rPr lang="en-AU" sz="2000" b="0" dirty="0">
                          <a:solidFill>
                            <a:schemeClr val="lt1"/>
                          </a:solidFill>
                          <a:latin typeface="Segoe UI Light" panose="020B0502040204020203" pitchFamily="34" charset="0"/>
                          <a:ea typeface="+mn-ea"/>
                          <a:cs typeface="Segoe UI Light" panose="020B0502040204020203" pitchFamily="34" charset="0"/>
                        </a:rPr>
                        <a:t>Example</a:t>
                      </a:r>
                    </a:p>
                  </a:txBody>
                  <a:tcPr>
                    <a:solidFill>
                      <a:schemeClr val="accent1"/>
                    </a:solidFill>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Get-Item</a:t>
                      </a:r>
                    </a:p>
                  </a:txBody>
                  <a:tcPr/>
                </a:tc>
                <a:tc>
                  <a:txBody>
                    <a:bodyPr/>
                    <a:lstStyle/>
                    <a:p>
                      <a:r>
                        <a:rPr lang="en-AU" sz="2000">
                          <a:latin typeface="Segoe UI Light" panose="020B0502040204020203" pitchFamily="34" charset="0"/>
                          <a:cs typeface="Segoe UI Light" panose="020B0502040204020203" pitchFamily="34" charset="0"/>
                        </a:rPr>
                        <a:t>Retrieve data</a:t>
                      </a:r>
                    </a:p>
                  </a:txBody>
                  <a:tcPr/>
                </a:tc>
                <a:tc>
                  <a:txBody>
                    <a:bodyPr/>
                    <a:lstStyle/>
                    <a:p>
                      <a:r>
                        <a:rPr lang="en-AU" sz="2000" dirty="0">
                          <a:solidFill>
                            <a:srgbClr val="F5F5F5"/>
                          </a:solidFill>
                          <a:latin typeface="Lucida Console" panose="020B0609040504020204" pitchFamily="49" charset="0"/>
                        </a:rPr>
                        <a:t>PS C:\&gt;</a:t>
                      </a:r>
                      <a:r>
                        <a:rPr lang="en-AU" sz="2000" baseline="0" dirty="0">
                          <a:solidFill>
                            <a:srgbClr val="F5F5F5"/>
                          </a:solidFill>
                          <a:latin typeface="Lucida Console" panose="020B0609040504020204" pitchFamily="49" charset="0"/>
                        </a:rPr>
                        <a:t> </a:t>
                      </a:r>
                      <a:r>
                        <a:rPr lang="en-AU" sz="2000" dirty="0">
                          <a:solidFill>
                            <a:srgbClr val="F5F5F5"/>
                          </a:solidFill>
                          <a:latin typeface="Lucida Console" panose="020B0609040504020204" pitchFamily="49" charset="0"/>
                        </a:rPr>
                        <a:t>(</a:t>
                      </a:r>
                      <a:r>
                        <a:rPr lang="en-AU" sz="2000" dirty="0">
                          <a:solidFill>
                            <a:srgbClr val="E0FFFF"/>
                          </a:solidFill>
                          <a:latin typeface="Lucida Console" panose="020B0609040504020204" pitchFamily="49" charset="0"/>
                        </a:rPr>
                        <a:t>Get-Item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c:\Windows</a:t>
                      </a:r>
                      <a:r>
                        <a:rPr lang="en-AU" sz="2000" dirty="0">
                          <a:solidFill>
                            <a:srgbClr val="F5F5F5"/>
                          </a:solidFill>
                          <a:latin typeface="Lucida Console" panose="020B0609040504020204" pitchFamily="49" charset="0"/>
                        </a:rPr>
                        <a:t>)</a:t>
                      </a:r>
                      <a:r>
                        <a:rPr lang="en-AU" sz="2000" dirty="0">
                          <a:solidFill>
                            <a:srgbClr val="D3D3D3"/>
                          </a:solidFill>
                          <a:latin typeface="Lucida Console" panose="020B0609040504020204" pitchFamily="49" charset="0"/>
                        </a:rPr>
                        <a:t>.</a:t>
                      </a:r>
                      <a:r>
                        <a:rPr lang="en-AU" sz="2000" dirty="0">
                          <a:solidFill>
                            <a:srgbClr val="F5F5F5"/>
                          </a:solidFill>
                          <a:latin typeface="Lucida Console" panose="020B0609040504020204" pitchFamily="49" charset="0"/>
                        </a:rPr>
                        <a:t>LastAccessTime</a:t>
                      </a: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Get-</a:t>
                      </a:r>
                      <a:r>
                        <a:rPr lang="en-AU" sz="2000" err="1">
                          <a:latin typeface="Segoe UI Light" panose="020B0502040204020203" pitchFamily="34" charset="0"/>
                          <a:cs typeface="Segoe UI Light" panose="020B0502040204020203" pitchFamily="34" charset="0"/>
                        </a:rPr>
                        <a:t>ChildItem</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List items</a:t>
                      </a:r>
                    </a:p>
                    <a:p>
                      <a:r>
                        <a:rPr lang="en-AU" sz="2000">
                          <a:latin typeface="Segoe UI Light" panose="020B0502040204020203" pitchFamily="34" charset="0"/>
                          <a:cs typeface="Segoe UI Light" panose="020B0502040204020203" pitchFamily="34" charset="0"/>
                        </a:rPr>
                        <a:t>Alias: DIR</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a:t>
                      </a:r>
                      <a:r>
                        <a:rPr lang="en-AU" sz="2000" err="1">
                          <a:solidFill>
                            <a:srgbClr val="E0FFFF"/>
                          </a:solidFill>
                          <a:latin typeface="Lucida Console" panose="020B0609040504020204" pitchFamily="49" charset="0"/>
                        </a:rPr>
                        <a:t>ChildItem</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-Path</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C:\Windows</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r>
                        <a:rPr lang="en-AU" sz="2000" dirty="0">
                          <a:latin typeface="Segoe UI Light" panose="020B0502040204020203" pitchFamily="34" charset="0"/>
                          <a:cs typeface="Segoe UI Light" panose="020B0502040204020203" pitchFamily="34" charset="0"/>
                        </a:rPr>
                        <a:t>Copy-Item</a:t>
                      </a:r>
                    </a:p>
                  </a:txBody>
                  <a:tcPr/>
                </a:tc>
                <a:tc>
                  <a:txBody>
                    <a:bodyPr/>
                    <a:lstStyle/>
                    <a:p>
                      <a:r>
                        <a:rPr lang="en-AU" sz="2000" dirty="0">
                          <a:latin typeface="Segoe UI Light" panose="020B0502040204020203" pitchFamily="34" charset="0"/>
                          <a:cs typeface="Segoe UI Light" panose="020B0502040204020203" pitchFamily="34" charset="0"/>
                        </a:rPr>
                        <a:t>Copy item one location to another</a:t>
                      </a:r>
                    </a:p>
                  </a:txBody>
                  <a:tcPr/>
                </a:tc>
                <a:tc>
                  <a:txBody>
                    <a:bodyPr/>
                    <a:lstStyle/>
                    <a:p>
                      <a:r>
                        <a:rPr lang="fr-FR" sz="2000" dirty="0">
                          <a:solidFill>
                            <a:srgbClr val="F5F5F5"/>
                          </a:solidFill>
                          <a:latin typeface="Lucida Console" panose="020B0609040504020204" pitchFamily="49" charset="0"/>
                        </a:rPr>
                        <a:t>PS C:\&gt; </a:t>
                      </a:r>
                      <a:r>
                        <a:rPr lang="fr-FR" sz="2000" dirty="0">
                          <a:solidFill>
                            <a:srgbClr val="E0FFFF"/>
                          </a:solidFill>
                          <a:latin typeface="Lucida Console" panose="020B0609040504020204" pitchFamily="49" charset="0"/>
                        </a:rPr>
                        <a:t>Copy-Item</a:t>
                      </a:r>
                      <a:r>
                        <a:rPr lang="fr-FR" sz="2000" dirty="0">
                          <a:solidFill>
                            <a:srgbClr val="F5F5F5"/>
                          </a:solidFill>
                          <a:latin typeface="Lucida Console" panose="020B0609040504020204" pitchFamily="49" charset="0"/>
                        </a:rPr>
                        <a:t> </a:t>
                      </a:r>
                      <a:r>
                        <a:rPr lang="fr-FR" sz="2000" dirty="0">
                          <a:solidFill>
                            <a:srgbClr val="EE82EE"/>
                          </a:solidFill>
                          <a:latin typeface="Lucida Console" panose="020B0609040504020204" pitchFamily="49" charset="0"/>
                        </a:rPr>
                        <a:t>c:\Logs</a:t>
                      </a:r>
                      <a:r>
                        <a:rPr lang="fr-FR" sz="2000" dirty="0">
                          <a:solidFill>
                            <a:srgbClr val="F5F5F5"/>
                          </a:solidFill>
                          <a:latin typeface="Lucida Console" panose="020B0609040504020204" pitchFamily="49" charset="0"/>
                        </a:rPr>
                        <a:t> </a:t>
                      </a:r>
                      <a:r>
                        <a:rPr lang="fr-FR" sz="2000" dirty="0">
                          <a:solidFill>
                            <a:srgbClr val="FFE4B5"/>
                          </a:solidFill>
                          <a:latin typeface="Lucida Console" panose="020B0609040504020204" pitchFamily="49" charset="0"/>
                        </a:rPr>
                        <a:t>-Destination</a:t>
                      </a:r>
                      <a:r>
                        <a:rPr lang="fr-FR" sz="2000" dirty="0">
                          <a:solidFill>
                            <a:srgbClr val="F5F5F5"/>
                          </a:solidFill>
                          <a:latin typeface="Lucida Console" panose="020B0609040504020204" pitchFamily="49" charset="0"/>
                        </a:rPr>
                        <a:t> </a:t>
                      </a:r>
                      <a:r>
                        <a:rPr lang="fr-FR" sz="2000" dirty="0">
                          <a:solidFill>
                            <a:srgbClr val="EE82EE"/>
                          </a:solidFill>
                          <a:latin typeface="Lucida Console" panose="020B0609040504020204" pitchFamily="49" charset="0"/>
                        </a:rPr>
                        <a:t>d:\Logs</a:t>
                      </a:r>
                      <a:r>
                        <a:rPr lang="fr-FR" sz="2000" dirty="0">
                          <a:solidFill>
                            <a:srgbClr val="F5F5F5"/>
                          </a:solidFill>
                          <a:latin typeface="Lucida Console" panose="020B0609040504020204" pitchFamily="49" charset="0"/>
                        </a:rPr>
                        <a:t> </a:t>
                      </a:r>
                      <a:r>
                        <a:rPr lang="fr-FR" sz="2000" dirty="0">
                          <a:solidFill>
                            <a:srgbClr val="FFE4B5"/>
                          </a:solidFill>
                          <a:latin typeface="Lucida Console" panose="020B0609040504020204" pitchFamily="49" charset="0"/>
                        </a:rPr>
                        <a:t>–</a:t>
                      </a:r>
                      <a:r>
                        <a:rPr lang="fr-FR" sz="2000" dirty="0" err="1">
                          <a:solidFill>
                            <a:srgbClr val="FFE4B5"/>
                          </a:solidFill>
                          <a:latin typeface="Lucida Console" panose="020B0609040504020204" pitchFamily="49" charset="0"/>
                        </a:rPr>
                        <a:t>Recurse</a:t>
                      </a:r>
                      <a:endParaRPr lang="fr-FR" sz="2000" dirty="0">
                        <a:solidFill>
                          <a:srgbClr val="FFE4B5"/>
                        </a:solidFill>
                        <a:latin typeface="Lucida Console" panose="020B0609040504020204" pitchFamily="49" charset="0"/>
                      </a:endParaRPr>
                    </a:p>
                  </a:txBody>
                  <a:tcPr>
                    <a:solidFill>
                      <a:schemeClr val="bg2">
                        <a:lumMod val="90000"/>
                        <a:lumOff val="10000"/>
                      </a:schemeClr>
                    </a:solidFill>
                  </a:tcPr>
                </a:tc>
                <a:extLst>
                  <a:ext uri="{0D108BD9-81ED-4DB2-BD59-A6C34878D82A}">
                    <a16:rowId xmlns:a16="http://schemas.microsoft.com/office/drawing/2014/main" val="10003"/>
                  </a:ext>
                </a:extLst>
              </a:tr>
              <a:tr h="370840">
                <a:tc>
                  <a:txBody>
                    <a:bodyPr/>
                    <a:lstStyle/>
                    <a:p>
                      <a:r>
                        <a:rPr lang="en-AU" sz="2000">
                          <a:latin typeface="Segoe UI Light" panose="020B0502040204020203" pitchFamily="34" charset="0"/>
                          <a:cs typeface="Segoe UI Light" panose="020B0502040204020203" pitchFamily="34" charset="0"/>
                        </a:rPr>
                        <a:t>Move-Item</a:t>
                      </a:r>
                    </a:p>
                  </a:txBody>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dirty="0">
                          <a:latin typeface="Segoe UI Light" panose="020B0502040204020203" pitchFamily="34" charset="0"/>
                          <a:cs typeface="Segoe UI Light" panose="020B0502040204020203" pitchFamily="34" charset="0"/>
                        </a:rPr>
                        <a:t>Move item one location to another</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Move-Item</a:t>
                      </a:r>
                      <a:r>
                        <a:rPr lang="en-AU" sz="2000">
                          <a:solidFill>
                            <a:srgbClr val="F5F5F5"/>
                          </a:solidFill>
                          <a:latin typeface="Lucida Console" panose="020B0609040504020204" pitchFamily="49" charset="0"/>
                        </a:rPr>
                        <a:t> </a:t>
                      </a:r>
                      <a:r>
                        <a:rPr lang="en-AU" sz="2000" err="1">
                          <a:solidFill>
                            <a:srgbClr val="EE82EE"/>
                          </a:solidFill>
                          <a:latin typeface="Lucida Console" panose="020B0609040504020204" pitchFamily="49" charset="0"/>
                        </a:rPr>
                        <a:t>hklm</a:t>
                      </a:r>
                      <a:r>
                        <a:rPr lang="en-AU" sz="2000">
                          <a:solidFill>
                            <a:srgbClr val="EE82EE"/>
                          </a:solidFill>
                          <a:latin typeface="Lucida Console" panose="020B0609040504020204" pitchFamily="49" charset="0"/>
                        </a:rPr>
                        <a:t>:\software\A\* </a:t>
                      </a:r>
                      <a:r>
                        <a:rPr lang="en-AU" sz="2000" err="1">
                          <a:solidFill>
                            <a:srgbClr val="EE82EE"/>
                          </a:solidFill>
                          <a:latin typeface="Lucida Console" panose="020B0609040504020204" pitchFamily="49" charset="0"/>
                        </a:rPr>
                        <a:t>hklm</a:t>
                      </a:r>
                      <a:r>
                        <a:rPr lang="en-AU" sz="2000">
                          <a:solidFill>
                            <a:srgbClr val="EE82EE"/>
                          </a:solidFill>
                          <a:latin typeface="Lucida Console" panose="020B0609040504020204" pitchFamily="49" charset="0"/>
                        </a:rPr>
                        <a:t>:\software\B </a:t>
                      </a:r>
                    </a:p>
                    <a:p>
                      <a:endParaRPr lang="en-AU" sz="2000">
                        <a:latin typeface="Segoe UI Light" panose="020B0502040204020203" pitchFamily="34" charset="0"/>
                        <a:cs typeface="Segoe UI Light" panose="020B0502040204020203" pitchFamily="34" charset="0"/>
                      </a:endParaRPr>
                    </a:p>
                  </a:txBody>
                  <a:tcPr>
                    <a:solidFill>
                      <a:schemeClr val="bg2">
                        <a:lumMod val="90000"/>
                        <a:lumOff val="10000"/>
                      </a:schemeClr>
                    </a:solidFill>
                  </a:tcPr>
                </a:tc>
                <a:extLst>
                  <a:ext uri="{0D108BD9-81ED-4DB2-BD59-A6C34878D82A}">
                    <a16:rowId xmlns:a16="http://schemas.microsoft.com/office/drawing/2014/main" val="10004"/>
                  </a:ext>
                </a:extLst>
              </a:tr>
              <a:tr h="370840">
                <a:tc>
                  <a:txBody>
                    <a:bodyPr/>
                    <a:lstStyle/>
                    <a:p>
                      <a:r>
                        <a:rPr lang="en-AU" sz="2000">
                          <a:latin typeface="Segoe UI Light" panose="020B0502040204020203" pitchFamily="34" charset="0"/>
                          <a:cs typeface="Segoe UI Light" panose="020B0502040204020203" pitchFamily="34" charset="0"/>
                        </a:rPr>
                        <a:t>Clear-Item</a:t>
                      </a:r>
                    </a:p>
                  </a:txBody>
                  <a:tcPr/>
                </a:tc>
                <a:tc>
                  <a:txBody>
                    <a:bodyPr/>
                    <a:lstStyle/>
                    <a:p>
                      <a:r>
                        <a:rPr lang="en-AU" sz="2000">
                          <a:effectLst/>
                          <a:latin typeface="Segoe UI Light" panose="020B0502040204020203" pitchFamily="34" charset="0"/>
                          <a:cs typeface="Segoe UI Light" panose="020B0502040204020203" pitchFamily="34" charset="0"/>
                        </a:rPr>
                        <a:t>Remove value of item</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Clear-Item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HKLM:\Software\</a:t>
                      </a:r>
                      <a:r>
                        <a:rPr lang="en-AU" sz="2000" dirty="0" err="1">
                          <a:solidFill>
                            <a:srgbClr val="EE82EE"/>
                          </a:solidFill>
                          <a:latin typeface="Lucida Console" panose="020B0609040504020204" pitchFamily="49" charset="0"/>
                        </a:rPr>
                        <a:t>MyCompany</a:t>
                      </a:r>
                      <a:r>
                        <a:rPr lang="en-AU" sz="2000" dirty="0">
                          <a:solidFill>
                            <a:srgbClr val="EE82EE"/>
                          </a:solidFill>
                          <a:latin typeface="Lucida Console" panose="020B0609040504020204" pitchFamily="49" charset="0"/>
                        </a:rPr>
                        <a:t>\</a:t>
                      </a:r>
                      <a:r>
                        <a:rPr lang="en-AU" sz="2000" dirty="0" err="1">
                          <a:solidFill>
                            <a:srgbClr val="EE82EE"/>
                          </a:solidFill>
                          <a:latin typeface="Lucida Console" panose="020B0609040504020204" pitchFamily="49" charset="0"/>
                        </a:rPr>
                        <a:t>MyKey</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–Confirm</a:t>
                      </a:r>
                    </a:p>
                  </a:txBody>
                  <a:tcPr>
                    <a:solidFill>
                      <a:schemeClr val="bg2">
                        <a:lumMod val="90000"/>
                        <a:lumOff val="1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883959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solidFill>
                  <a:schemeClr val="accent1"/>
                </a:solidFill>
              </a:rPr>
              <a:t>Item Cmdlets</a:t>
            </a:r>
          </a:p>
        </p:txBody>
      </p:sp>
      <p:sp>
        <p:nvSpPr>
          <p:cNvPr id="4" name="Slide Number Placeholder 3"/>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24</a:t>
            </a:fld>
            <a:endParaRPr kumimoji="0" lang="en-US" sz="800" b="0" i="0" u="none" strike="noStrike" kern="1200" cap="none" spc="0" normalizeH="0" baseline="0" noProof="0">
              <a:ln>
                <a:noFill/>
              </a:ln>
              <a:solidFill>
                <a:srgbClr val="3F3F3F"/>
              </a:solidFill>
              <a:effectLst/>
              <a:uLnTx/>
              <a:uFillTx/>
              <a:latin typeface="Segoe UI"/>
              <a:ea typeface="+mn-ea"/>
            </a:endParaRPr>
          </a:p>
        </p:txBody>
      </p:sp>
      <p:graphicFrame>
        <p:nvGraphicFramePr>
          <p:cNvPr id="3" name="Table 2"/>
          <p:cNvGraphicFramePr>
            <a:graphicFrameLocks noGrp="1"/>
          </p:cNvGraphicFramePr>
          <p:nvPr>
            <p:extLst/>
          </p:nvPr>
        </p:nvGraphicFramePr>
        <p:xfrm>
          <a:off x="191344" y="1196752"/>
          <a:ext cx="11809312" cy="5120640"/>
        </p:xfrm>
        <a:graphic>
          <a:graphicData uri="http://schemas.openxmlformats.org/drawingml/2006/table">
            <a:tbl>
              <a:tblPr firstRow="1" bandRow="1">
                <a:tableStyleId>{5C22544A-7EE6-4342-B048-85BDC9FD1C3A}</a:tableStyleId>
              </a:tblPr>
              <a:tblGrid>
                <a:gridCol w="1583055">
                  <a:extLst>
                    <a:ext uri="{9D8B030D-6E8A-4147-A177-3AD203B41FA5}">
                      <a16:colId xmlns:a16="http://schemas.microsoft.com/office/drawing/2014/main" val="20000"/>
                    </a:ext>
                  </a:extLst>
                </a:gridCol>
                <a:gridCol w="1441281">
                  <a:extLst>
                    <a:ext uri="{9D8B030D-6E8A-4147-A177-3AD203B41FA5}">
                      <a16:colId xmlns:a16="http://schemas.microsoft.com/office/drawing/2014/main" val="20001"/>
                    </a:ext>
                  </a:extLst>
                </a:gridCol>
                <a:gridCol w="8784976">
                  <a:extLst>
                    <a:ext uri="{9D8B030D-6E8A-4147-A177-3AD203B41FA5}">
                      <a16:colId xmlns:a16="http://schemas.microsoft.com/office/drawing/2014/main" val="20002"/>
                    </a:ext>
                  </a:extLst>
                </a:gridCol>
              </a:tblGrid>
              <a:tr h="370840">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Description</a:t>
                      </a:r>
                    </a:p>
                  </a:txBody>
                  <a:tcPr/>
                </a:tc>
                <a:tc>
                  <a:txBody>
                    <a:bodyPr/>
                    <a:lstStyle/>
                    <a:p>
                      <a:r>
                        <a:rPr lang="en-AU" sz="2000" b="0">
                          <a:solidFill>
                            <a:schemeClr val="lt1"/>
                          </a:solidFill>
                          <a:latin typeface="Segoe UI Light" panose="020B0502040204020203" pitchFamily="34" charset="0"/>
                          <a:ea typeface="+mn-ea"/>
                          <a:cs typeface="Segoe UI Light" panose="020B0502040204020203" pitchFamily="34" charset="0"/>
                        </a:rPr>
                        <a:t>Example</a:t>
                      </a:r>
                    </a:p>
                  </a:txBody>
                  <a:tcPr>
                    <a:solidFill>
                      <a:schemeClr val="accent1"/>
                    </a:solidFill>
                  </a:tcPr>
                </a:tc>
                <a:extLst>
                  <a:ext uri="{0D108BD9-81ED-4DB2-BD59-A6C34878D82A}">
                    <a16:rowId xmlns:a16="http://schemas.microsoft.com/office/drawing/2014/main" val="10000"/>
                  </a:ext>
                </a:extLst>
              </a:tr>
              <a:tr h="370840">
                <a:tc>
                  <a:txBody>
                    <a:bodyPr/>
                    <a:lstStyle/>
                    <a:p>
                      <a:r>
                        <a:rPr lang="en-AU" sz="2000">
                          <a:latin typeface="Segoe UI Light" panose="020B0502040204020203" pitchFamily="34" charset="0"/>
                          <a:cs typeface="Segoe UI Light" panose="020B0502040204020203" pitchFamily="34" charset="0"/>
                        </a:rPr>
                        <a:t>Remove-Item</a:t>
                      </a:r>
                    </a:p>
                  </a:txBody>
                  <a:tcPr/>
                </a:tc>
                <a:tc>
                  <a:txBody>
                    <a:bodyPr/>
                    <a:lstStyle/>
                    <a:p>
                      <a:r>
                        <a:rPr lang="en-AU" sz="2000">
                          <a:latin typeface="Segoe UI Light" panose="020B0502040204020203" pitchFamily="34" charset="0"/>
                          <a:cs typeface="Segoe UI Light" panose="020B0502040204020203" pitchFamily="34" charset="0"/>
                        </a:rPr>
                        <a:t>Delete</a:t>
                      </a:r>
                      <a:r>
                        <a:rPr lang="en-AU" sz="2000" baseline="0">
                          <a:latin typeface="Segoe UI Light" panose="020B0502040204020203" pitchFamily="34" charset="0"/>
                          <a:cs typeface="Segoe UI Light" panose="020B0502040204020203" pitchFamily="34" charset="0"/>
                        </a:rPr>
                        <a:t> item</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Get-</a:t>
                      </a:r>
                      <a:r>
                        <a:rPr lang="en-AU" sz="2000" err="1">
                          <a:solidFill>
                            <a:srgbClr val="E0FFFF"/>
                          </a:solidFill>
                          <a:latin typeface="Lucida Console" panose="020B0609040504020204" pitchFamily="49" charset="0"/>
                        </a:rPr>
                        <a:t>ChildItem</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-Include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*.mp3</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a:t>
                      </a:r>
                      <a:r>
                        <a:rPr lang="en-AU" sz="2000" err="1">
                          <a:solidFill>
                            <a:srgbClr val="FFE4B5"/>
                          </a:solidFill>
                          <a:latin typeface="Lucida Console" panose="020B0609040504020204" pitchFamily="49" charset="0"/>
                        </a:rPr>
                        <a:t>Recurse</a:t>
                      </a:r>
                      <a:r>
                        <a:rPr lang="en-AU" sz="2000">
                          <a:solidFill>
                            <a:srgbClr val="F5F5F5"/>
                          </a:solidFill>
                          <a:latin typeface="Lucida Console" panose="020B0609040504020204" pitchFamily="49" charset="0"/>
                        </a:rPr>
                        <a:t> </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E0FFFF"/>
                          </a:solidFill>
                          <a:latin typeface="Lucida Console" panose="020B0609040504020204" pitchFamily="49" charset="0"/>
                        </a:rPr>
                        <a:t>Remove-Item</a:t>
                      </a:r>
                    </a:p>
                  </a:txBody>
                  <a:tcPr>
                    <a:solidFill>
                      <a:schemeClr val="bg2">
                        <a:lumMod val="90000"/>
                        <a:lumOff val="10000"/>
                      </a:schemeClr>
                    </a:solidFill>
                  </a:tcPr>
                </a:tc>
                <a:extLst>
                  <a:ext uri="{0D108BD9-81ED-4DB2-BD59-A6C34878D82A}">
                    <a16:rowId xmlns:a16="http://schemas.microsoft.com/office/drawing/2014/main" val="10001"/>
                  </a:ext>
                </a:extLst>
              </a:tr>
              <a:tr h="370840">
                <a:tc>
                  <a:txBody>
                    <a:bodyPr/>
                    <a:lstStyle/>
                    <a:p>
                      <a:r>
                        <a:rPr lang="en-AU" sz="2000">
                          <a:latin typeface="Segoe UI Light" panose="020B0502040204020203" pitchFamily="34" charset="0"/>
                          <a:cs typeface="Segoe UI Light" panose="020B0502040204020203" pitchFamily="34" charset="0"/>
                        </a:rPr>
                        <a:t>Set-Item</a:t>
                      </a:r>
                    </a:p>
                  </a:txBody>
                  <a:tcPr/>
                </a:tc>
                <a:tc>
                  <a:txBody>
                    <a:bodyPr/>
                    <a:lstStyle/>
                    <a:p>
                      <a:r>
                        <a:rPr lang="en-AU" sz="2000">
                          <a:latin typeface="Segoe UI Light" panose="020B0502040204020203" pitchFamily="34" charset="0"/>
                          <a:cs typeface="Segoe UI Light" panose="020B0502040204020203" pitchFamily="34" charset="0"/>
                        </a:rPr>
                        <a:t>Change item values</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Set-Item</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-Path</a:t>
                      </a:r>
                      <a:r>
                        <a:rPr lang="en-AU" sz="2000">
                          <a:solidFill>
                            <a:srgbClr val="F5F5F5"/>
                          </a:solidFill>
                          <a:latin typeface="Lucida Console" panose="020B0609040504020204" pitchFamily="49" charset="0"/>
                        </a:rPr>
                        <a:t> </a:t>
                      </a:r>
                      <a:r>
                        <a:rPr lang="en-AU" sz="2000" err="1">
                          <a:solidFill>
                            <a:srgbClr val="EE82EE"/>
                          </a:solidFill>
                          <a:latin typeface="Lucida Console" panose="020B0609040504020204" pitchFamily="49" charset="0"/>
                        </a:rPr>
                        <a:t>env:UserRole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-Value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Administrator</a:t>
                      </a:r>
                    </a:p>
                  </a:txBody>
                  <a:tcPr>
                    <a:solidFill>
                      <a:schemeClr val="bg2">
                        <a:lumMod val="90000"/>
                        <a:lumOff val="10000"/>
                      </a:schemeClr>
                    </a:solidFill>
                  </a:tcPr>
                </a:tc>
                <a:extLst>
                  <a:ext uri="{0D108BD9-81ED-4DB2-BD59-A6C34878D82A}">
                    <a16:rowId xmlns:a16="http://schemas.microsoft.com/office/drawing/2014/main" val="10002"/>
                  </a:ext>
                </a:extLst>
              </a:tr>
              <a:tr h="370840">
                <a:tc>
                  <a:txBody>
                    <a:bodyPr/>
                    <a:lstStyle/>
                    <a:p>
                      <a:r>
                        <a:rPr lang="en-AU" sz="2000">
                          <a:latin typeface="Segoe UI Light" panose="020B0502040204020203" pitchFamily="34" charset="0"/>
                          <a:cs typeface="Segoe UI Light" panose="020B0502040204020203" pitchFamily="34" charset="0"/>
                        </a:rPr>
                        <a:t>Invoke-Item</a:t>
                      </a:r>
                    </a:p>
                  </a:txBody>
                  <a:tcPr/>
                </a:tc>
                <a:tc>
                  <a:txBody>
                    <a:bodyPr/>
                    <a:lstStyle/>
                    <a:p>
                      <a:r>
                        <a:rPr lang="en-AU" sz="2000">
                          <a:latin typeface="Segoe UI Light" panose="020B0502040204020203" pitchFamily="34" charset="0"/>
                          <a:cs typeface="Segoe UI Light" panose="020B0502040204020203" pitchFamily="34" charset="0"/>
                        </a:rPr>
                        <a:t>Perform default item action</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Invoke-Item</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“d:\Documents\Users.xls"</a:t>
                      </a:r>
                    </a:p>
                  </a:txBody>
                  <a:tcPr>
                    <a:solidFill>
                      <a:schemeClr val="bg2">
                        <a:lumMod val="90000"/>
                        <a:lumOff val="10000"/>
                      </a:schemeClr>
                    </a:solidFill>
                  </a:tcPr>
                </a:tc>
                <a:extLst>
                  <a:ext uri="{0D108BD9-81ED-4DB2-BD59-A6C34878D82A}">
                    <a16:rowId xmlns:a16="http://schemas.microsoft.com/office/drawing/2014/main" val="10003"/>
                  </a:ext>
                </a:extLst>
              </a:tr>
              <a:tr h="370840">
                <a:tc>
                  <a:txBody>
                    <a:bodyPr/>
                    <a:lstStyle/>
                    <a:p>
                      <a:r>
                        <a:rPr lang="en-AU" sz="2000">
                          <a:latin typeface="Segoe UI Light" panose="020B0502040204020203" pitchFamily="34" charset="0"/>
                          <a:cs typeface="Segoe UI Light" panose="020B0502040204020203" pitchFamily="34" charset="0"/>
                        </a:rPr>
                        <a:t>New-Item</a:t>
                      </a:r>
                    </a:p>
                  </a:txBody>
                  <a:tcPr/>
                </a:tc>
                <a:tc>
                  <a:txBody>
                    <a:bodyPr/>
                    <a:lstStyle/>
                    <a:p>
                      <a:r>
                        <a:rPr lang="en-AU" sz="2000">
                          <a:latin typeface="Segoe UI Light" panose="020B0502040204020203" pitchFamily="34" charset="0"/>
                          <a:cs typeface="Segoe UI Light" panose="020B0502040204020203" pitchFamily="34" charset="0"/>
                        </a:rPr>
                        <a:t>Creates new item and sets its value</a:t>
                      </a:r>
                    </a:p>
                  </a:txBody>
                  <a:tcPr/>
                </a:tc>
                <a:tc>
                  <a:txBody>
                    <a:bodyPr/>
                    <a:lstStyle/>
                    <a:p>
                      <a:r>
                        <a:rPr lang="en-AU" sz="2000"/>
                        <a:t> </a:t>
                      </a:r>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New-Item</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a:t>
                      </a:r>
                      <a:r>
                        <a:rPr lang="en-AU" sz="2000" err="1">
                          <a:solidFill>
                            <a:srgbClr val="FFE4B5"/>
                          </a:solidFill>
                          <a:latin typeface="Lucida Console" panose="020B0609040504020204" pitchFamily="49" charset="0"/>
                        </a:rPr>
                        <a:t>ItemType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file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-Path</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“d:\test.txt"</a:t>
                      </a:r>
                      <a:r>
                        <a:rPr lang="en-AU" sz="2000">
                          <a:solidFill>
                            <a:srgbClr val="D3D3D3"/>
                          </a:solidFill>
                          <a:latin typeface="Lucida Console" panose="020B0609040504020204" pitchFamily="49" charset="0"/>
                        </a:rPr>
                        <a:t>,</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"c:\Logs\test.log"</a:t>
                      </a:r>
                    </a:p>
                  </a:txBody>
                  <a:tcPr>
                    <a:solidFill>
                      <a:schemeClr val="bg2">
                        <a:lumMod val="90000"/>
                        <a:lumOff val="10000"/>
                      </a:schemeClr>
                    </a:solidFill>
                  </a:tcPr>
                </a:tc>
                <a:extLst>
                  <a:ext uri="{0D108BD9-81ED-4DB2-BD59-A6C34878D82A}">
                    <a16:rowId xmlns:a16="http://schemas.microsoft.com/office/drawing/2014/main" val="10004"/>
                  </a:ext>
                </a:extLst>
              </a:tr>
              <a:tr h="370840">
                <a:tc>
                  <a:txBody>
                    <a:bodyPr/>
                    <a:lstStyle/>
                    <a:p>
                      <a:r>
                        <a:rPr lang="en-AU" sz="2000">
                          <a:latin typeface="Segoe UI Light" panose="020B0502040204020203" pitchFamily="34" charset="0"/>
                          <a:cs typeface="Segoe UI Light" panose="020B0502040204020203" pitchFamily="34" charset="0"/>
                        </a:rPr>
                        <a:t>Rename</a:t>
                      </a:r>
                      <a:r>
                        <a:rPr lang="en-AU" sz="2000" baseline="0">
                          <a:latin typeface="Segoe UI Light" panose="020B0502040204020203" pitchFamily="34" charset="0"/>
                          <a:cs typeface="Segoe UI Light" panose="020B0502040204020203" pitchFamily="34" charset="0"/>
                        </a:rPr>
                        <a:t>-Item</a:t>
                      </a:r>
                      <a:endParaRPr lang="en-AU" sz="2000">
                        <a:latin typeface="Segoe UI Light" panose="020B0502040204020203" pitchFamily="34" charset="0"/>
                        <a:cs typeface="Segoe UI Light" panose="020B0502040204020203" pitchFamily="34" charset="0"/>
                      </a:endParaRPr>
                    </a:p>
                  </a:txBody>
                  <a:tcPr/>
                </a:tc>
                <a:tc>
                  <a:txBody>
                    <a:bodyPr/>
                    <a:lstStyle/>
                    <a:p>
                      <a:r>
                        <a:rPr lang="en-AU" sz="2000">
                          <a:latin typeface="Segoe UI Light" panose="020B0502040204020203" pitchFamily="34" charset="0"/>
                          <a:cs typeface="Segoe UI Light" panose="020B0502040204020203" pitchFamily="34" charset="0"/>
                        </a:rPr>
                        <a:t>Changes name of item</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Rename-Item</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HKLM:\Software\Company\Advertising</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a:t>
                      </a:r>
                      <a:r>
                        <a:rPr lang="en-AU" sz="2000" dirty="0" err="1">
                          <a:solidFill>
                            <a:srgbClr val="FFE4B5"/>
                          </a:solidFill>
                          <a:latin typeface="Lucida Console" panose="020B0609040504020204" pitchFamily="49" charset="0"/>
                        </a:rPr>
                        <a:t>NewName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Marketing</a:t>
                      </a:r>
                    </a:p>
                  </a:txBody>
                  <a:tcPr>
                    <a:solidFill>
                      <a:schemeClr val="bg2">
                        <a:lumMod val="90000"/>
                        <a:lumOff val="1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72607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Streams and Common Parameters</a:t>
            </a:r>
          </a:p>
          <a:p>
            <a:endParaRPr lang="en-AU" sz="2600"/>
          </a:p>
          <a:p>
            <a:r>
              <a:rPr lang="en-AU"/>
              <a:t>Demo Content: Interactive Demo</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dirty="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dirty="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Module_03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Demo_03</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120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16809556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a:t>Module 3: Data &amp; Streams</a:t>
            </a:r>
          </a:p>
        </p:txBody>
      </p:sp>
      <p:sp>
        <p:nvSpPr>
          <p:cNvPr id="8" name="Text Placeholder 7"/>
          <p:cNvSpPr>
            <a:spLocks noGrp="1"/>
          </p:cNvSpPr>
          <p:nvPr>
            <p:ph type="body" sz="quarter" idx="16"/>
          </p:nvPr>
        </p:nvSpPr>
        <p:spPr/>
        <p:txBody>
          <a:bodyPr/>
          <a:lstStyle/>
          <a:p>
            <a:r>
              <a:rPr lang="en-US"/>
              <a:t>Lab</a:t>
            </a:r>
          </a:p>
        </p:txBody>
      </p:sp>
      <p:sp>
        <p:nvSpPr>
          <p:cNvPr id="2" name="Slide Number Placeholder 1"/>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5" name="Text Placeholder 2"/>
          <p:cNvSpPr txBox="1">
            <a:spLocks/>
          </p:cNvSpPr>
          <p:nvPr/>
        </p:nvSpPr>
        <p:spPr>
          <a:xfrm>
            <a:off x="4848226" y="1371600"/>
            <a:ext cx="5981700" cy="4953000"/>
          </a:xfrm>
          <a:prstGeom prst="rect">
            <a:avLst/>
          </a:prstGeom>
        </p:spPr>
        <p:txBody>
          <a:bodyPr vert="horz" lIns="91440" tIns="45720" rIns="91440" bIns="45720" rtlCol="0" anchor="t">
            <a:normAutofit/>
          </a:bodyPr>
          <a:lstStyle>
            <a:lvl1pPr defTabSz="914400" eaLnBrk="1" hangingPunct="1">
              <a:lnSpc>
                <a:spcPct val="120000"/>
              </a:lnSpc>
              <a:tabLst/>
              <a:defRPr sz="1400">
                <a:solidFill>
                  <a:srgbClr val="FFFFFF"/>
                </a:solidFill>
                <a:latin typeface="+mn-lt"/>
                <a:cs typeface="Segoe Pro Light"/>
              </a:defRPr>
            </a:lvl1pPr>
            <a:lvl2pPr eaLnBrk="1" hangingPunct="1">
              <a:lnSpc>
                <a:spcPct val="120000"/>
              </a:lnSpc>
              <a:defRPr sz="1400">
                <a:solidFill>
                  <a:srgbClr val="FFFFFF"/>
                </a:solidFill>
                <a:latin typeface="+mn-lt"/>
                <a:cs typeface="Segoe Pro Light"/>
              </a:defRPr>
            </a:lvl2pPr>
            <a:lvl3pPr defTabSz="914400" eaLnBrk="1" hangingPunct="1">
              <a:lnSpc>
                <a:spcPct val="120000"/>
              </a:lnSpc>
              <a:tabLst/>
              <a:defRPr sz="1400">
                <a:solidFill>
                  <a:srgbClr val="FFFFFF"/>
                </a:solidFill>
                <a:latin typeface="+mn-lt"/>
                <a:cs typeface="Segoe Pro Light"/>
              </a:defRPr>
            </a:lvl3pPr>
            <a:lvl4pPr defTabSz="914400" eaLnBrk="1" hangingPunct="1">
              <a:lnSpc>
                <a:spcPct val="120000"/>
              </a:lnSpc>
              <a:tabLst/>
              <a:defRPr sz="1400">
                <a:solidFill>
                  <a:srgbClr val="FFFFFF"/>
                </a:solidFill>
                <a:latin typeface="+mn-lt"/>
                <a:cs typeface="Segoe Pro Light"/>
              </a:defRPr>
            </a:lvl4pPr>
            <a:lvl5pPr defTabSz="914400" eaLnBrk="1" hangingPunct="1">
              <a:lnSpc>
                <a:spcPct val="120000"/>
              </a:lnSpc>
              <a:tabLst/>
              <a:defRPr sz="1400">
                <a:solidFill>
                  <a:srgbClr val="FFFFFF"/>
                </a:solidFill>
                <a:latin typeface="+mn-lt"/>
                <a:cs typeface="Segoe Pro Light"/>
              </a:defRPr>
            </a:lvl5p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Lab Content: Interactive Demos/Labs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914400" marR="0" lvl="0" indent="-91440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Instructions: Open the Lab code and perform the operations at your own pace.   Afterwards you may review the Demos again until the next block of instruction begins.</a:t>
            </a: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r>
              <a:rPr kumimoji="0" lang="en-AU" sz="1400" b="0" i="0" u="none" strike="noStrike" kern="0" cap="none" spc="0" normalizeH="0" baseline="0" noProof="0">
                <a:ln>
                  <a:noFill/>
                </a:ln>
                <a:solidFill>
                  <a:srgbClr val="000000"/>
                </a:solidFill>
                <a:effectLst/>
                <a:uLnTx/>
                <a:uFillTx/>
                <a:latin typeface="Segoe UI"/>
                <a:ea typeface="+mn-ea"/>
              </a:rPr>
              <a:t>To Open the Lab Run:</a:t>
            </a:r>
          </a:p>
          <a:p>
            <a:pPr marL="0" marR="0" lvl="1"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a:p>
            <a:pPr marL="0" marR="0" lvl="0" indent="0" algn="l" defTabSz="914400" rtl="0" eaLnBrk="1" fontAlgn="auto" latinLnBrk="0" hangingPunct="1">
              <a:lnSpc>
                <a:spcPct val="120000"/>
              </a:lnSpc>
              <a:spcBef>
                <a:spcPts val="0"/>
              </a:spcBef>
              <a:spcAft>
                <a:spcPts val="0"/>
              </a:spcAft>
              <a:buClrTx/>
              <a:buSzTx/>
              <a:buFontTx/>
              <a:buNone/>
              <a:tabLst/>
              <a:defRPr/>
            </a:pPr>
            <a:endParaRPr kumimoji="0" lang="en-AU" sz="1400" b="0" i="0" u="none" strike="noStrike" kern="0" cap="none" spc="0" normalizeH="0" baseline="0" noProof="0">
              <a:ln>
                <a:noFill/>
              </a:ln>
              <a:solidFill>
                <a:srgbClr val="000000"/>
              </a:solidFill>
              <a:effectLst/>
              <a:uLnTx/>
              <a:uFillTx/>
              <a:latin typeface="Segoe UI"/>
              <a:ea typeface="+mn-ea"/>
            </a:endParaRPr>
          </a:p>
        </p:txBody>
      </p:sp>
      <p:sp>
        <p:nvSpPr>
          <p:cNvPr id="6" name="TextBox 5"/>
          <p:cNvSpPr txBox="1"/>
          <p:nvPr/>
        </p:nvSpPr>
        <p:spPr>
          <a:xfrm>
            <a:off x="4848226" y="3509546"/>
            <a:ext cx="6953249" cy="338554"/>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6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Module_03 </a:t>
            </a:r>
            <a:r>
              <a:rPr kumimoji="0" lang="en-US" sz="16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Lab_01</a:t>
            </a:r>
            <a:endParaRPr kumimoji="0" lang="en-AU" sz="16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spTree>
    <p:extLst>
      <p:ext uri="{BB962C8B-B14F-4D97-AF65-F5344CB8AC3E}">
        <p14:creationId xmlns:p14="http://schemas.microsoft.com/office/powerpoint/2010/main" val="2175046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PowerShell Data Model</a:t>
            </a:r>
          </a:p>
        </p:txBody>
      </p:sp>
      <p:sp>
        <p:nvSpPr>
          <p:cNvPr id="4" name="Slide Number Placeholder 3"/>
          <p:cNvSpPr>
            <a:spLocks noGrp="1"/>
          </p:cNvSpPr>
          <p:nvPr>
            <p:ph type="sldNum" sz="quarter" idx="11"/>
          </p:nvPr>
        </p:nvSpPr>
        <p:spPr/>
        <p:txBody>
          <a:bodyPr/>
          <a:lstStyle/>
          <a:p>
            <a:fld id="{74A398B2-5A34-1A4A-811E-F4027282568C}" type="slidenum">
              <a:rPr lang="en-US" smtClean="0"/>
              <a:pPr/>
              <a:t>3</a:t>
            </a:fld>
            <a:endParaRPr lang="en-US"/>
          </a:p>
        </p:txBody>
      </p:sp>
      <p:sp>
        <p:nvSpPr>
          <p:cNvPr id="5" name="Rectangle 4"/>
          <p:cNvSpPr/>
          <p:nvPr/>
        </p:nvSpPr>
        <p:spPr>
          <a:xfrm>
            <a:off x="625646" y="1251284"/>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Services</a:t>
            </a:r>
          </a:p>
        </p:txBody>
      </p:sp>
      <p:sp>
        <p:nvSpPr>
          <p:cNvPr id="6" name="Rectangle 5"/>
          <p:cNvSpPr/>
          <p:nvPr/>
        </p:nvSpPr>
        <p:spPr>
          <a:xfrm>
            <a:off x="3184362" y="1251284"/>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Processes</a:t>
            </a:r>
          </a:p>
        </p:txBody>
      </p:sp>
      <p:sp>
        <p:nvSpPr>
          <p:cNvPr id="7" name="Rectangle 6"/>
          <p:cNvSpPr/>
          <p:nvPr/>
        </p:nvSpPr>
        <p:spPr>
          <a:xfrm>
            <a:off x="5743078" y="1251284"/>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err="1"/>
              <a:t>EventLogs</a:t>
            </a:r>
            <a:endParaRPr lang="en-US" dirty="0"/>
          </a:p>
        </p:txBody>
      </p:sp>
      <p:sp>
        <p:nvSpPr>
          <p:cNvPr id="8" name="Rectangle 7"/>
          <p:cNvSpPr/>
          <p:nvPr/>
        </p:nvSpPr>
        <p:spPr>
          <a:xfrm>
            <a:off x="8301794" y="1251284"/>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Files</a:t>
            </a:r>
          </a:p>
        </p:txBody>
      </p:sp>
      <p:sp>
        <p:nvSpPr>
          <p:cNvPr id="9" name="TextBox 8"/>
          <p:cNvSpPr txBox="1"/>
          <p:nvPr/>
        </p:nvSpPr>
        <p:spPr>
          <a:xfrm>
            <a:off x="10455446" y="1691002"/>
            <a:ext cx="1576137" cy="369332"/>
          </a:xfrm>
          <a:prstGeom prst="rect">
            <a:avLst/>
          </a:prstGeom>
          <a:noFill/>
        </p:spPr>
        <p:txBody>
          <a:bodyPr wrap="square" rtlCol="0">
            <a:spAutoFit/>
          </a:bodyPr>
          <a:lstStyle/>
          <a:p>
            <a:r>
              <a:rPr lang="en-US" dirty="0">
                <a:solidFill>
                  <a:schemeClr val="bg1"/>
                </a:solidFill>
              </a:rPr>
              <a:t>and more . . . </a:t>
            </a:r>
          </a:p>
        </p:txBody>
      </p:sp>
      <p:graphicFrame>
        <p:nvGraphicFramePr>
          <p:cNvPr id="10" name="Table 9"/>
          <p:cNvGraphicFramePr>
            <a:graphicFrameLocks noGrp="1"/>
          </p:cNvGraphicFramePr>
          <p:nvPr>
            <p:extLst>
              <p:ext uri="{D42A27DB-BD31-4B8C-83A1-F6EECF244321}">
                <p14:modId xmlns:p14="http://schemas.microsoft.com/office/powerpoint/2010/main" val="4146099704"/>
              </p:ext>
            </p:extLst>
          </p:nvPr>
        </p:nvGraphicFramePr>
        <p:xfrm>
          <a:off x="8301794" y="2683676"/>
          <a:ext cx="1944304" cy="419331"/>
        </p:xfrm>
        <a:graphic>
          <a:graphicData uri="http://schemas.openxmlformats.org/drawingml/2006/table">
            <a:tbl>
              <a:tblPr firstRow="1" bandRow="1">
                <a:tableStyleId>{5C22544A-7EE6-4342-B048-85BDC9FD1C3A}</a:tableStyleId>
              </a:tblPr>
              <a:tblGrid>
                <a:gridCol w="1944304">
                  <a:extLst>
                    <a:ext uri="{9D8B030D-6E8A-4147-A177-3AD203B41FA5}">
                      <a16:colId xmlns:a16="http://schemas.microsoft.com/office/drawing/2014/main" val="67628197"/>
                    </a:ext>
                  </a:extLst>
                </a:gridCol>
              </a:tblGrid>
              <a:tr h="419331">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AU" sz="2000" b="0" dirty="0">
                          <a:solidFill>
                            <a:schemeClr val="tx1"/>
                          </a:solidFill>
                          <a:latin typeface="Lucida Console" panose="020B0609040504020204" pitchFamily="49" charset="0"/>
                        </a:rPr>
                        <a:t>Get-</a:t>
                      </a:r>
                    </a:p>
                  </a:txBody>
                  <a:tcPr marR="0">
                    <a:solidFill>
                      <a:srgbClr val="012456"/>
                    </a:solidFill>
                  </a:tcPr>
                </a:tc>
                <a:extLst>
                  <a:ext uri="{0D108BD9-81ED-4DB2-BD59-A6C34878D82A}">
                    <a16:rowId xmlns:a16="http://schemas.microsoft.com/office/drawing/2014/main" val="3251578973"/>
                  </a:ext>
                </a:extLst>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1226490005"/>
              </p:ext>
            </p:extLst>
          </p:nvPr>
        </p:nvGraphicFramePr>
        <p:xfrm>
          <a:off x="10222034" y="2683676"/>
          <a:ext cx="1708484" cy="2225040"/>
        </p:xfrm>
        <a:graphic>
          <a:graphicData uri="http://schemas.openxmlformats.org/drawingml/2006/table">
            <a:tbl>
              <a:tblPr firstRow="1" bandRow="1">
                <a:tableStyleId>{5C22544A-7EE6-4342-B048-85BDC9FD1C3A}</a:tableStyleId>
              </a:tblPr>
              <a:tblGrid>
                <a:gridCol w="1708484">
                  <a:extLst>
                    <a:ext uri="{9D8B030D-6E8A-4147-A177-3AD203B41FA5}">
                      <a16:colId xmlns:a16="http://schemas.microsoft.com/office/drawing/2014/main" val="67628197"/>
                    </a:ext>
                  </a:extLst>
                </a:gridCol>
              </a:tblGrid>
              <a:tr h="696593">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chemeClr val="tx1"/>
                          </a:solidFill>
                          <a:latin typeface="Lucida Console" panose="020B0609040504020204" pitchFamily="49" charset="0"/>
                        </a:rPr>
                        <a:t>Service</a:t>
                      </a:r>
                    </a:p>
                    <a:p>
                      <a:pPr marL="0" marR="0" indent="0" defTabSz="914400" eaLnBrk="1" fontAlgn="auto" latinLnBrk="0" hangingPunct="1">
                        <a:lnSpc>
                          <a:spcPct val="100000"/>
                        </a:lnSpc>
                        <a:spcBef>
                          <a:spcPts val="0"/>
                        </a:spcBef>
                        <a:spcAft>
                          <a:spcPts val="0"/>
                        </a:spcAft>
                        <a:buClrTx/>
                        <a:buSzTx/>
                        <a:buFontTx/>
                        <a:buNone/>
                        <a:tabLst/>
                        <a:defRPr/>
                      </a:pPr>
                      <a:r>
                        <a:rPr lang="en-AU" sz="2000" b="0" baseline="0" dirty="0">
                          <a:solidFill>
                            <a:schemeClr val="tx1"/>
                          </a:solidFill>
                          <a:latin typeface="Lucida Console" panose="020B0609040504020204" pitchFamily="49" charset="0"/>
                        </a:rPr>
                        <a:t>Process</a:t>
                      </a:r>
                    </a:p>
                    <a:p>
                      <a:pPr marL="0" marR="0" indent="0" defTabSz="914400" eaLnBrk="1" fontAlgn="auto" latinLnBrk="0" hangingPunct="1">
                        <a:lnSpc>
                          <a:spcPct val="100000"/>
                        </a:lnSpc>
                        <a:spcBef>
                          <a:spcPts val="0"/>
                        </a:spcBef>
                        <a:spcAft>
                          <a:spcPts val="0"/>
                        </a:spcAft>
                        <a:buClrTx/>
                        <a:buSzTx/>
                        <a:buFontTx/>
                        <a:buNone/>
                        <a:tabLst/>
                        <a:defRPr/>
                      </a:pPr>
                      <a:r>
                        <a:rPr lang="en-AU" sz="2000" b="0" baseline="0" dirty="0" err="1">
                          <a:solidFill>
                            <a:schemeClr val="tx1"/>
                          </a:solidFill>
                          <a:latin typeface="Lucida Console" panose="020B0609040504020204" pitchFamily="49" charset="0"/>
                        </a:rPr>
                        <a:t>EventLog</a:t>
                      </a:r>
                      <a:endParaRPr lang="en-AU" sz="2000" b="0" baseline="0" dirty="0">
                        <a:solidFill>
                          <a:schemeClr val="tx1"/>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baseline="0" dirty="0">
                          <a:solidFill>
                            <a:schemeClr val="tx1"/>
                          </a:solidFill>
                          <a:latin typeface="Lucida Console" panose="020B0609040504020204" pitchFamily="49" charset="0"/>
                        </a:rPr>
                        <a:t>Item</a:t>
                      </a:r>
                    </a:p>
                    <a:p>
                      <a:pPr marL="0" marR="0" indent="0" defTabSz="914400" eaLnBrk="1" fontAlgn="auto" latinLnBrk="0" hangingPunct="1">
                        <a:lnSpc>
                          <a:spcPct val="100000"/>
                        </a:lnSpc>
                        <a:spcBef>
                          <a:spcPts val="0"/>
                        </a:spcBef>
                        <a:spcAft>
                          <a:spcPts val="0"/>
                        </a:spcAft>
                        <a:buClrTx/>
                        <a:buSzTx/>
                        <a:buFontTx/>
                        <a:buNone/>
                        <a:tabLst/>
                        <a:defRPr/>
                      </a:pPr>
                      <a:r>
                        <a:rPr lang="en-AU" sz="2000" b="0" baseline="0" dirty="0" err="1">
                          <a:solidFill>
                            <a:schemeClr val="tx1"/>
                          </a:solidFill>
                          <a:latin typeface="Lucida Console" panose="020B0609040504020204" pitchFamily="49" charset="0"/>
                        </a:rPr>
                        <a:t>NetAdapter</a:t>
                      </a:r>
                      <a:endParaRPr lang="en-AU" sz="2000" b="0" baseline="0" dirty="0">
                        <a:solidFill>
                          <a:schemeClr val="tx1"/>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baseline="0" dirty="0">
                          <a:solidFill>
                            <a:schemeClr val="tx1"/>
                          </a:solidFill>
                          <a:latin typeface="Lucida Console" panose="020B0609040504020204" pitchFamily="49" charset="0"/>
                        </a:rPr>
                        <a:t>Volume</a:t>
                      </a:r>
                    </a:p>
                    <a:p>
                      <a:pPr marL="0" marR="0" indent="0" defTabSz="914400" eaLnBrk="1" fontAlgn="auto" latinLnBrk="0" hangingPunct="1">
                        <a:lnSpc>
                          <a:spcPct val="100000"/>
                        </a:lnSpc>
                        <a:spcBef>
                          <a:spcPts val="0"/>
                        </a:spcBef>
                        <a:spcAft>
                          <a:spcPts val="0"/>
                        </a:spcAft>
                        <a:buClrTx/>
                        <a:buSzTx/>
                        <a:buFontTx/>
                        <a:buNone/>
                        <a:tabLst/>
                        <a:defRPr/>
                      </a:pPr>
                      <a:r>
                        <a:rPr lang="en-AU" sz="2000" b="0" baseline="0" dirty="0">
                          <a:solidFill>
                            <a:schemeClr val="tx1"/>
                          </a:solidFill>
                          <a:latin typeface="Lucida Console" panose="020B0609040504020204" pitchFamily="49" charset="0"/>
                        </a:rPr>
                        <a:t>…</a:t>
                      </a:r>
                    </a:p>
                  </a:txBody>
                  <a:tcPr marL="0">
                    <a:solidFill>
                      <a:srgbClr val="012456"/>
                    </a:solidFill>
                  </a:tcPr>
                </a:tc>
                <a:extLst>
                  <a:ext uri="{0D108BD9-81ED-4DB2-BD59-A6C34878D82A}">
                    <a16:rowId xmlns:a16="http://schemas.microsoft.com/office/drawing/2014/main" val="3251578973"/>
                  </a:ext>
                </a:extLst>
              </a:tr>
            </a:tbl>
          </a:graphicData>
        </a:graphic>
      </p:graphicFrame>
      <p:sp>
        <p:nvSpPr>
          <p:cNvPr id="14" name="Left Brace 13"/>
          <p:cNvSpPr/>
          <p:nvPr/>
        </p:nvSpPr>
        <p:spPr>
          <a:xfrm rot="16200000">
            <a:off x="5987720" y="-3469104"/>
            <a:ext cx="565484" cy="11522242"/>
          </a:xfrm>
          <a:prstGeom prst="leftBrace">
            <a:avLst>
              <a:gd name="adj1" fmla="val 8333"/>
              <a:gd name="adj2" fmla="val 81548"/>
            </a:avLst>
          </a:prstGeom>
          <a:ln w="34925">
            <a:solidFill>
              <a:srgbClr val="2DCDB6"/>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15" name="TextBox 14"/>
          <p:cNvSpPr txBox="1"/>
          <p:nvPr/>
        </p:nvSpPr>
        <p:spPr>
          <a:xfrm>
            <a:off x="509340" y="2925975"/>
            <a:ext cx="9608624" cy="2949205"/>
          </a:xfrm>
          <a:prstGeom prst="rect">
            <a:avLst/>
          </a:prstGeom>
          <a:noFill/>
        </p:spPr>
        <p:txBody>
          <a:bodyPr wrap="square" rtlCol="0">
            <a:spAutoFit/>
          </a:bodyPr>
          <a:lstStyle/>
          <a:p>
            <a:pPr marL="285750" indent="-285750" defTabSz="457200">
              <a:lnSpc>
                <a:spcPct val="150000"/>
              </a:lnSpc>
              <a:buFont typeface="Arial" panose="020B0604020202020204" pitchFamily="34" charset="0"/>
              <a:buChar char="•"/>
              <a:defRPr/>
            </a:pPr>
            <a:r>
              <a:rPr lang="en-US" dirty="0">
                <a:solidFill>
                  <a:srgbClr val="000000"/>
                </a:solidFill>
              </a:rPr>
              <a:t>Data is typically retrieved using a PowerShell </a:t>
            </a:r>
            <a:r>
              <a:rPr lang="en-US" b="1" dirty="0">
                <a:solidFill>
                  <a:srgbClr val="000000"/>
                </a:solidFill>
              </a:rPr>
              <a:t>Get</a:t>
            </a:r>
            <a:r>
              <a:rPr lang="en-US" dirty="0">
                <a:solidFill>
                  <a:srgbClr val="000000"/>
                </a:solidFill>
              </a:rPr>
              <a:t> command.</a:t>
            </a:r>
            <a:endParaRPr lang="en-US" noProof="0" dirty="0">
              <a:solidFill>
                <a:srgbClr val="000000"/>
              </a:solidFill>
              <a:latin typeface="Segoe UI"/>
            </a:endParaRP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noProof="0" dirty="0">
                <a:solidFill>
                  <a:srgbClr val="000000"/>
                </a:solidFill>
                <a:latin typeface="Segoe UI"/>
              </a:rPr>
              <a:t>PowerShell allows the user to retrieve a wide variety of Data from various sources.</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u="none" strike="noStrike" kern="1200" cap="none" spc="0" normalizeH="0" baseline="0" noProof="0" dirty="0">
                <a:ln>
                  <a:noFill/>
                </a:ln>
                <a:solidFill>
                  <a:srgbClr val="000000"/>
                </a:solidFill>
                <a:effectLst/>
                <a:uLnTx/>
                <a:uFillTx/>
                <a:latin typeface="Segoe UI"/>
              </a:rPr>
              <a:t>Data</a:t>
            </a:r>
            <a:r>
              <a:rPr kumimoji="0" lang="en-US" u="none" strike="noStrike" kern="1200" cap="none" spc="0" normalizeH="0" noProof="0" dirty="0">
                <a:ln>
                  <a:noFill/>
                </a:ln>
                <a:solidFill>
                  <a:srgbClr val="000000"/>
                </a:solidFill>
                <a:effectLst/>
                <a:uLnTx/>
                <a:uFillTx/>
                <a:latin typeface="Segoe UI"/>
              </a:rPr>
              <a:t> can be </a:t>
            </a:r>
            <a:r>
              <a:rPr kumimoji="0" lang="en-US" b="1" u="none" strike="noStrike" kern="1200" cap="none" spc="0" normalizeH="0" noProof="0" dirty="0">
                <a:ln>
                  <a:noFill/>
                </a:ln>
                <a:solidFill>
                  <a:srgbClr val="000000"/>
                </a:solidFill>
                <a:effectLst/>
                <a:uLnTx/>
                <a:uFillTx/>
                <a:latin typeface="Segoe UI"/>
              </a:rPr>
              <a:t>Stored, Piped, Redirected, </a:t>
            </a:r>
            <a:r>
              <a:rPr kumimoji="0" lang="en-US" u="none" strike="noStrike" kern="1200" cap="none" spc="0" normalizeH="0" noProof="0" dirty="0">
                <a:ln>
                  <a:noFill/>
                </a:ln>
                <a:solidFill>
                  <a:srgbClr val="000000"/>
                </a:solidFill>
                <a:effectLst/>
                <a:uLnTx/>
                <a:uFillTx/>
                <a:latin typeface="Segoe UI"/>
              </a:rPr>
              <a:t>and even </a:t>
            </a:r>
            <a:r>
              <a:rPr lang="en-US" b="1" dirty="0">
                <a:solidFill>
                  <a:srgbClr val="000000"/>
                </a:solidFill>
                <a:latin typeface="Segoe UI"/>
              </a:rPr>
              <a:t>Displayed</a:t>
            </a:r>
            <a:r>
              <a:rPr lang="en-US" dirty="0">
                <a:solidFill>
                  <a:srgbClr val="000000"/>
                </a:solidFill>
                <a:latin typeface="Segoe UI"/>
              </a:rPr>
              <a:t> to the screen.</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srgbClr val="000000"/>
                </a:solidFill>
                <a:latin typeface="Segoe UI"/>
              </a:rPr>
              <a:t>PowerShell wraps the Data into an </a:t>
            </a:r>
            <a:r>
              <a:rPr lang="en-US" b="1" dirty="0">
                <a:solidFill>
                  <a:srgbClr val="000000"/>
                </a:solidFill>
                <a:latin typeface="Segoe UI"/>
              </a:rPr>
              <a:t>Object Model</a:t>
            </a:r>
            <a:r>
              <a:rPr lang="en-US" dirty="0">
                <a:solidFill>
                  <a:srgbClr val="000000"/>
                </a:solidFill>
                <a:latin typeface="Segoe UI"/>
              </a:rPr>
              <a:t> allowing easy access and manipulation.</a:t>
            </a:r>
          </a:p>
          <a:p>
            <a:pPr marL="285750" marR="0" lvl="0" indent="-285750" algn="l" defTabSz="4572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US" dirty="0">
                <a:solidFill>
                  <a:srgbClr val="000000"/>
                </a:solidFill>
                <a:latin typeface="Segoe UI"/>
              </a:rPr>
              <a:t>Each piece of Data retrieved is called an </a:t>
            </a:r>
            <a:r>
              <a:rPr lang="en-US" b="1" dirty="0">
                <a:solidFill>
                  <a:srgbClr val="000000"/>
                </a:solidFill>
                <a:latin typeface="Segoe UI"/>
              </a:rPr>
              <a:t>Object</a:t>
            </a:r>
            <a:r>
              <a:rPr lang="en-US" dirty="0">
                <a:solidFill>
                  <a:srgbClr val="000000"/>
                </a:solidFill>
                <a:latin typeface="Segoe UI"/>
              </a:rPr>
              <a:t> and each one can have various attributes.</a:t>
            </a:r>
          </a:p>
          <a:p>
            <a:pPr marL="742950" lvl="1" indent="-285750" defTabSz="457200">
              <a:lnSpc>
                <a:spcPct val="150000"/>
              </a:lnSpc>
              <a:buFont typeface="Arial" panose="020B0604020202020204" pitchFamily="34" charset="0"/>
              <a:buChar char="•"/>
              <a:defRPr/>
            </a:pPr>
            <a:r>
              <a:rPr lang="en-US" baseline="0" dirty="0">
                <a:solidFill>
                  <a:srgbClr val="000000"/>
                </a:solidFill>
                <a:latin typeface="Segoe UI"/>
              </a:rPr>
              <a:t>Attributes</a:t>
            </a:r>
            <a:r>
              <a:rPr lang="en-US" dirty="0">
                <a:solidFill>
                  <a:srgbClr val="000000"/>
                </a:solidFill>
                <a:latin typeface="Segoe UI"/>
              </a:rPr>
              <a:t> are Unique given the type of Data retrieved</a:t>
            </a:r>
          </a:p>
          <a:p>
            <a:pPr marL="742950" lvl="1" indent="-285750" defTabSz="457200">
              <a:lnSpc>
                <a:spcPct val="150000"/>
              </a:lnSpc>
              <a:buFont typeface="Arial" panose="020B0604020202020204" pitchFamily="34" charset="0"/>
              <a:buChar char="•"/>
              <a:defRPr/>
            </a:pPr>
            <a:r>
              <a:rPr kumimoji="0" lang="en-US" u="none" strike="noStrike" kern="1200" cap="none" spc="0" normalizeH="0" baseline="0" noProof="0" dirty="0">
                <a:ln>
                  <a:noFill/>
                </a:ln>
                <a:solidFill>
                  <a:srgbClr val="000000"/>
                </a:solidFill>
                <a:effectLst/>
                <a:uLnTx/>
                <a:uFillTx/>
                <a:latin typeface="Segoe UI"/>
              </a:rPr>
              <a:t>&lt;Service&gt;</a:t>
            </a:r>
            <a:r>
              <a:rPr kumimoji="0" lang="en-US" i="1" u="none" strike="noStrike" kern="1200" cap="none" spc="0" normalizeH="0" noProof="0" dirty="0">
                <a:ln>
                  <a:noFill/>
                </a:ln>
                <a:solidFill>
                  <a:srgbClr val="000000"/>
                </a:solidFill>
                <a:effectLst/>
                <a:uLnTx/>
                <a:uFillTx/>
                <a:latin typeface="Segoe UI"/>
              </a:rPr>
              <a:t> </a:t>
            </a:r>
            <a:r>
              <a:rPr kumimoji="0" lang="en-US" u="none" strike="noStrike" kern="1200" cap="none" spc="0" normalizeH="0" noProof="0" dirty="0">
                <a:ln>
                  <a:noFill/>
                </a:ln>
                <a:solidFill>
                  <a:srgbClr val="000000"/>
                </a:solidFill>
                <a:effectLst/>
                <a:uLnTx/>
                <a:uFillTx/>
                <a:latin typeface="Segoe UI"/>
              </a:rPr>
              <a:t>Attributes will be Different from &lt;Process&gt;</a:t>
            </a:r>
            <a:r>
              <a:rPr kumimoji="0" lang="en-US" i="1" u="none" strike="noStrike" kern="1200" cap="none" spc="0" normalizeH="0" noProof="0" dirty="0">
                <a:ln>
                  <a:noFill/>
                </a:ln>
                <a:solidFill>
                  <a:srgbClr val="000000"/>
                </a:solidFill>
                <a:effectLst/>
                <a:uLnTx/>
                <a:uFillTx/>
                <a:latin typeface="Segoe UI"/>
              </a:rPr>
              <a:t> </a:t>
            </a:r>
            <a:r>
              <a:rPr kumimoji="0" lang="en-US" u="none" strike="noStrike" kern="1200" cap="none" spc="0" normalizeH="0" noProof="0" dirty="0">
                <a:ln>
                  <a:noFill/>
                </a:ln>
                <a:solidFill>
                  <a:srgbClr val="000000"/>
                </a:solidFill>
                <a:effectLst/>
                <a:uLnTx/>
                <a:uFillTx/>
                <a:latin typeface="Segoe UI"/>
              </a:rPr>
              <a:t>Attributes</a:t>
            </a:r>
            <a:endParaRPr kumimoji="0" lang="en-US" u="none" strike="noStrike" kern="1200" cap="none" spc="0" normalizeH="0" baseline="0" noProof="0" dirty="0">
              <a:ln>
                <a:noFill/>
              </a:ln>
              <a:solidFill>
                <a:srgbClr val="000000"/>
              </a:solidFill>
              <a:effectLst/>
              <a:uLnTx/>
              <a:uFillTx/>
              <a:latin typeface="Segoe UI"/>
            </a:endParaRPr>
          </a:p>
        </p:txBody>
      </p:sp>
    </p:spTree>
    <p:extLst>
      <p:ext uri="{BB962C8B-B14F-4D97-AF65-F5344CB8AC3E}">
        <p14:creationId xmlns:p14="http://schemas.microsoft.com/office/powerpoint/2010/main" val="8938415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a:t>What makes a User in AD?</a:t>
            </a:r>
            <a:endParaRPr lang="en-US" sz="4400" dirty="0"/>
          </a:p>
        </p:txBody>
      </p:sp>
      <p:sp>
        <p:nvSpPr>
          <p:cNvPr id="8" name="Content Placeholder 7"/>
          <p:cNvSpPr>
            <a:spLocks noGrp="1"/>
          </p:cNvSpPr>
          <p:nvPr>
            <p:ph sz="quarter" idx="13"/>
          </p:nvPr>
        </p:nvSpPr>
        <p:spPr>
          <a:xfrm>
            <a:off x="2983832" y="6188075"/>
            <a:ext cx="6769768" cy="308811"/>
          </a:xfrm>
        </p:spPr>
        <p:txBody>
          <a:bodyPr>
            <a:normAutofit fontScale="92500" lnSpcReduction="20000"/>
          </a:bodyPr>
          <a:lstStyle/>
          <a:p>
            <a:pPr algn="ctr"/>
            <a:r>
              <a:rPr lang="en-US" sz="1800" i="1"/>
              <a:t>Would person B have different attributes (properties) than person A?</a:t>
            </a:r>
            <a:endParaRPr lang="en-US" i="1"/>
          </a:p>
        </p:txBody>
      </p:sp>
      <p:sp>
        <p:nvSpPr>
          <p:cNvPr id="5" name="Slide Number Placeholder 4"/>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sp>
        <p:nvSpPr>
          <p:cNvPr id="4" name="Footer Placeholder 3"/>
          <p:cNvSpPr>
            <a:spLocks noGrp="1"/>
          </p:cNvSpPr>
          <p:nvPr>
            <p:ph type="ftr" sz="quarter" idx="4294967295"/>
          </p:nvPr>
        </p:nvSpPr>
        <p:spPr>
          <a:xfrm>
            <a:off x="0" y="6477000"/>
            <a:ext cx="4876800" cy="365125"/>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prstClr val="white"/>
                </a:solidFill>
                <a:effectLst/>
                <a:uLnTx/>
                <a:uFillTx/>
                <a:latin typeface="Segoe UI"/>
                <a:ea typeface="+mn-ea"/>
                <a:cs typeface="+mn-cs"/>
              </a:rPr>
              <a:t>Microsoft Confidential</a:t>
            </a:r>
          </a:p>
        </p:txBody>
      </p:sp>
      <p:sp>
        <p:nvSpPr>
          <p:cNvPr id="6" name="Content Placeholder 7"/>
          <p:cNvSpPr txBox="1">
            <a:spLocks/>
          </p:cNvSpPr>
          <p:nvPr/>
        </p:nvSpPr>
        <p:spPr>
          <a:xfrm>
            <a:off x="152400" y="1104901"/>
            <a:ext cx="4355054" cy="1044280"/>
          </a:xfrm>
          <a:prstGeom prst="rect">
            <a:avLst/>
          </a:prstGeom>
        </p:spPr>
        <p:txBody>
          <a:bodyPr vert="horz" lIns="91440" tIns="45720" rIns="91440" bIns="45720" rtlCol="0" anchor="t">
            <a:normAutofit/>
          </a:bodyPr>
          <a:lstStyle>
            <a:lvl1pPr marL="0" indent="0" defTabSz="914400" eaLnBrk="1" hangingPunct="1">
              <a:lnSpc>
                <a:spcPct val="100000"/>
              </a:lnSpc>
              <a:spcBef>
                <a:spcPts val="300"/>
              </a:spcBef>
              <a:buFont typeface="Arial" panose="020B0604020202020204" pitchFamily="34" charset="0"/>
              <a:buNone/>
              <a:tabLst/>
              <a:defRPr sz="2400" baseline="0">
                <a:solidFill>
                  <a:schemeClr val="bg1"/>
                </a:solidFill>
                <a:latin typeface="Segoe UI Light" pitchFamily="34" charset="0"/>
                <a:cs typeface="Segoe Pro Light"/>
              </a:defRPr>
            </a:lvl1pPr>
            <a:lvl2pPr marL="457200" indent="0" eaLnBrk="1" hangingPunct="1">
              <a:lnSpc>
                <a:spcPct val="120000"/>
              </a:lnSpc>
              <a:defRPr sz="2000">
                <a:solidFill>
                  <a:schemeClr val="bg1"/>
                </a:solidFill>
                <a:latin typeface="Segoe UI Light" panose="020B0502040204020203" pitchFamily="34" charset="0"/>
                <a:cs typeface="Segoe UI Light" panose="020B0502040204020203" pitchFamily="34" charset="0"/>
              </a:defRPr>
            </a:lvl2pPr>
            <a:lvl3pPr marL="914400" indent="0" defTabSz="914400" eaLnBrk="1" hangingPunct="1">
              <a:lnSpc>
                <a:spcPct val="120000"/>
              </a:lnSpc>
              <a:tabLst/>
              <a:defRPr sz="1600">
                <a:solidFill>
                  <a:schemeClr val="bg1"/>
                </a:solidFill>
                <a:latin typeface="Segoe UI Light" panose="020B0502040204020203" pitchFamily="34" charset="0"/>
                <a:cs typeface="Segoe UI Light" panose="020B0502040204020203" pitchFamily="34" charset="0"/>
              </a:defRPr>
            </a:lvl3pPr>
            <a:lvl4pPr marL="1371600" indent="0" defTabSz="914400" eaLnBrk="1" hangingPunct="1">
              <a:lnSpc>
                <a:spcPct val="120000"/>
              </a:lnSpc>
              <a:tabLst/>
              <a:defRPr sz="1400">
                <a:solidFill>
                  <a:schemeClr val="bg1"/>
                </a:solidFill>
                <a:latin typeface="+mn-lt"/>
                <a:cs typeface="Segoe Pro Light"/>
              </a:defRPr>
            </a:lvl4pPr>
            <a:lvl5pPr marL="1828800" indent="0" defTabSz="914400" eaLnBrk="1" hangingPunct="1">
              <a:lnSpc>
                <a:spcPct val="120000"/>
              </a:lnSpc>
              <a:tabLst/>
              <a:defRPr sz="1400">
                <a:solidFill>
                  <a:schemeClr val="bg1"/>
                </a:solidFill>
                <a:latin typeface="+mn-lt"/>
                <a:cs typeface="Segoe Pro Light"/>
              </a:defRPr>
            </a:lvl5pPr>
            <a:lvl6pPr marL="2286000" indent="0">
              <a:defRPr sz="1600">
                <a:solidFill>
                  <a:schemeClr val="bg1"/>
                </a:solidFill>
              </a:defRPr>
            </a:lvl6pPr>
          </a:lstStyle>
          <a:p>
            <a:pPr marL="0" marR="0" lvl="0" indent="0" algn="ctr"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0" cap="none" spc="0" normalizeH="0" baseline="0" noProof="0" dirty="0">
                <a:ln>
                  <a:noFill/>
                </a:ln>
                <a:solidFill>
                  <a:srgbClr val="000000"/>
                </a:solidFill>
                <a:effectLst/>
                <a:uLnTx/>
                <a:uFillTx/>
                <a:latin typeface="Segoe UI Light" pitchFamily="34" charset="0"/>
                <a:ea typeface="+mn-ea"/>
              </a:rPr>
              <a:t>How would you store it?</a:t>
            </a:r>
          </a:p>
          <a:p>
            <a:pPr marL="0" marR="0" lvl="0" indent="0" algn="ctr" defTabSz="914400" rtl="0" eaLnBrk="1" fontAlgn="auto" latinLnBrk="0" hangingPunct="1">
              <a:lnSpc>
                <a:spcPct val="100000"/>
              </a:lnSpc>
              <a:spcBef>
                <a:spcPts val="300"/>
              </a:spcBef>
              <a:spcAft>
                <a:spcPts val="0"/>
              </a:spcAft>
              <a:buClrTx/>
              <a:buSzTx/>
              <a:buFont typeface="Arial" panose="020B0604020202020204" pitchFamily="34" charset="0"/>
              <a:buNone/>
              <a:tabLst/>
              <a:defRPr/>
            </a:pPr>
            <a:r>
              <a:rPr kumimoji="0" lang="en-US" sz="1800" b="0" i="0" u="none" strike="noStrike" kern="0" cap="none" spc="0" normalizeH="0" baseline="0" noProof="0" dirty="0">
                <a:ln>
                  <a:noFill/>
                </a:ln>
                <a:solidFill>
                  <a:srgbClr val="000000"/>
                </a:solidFill>
                <a:effectLst/>
                <a:uLnTx/>
                <a:uFillTx/>
                <a:latin typeface="Segoe UI Light" pitchFamily="34" charset="0"/>
                <a:ea typeface="+mn-ea"/>
              </a:rPr>
              <a:t>Consider this as a Schema/Template from which Person A,B,… are created in AD.</a:t>
            </a:r>
          </a:p>
        </p:txBody>
      </p:sp>
      <p:pic>
        <p:nvPicPr>
          <p:cNvPr id="1028" name="Picture 4" descr="http://c85c7a.medialib.glogster.com/jtlewin/media/7c/7c43298ff34d6c29c78df07250d68ad289047593/stick-figure-bla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48443" y="2352259"/>
            <a:ext cx="2224504" cy="22245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http://c85c7a.medialib.glogster.com/jtlewin/media/7c/7c43298ff34d6c29c78df07250d68ad289047593/stick-figure-black.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90916" y="2352259"/>
            <a:ext cx="2224504" cy="2224504"/>
          </a:xfrm>
          <a:prstGeom prst="rect">
            <a:avLst/>
          </a:prstGeom>
          <a:noFill/>
          <a:extLst>
            <a:ext uri="{909E8E84-426E-40DD-AFC4-6F175D3DCCD1}">
              <a14:hiddenFill xmlns:a14="http://schemas.microsoft.com/office/drawing/2010/main">
                <a:solidFill>
                  <a:srgbClr val="FFFFFF"/>
                </a:solidFill>
              </a14:hiddenFill>
            </a:ext>
          </a:extLst>
        </p:spPr>
      </p:pic>
      <p:sp>
        <p:nvSpPr>
          <p:cNvPr id="11" name="Frame 10"/>
          <p:cNvSpPr/>
          <p:nvPr/>
        </p:nvSpPr>
        <p:spPr>
          <a:xfrm>
            <a:off x="5435601" y="1379159"/>
            <a:ext cx="1663032" cy="770021"/>
          </a:xfrm>
          <a:prstGeom prst="frame">
            <a:avLst/>
          </a:prstGeom>
          <a:solidFill>
            <a:schemeClr val="bg2">
              <a:lumMod val="25000"/>
              <a:lumOff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Person A</a:t>
            </a:r>
          </a:p>
        </p:txBody>
      </p:sp>
      <p:sp>
        <p:nvSpPr>
          <p:cNvPr id="14" name="Frame 13"/>
          <p:cNvSpPr/>
          <p:nvPr/>
        </p:nvSpPr>
        <p:spPr>
          <a:xfrm>
            <a:off x="9354008" y="1379159"/>
            <a:ext cx="1663032" cy="770021"/>
          </a:xfrm>
          <a:prstGeom prst="frame">
            <a:avLst/>
          </a:prstGeom>
          <a:solidFill>
            <a:schemeClr val="bg2">
              <a:lumMod val="25000"/>
              <a:lumOff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Segoe UI"/>
                <a:ea typeface="+mn-ea"/>
                <a:cs typeface="+mn-cs"/>
              </a:rPr>
              <a:t>Person B</a:t>
            </a:r>
          </a:p>
        </p:txBody>
      </p:sp>
      <p:sp>
        <p:nvSpPr>
          <p:cNvPr id="12" name="Minus 11"/>
          <p:cNvSpPr/>
          <p:nvPr/>
        </p:nvSpPr>
        <p:spPr>
          <a:xfrm rot="5400000">
            <a:off x="4979025" y="2791160"/>
            <a:ext cx="7026442" cy="385010"/>
          </a:xfrm>
          <a:prstGeom prst="mathMinus">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aphicFrame>
        <p:nvGraphicFramePr>
          <p:cNvPr id="13" name="Table 12"/>
          <p:cNvGraphicFramePr>
            <a:graphicFrameLocks noGrp="1"/>
          </p:cNvGraphicFramePr>
          <p:nvPr>
            <p:extLst>
              <p:ext uri="{D42A27DB-BD31-4B8C-83A1-F6EECF244321}">
                <p14:modId xmlns:p14="http://schemas.microsoft.com/office/powerpoint/2010/main" val="3467294870"/>
              </p:ext>
            </p:extLst>
          </p:nvPr>
        </p:nvGraphicFramePr>
        <p:xfrm>
          <a:off x="385281" y="2299065"/>
          <a:ext cx="1520702" cy="2931160"/>
        </p:xfrm>
        <a:graphic>
          <a:graphicData uri="http://schemas.openxmlformats.org/drawingml/2006/table">
            <a:tbl>
              <a:tblPr firstRow="1" bandRow="1">
                <a:tableStyleId>{5C22544A-7EE6-4342-B048-85BDC9FD1C3A}</a:tableStyleId>
              </a:tblPr>
              <a:tblGrid>
                <a:gridCol w="1520702">
                  <a:extLst>
                    <a:ext uri="{9D8B030D-6E8A-4147-A177-3AD203B41FA5}">
                      <a16:colId xmlns:a16="http://schemas.microsoft.com/office/drawing/2014/main" val="2589884766"/>
                    </a:ext>
                  </a:extLst>
                </a:gridCol>
              </a:tblGrid>
              <a:tr h="370840">
                <a:tc>
                  <a:txBody>
                    <a:bodyPr/>
                    <a:lstStyle/>
                    <a:p>
                      <a:r>
                        <a:rPr lang="en-US" dirty="0"/>
                        <a:t>User</a:t>
                      </a:r>
                    </a:p>
                  </a:txBody>
                  <a:tcPr/>
                </a:tc>
                <a:extLst>
                  <a:ext uri="{0D108BD9-81ED-4DB2-BD59-A6C34878D82A}">
                    <a16:rowId xmlns:a16="http://schemas.microsoft.com/office/drawing/2014/main" val="863501912"/>
                  </a:ext>
                </a:extLst>
              </a:tr>
              <a:tr h="370840">
                <a:tc>
                  <a:txBody>
                    <a:bodyPr/>
                    <a:lstStyle/>
                    <a:p>
                      <a:r>
                        <a:rPr lang="en-US" sz="1600" dirty="0"/>
                        <a:t>First Name</a:t>
                      </a:r>
                    </a:p>
                  </a:txBody>
                  <a:tcPr/>
                </a:tc>
                <a:extLst>
                  <a:ext uri="{0D108BD9-81ED-4DB2-BD59-A6C34878D82A}">
                    <a16:rowId xmlns:a16="http://schemas.microsoft.com/office/drawing/2014/main" val="1114290939"/>
                  </a:ext>
                </a:extLst>
              </a:tr>
              <a:tr h="370840">
                <a:tc>
                  <a:txBody>
                    <a:bodyPr/>
                    <a:lstStyle/>
                    <a:p>
                      <a:r>
                        <a:rPr lang="en-US" sz="1600"/>
                        <a:t>Last Name</a:t>
                      </a:r>
                    </a:p>
                  </a:txBody>
                  <a:tcPr/>
                </a:tc>
                <a:extLst>
                  <a:ext uri="{0D108BD9-81ED-4DB2-BD59-A6C34878D82A}">
                    <a16:rowId xmlns:a16="http://schemas.microsoft.com/office/drawing/2014/main" val="2878012887"/>
                  </a:ext>
                </a:extLst>
              </a:tr>
              <a:tr h="370840">
                <a:tc>
                  <a:txBody>
                    <a:bodyPr/>
                    <a:lstStyle/>
                    <a:p>
                      <a:r>
                        <a:rPr lang="en-US" sz="1600"/>
                        <a:t>Email</a:t>
                      </a:r>
                    </a:p>
                  </a:txBody>
                  <a:tcPr/>
                </a:tc>
                <a:extLst>
                  <a:ext uri="{0D108BD9-81ED-4DB2-BD59-A6C34878D82A}">
                    <a16:rowId xmlns:a16="http://schemas.microsoft.com/office/drawing/2014/main" val="1924388196"/>
                  </a:ext>
                </a:extLst>
              </a:tr>
              <a:tr h="370840">
                <a:tc>
                  <a:txBody>
                    <a:bodyPr/>
                    <a:lstStyle/>
                    <a:p>
                      <a:r>
                        <a:rPr lang="en-US" sz="1600"/>
                        <a:t>Display Name</a:t>
                      </a:r>
                    </a:p>
                  </a:txBody>
                  <a:tcPr/>
                </a:tc>
                <a:extLst>
                  <a:ext uri="{0D108BD9-81ED-4DB2-BD59-A6C34878D82A}">
                    <a16:rowId xmlns:a16="http://schemas.microsoft.com/office/drawing/2014/main" val="78610520"/>
                  </a:ext>
                </a:extLst>
              </a:tr>
              <a:tr h="370840">
                <a:tc>
                  <a:txBody>
                    <a:bodyPr/>
                    <a:lstStyle/>
                    <a:p>
                      <a:r>
                        <a:rPr lang="en-US" sz="1600"/>
                        <a:t>Supervisor</a:t>
                      </a:r>
                    </a:p>
                  </a:txBody>
                  <a:tcPr/>
                </a:tc>
                <a:extLst>
                  <a:ext uri="{0D108BD9-81ED-4DB2-BD59-A6C34878D82A}">
                    <a16:rowId xmlns:a16="http://schemas.microsoft.com/office/drawing/2014/main" val="2092296452"/>
                  </a:ext>
                </a:extLst>
              </a:tr>
              <a:tr h="0">
                <a:tc>
                  <a:txBody>
                    <a:bodyPr/>
                    <a:lstStyle/>
                    <a:p>
                      <a:r>
                        <a:rPr lang="en-US" sz="1600"/>
                        <a:t>Title</a:t>
                      </a:r>
                    </a:p>
                  </a:txBody>
                  <a:tcPr/>
                </a:tc>
                <a:extLst>
                  <a:ext uri="{0D108BD9-81ED-4DB2-BD59-A6C34878D82A}">
                    <a16:rowId xmlns:a16="http://schemas.microsoft.com/office/drawing/2014/main" val="39390132"/>
                  </a:ext>
                </a:extLst>
              </a:tr>
              <a:tr h="370840">
                <a:tc>
                  <a:txBody>
                    <a:bodyPr/>
                    <a:lstStyle/>
                    <a:p>
                      <a:r>
                        <a:rPr lang="en-US" sz="1600" dirty="0"/>
                        <a:t>Member</a:t>
                      </a:r>
                      <a:r>
                        <a:rPr lang="en-US" sz="1600" baseline="0" dirty="0"/>
                        <a:t> Of</a:t>
                      </a:r>
                      <a:endParaRPr lang="en-US" sz="1600" dirty="0"/>
                    </a:p>
                  </a:txBody>
                  <a:tcPr/>
                </a:tc>
                <a:extLst>
                  <a:ext uri="{0D108BD9-81ED-4DB2-BD59-A6C34878D82A}">
                    <a16:rowId xmlns:a16="http://schemas.microsoft.com/office/drawing/2014/main" val="1535224059"/>
                  </a:ext>
                </a:extLst>
              </a:tr>
            </a:tbl>
          </a:graphicData>
        </a:graphic>
      </p:graphicFrame>
      <p:sp>
        <p:nvSpPr>
          <p:cNvPr id="15" name="TextBox 14"/>
          <p:cNvSpPr txBox="1"/>
          <p:nvPr/>
        </p:nvSpPr>
        <p:spPr>
          <a:xfrm>
            <a:off x="6871368" y="2299699"/>
            <a:ext cx="60157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Jon</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18" name="TextBox 17"/>
          <p:cNvSpPr txBox="1"/>
          <p:nvPr/>
        </p:nvSpPr>
        <p:spPr>
          <a:xfrm>
            <a:off x="4676013" y="2368462"/>
            <a:ext cx="132511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Thompson</a:t>
            </a:r>
          </a:p>
        </p:txBody>
      </p:sp>
      <p:sp>
        <p:nvSpPr>
          <p:cNvPr id="19" name="TextBox 18"/>
          <p:cNvSpPr txBox="1"/>
          <p:nvPr/>
        </p:nvSpPr>
        <p:spPr>
          <a:xfrm>
            <a:off x="4649399" y="3439810"/>
            <a:ext cx="167123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Cyndi Jones</a:t>
            </a:r>
          </a:p>
        </p:txBody>
      </p:sp>
      <p:sp>
        <p:nvSpPr>
          <p:cNvPr id="20" name="TextBox 19"/>
          <p:cNvSpPr txBox="1"/>
          <p:nvPr/>
        </p:nvSpPr>
        <p:spPr>
          <a:xfrm>
            <a:off x="4641378" y="4067945"/>
            <a:ext cx="104829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Director</a:t>
            </a:r>
          </a:p>
        </p:txBody>
      </p:sp>
      <p:sp>
        <p:nvSpPr>
          <p:cNvPr id="21" name="TextBox 20"/>
          <p:cNvSpPr txBox="1"/>
          <p:nvPr/>
        </p:nvSpPr>
        <p:spPr>
          <a:xfrm>
            <a:off x="3247398" y="2876332"/>
            <a:ext cx="278795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Thompson, Jon - Director</a:t>
            </a:r>
          </a:p>
        </p:txBody>
      </p:sp>
      <p:sp>
        <p:nvSpPr>
          <p:cNvPr id="22" name="TextBox 21"/>
          <p:cNvSpPr txBox="1"/>
          <p:nvPr/>
        </p:nvSpPr>
        <p:spPr>
          <a:xfrm>
            <a:off x="6494336" y="3377505"/>
            <a:ext cx="2787959" cy="86177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Program Directors,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All Users,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p:txBody>
      </p:sp>
      <p:sp>
        <p:nvSpPr>
          <p:cNvPr id="23" name="TextBox 22"/>
          <p:cNvSpPr txBox="1"/>
          <p:nvPr/>
        </p:nvSpPr>
        <p:spPr>
          <a:xfrm>
            <a:off x="4833074" y="4508038"/>
            <a:ext cx="2975117"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Jon.Thompson@contoso.com</a:t>
            </a:r>
          </a:p>
        </p:txBody>
      </p:sp>
      <p:sp>
        <p:nvSpPr>
          <p:cNvPr id="25" name="TextBox 24"/>
          <p:cNvSpPr txBox="1"/>
          <p:nvPr/>
        </p:nvSpPr>
        <p:spPr>
          <a:xfrm>
            <a:off x="10836666" y="2420984"/>
            <a:ext cx="74573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Jason</a:t>
            </a: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26" name="TextBox 25"/>
          <p:cNvSpPr txBox="1"/>
          <p:nvPr/>
        </p:nvSpPr>
        <p:spPr>
          <a:xfrm>
            <a:off x="8641311" y="2489747"/>
            <a:ext cx="1325114"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Stoneburner</a:t>
            </a:r>
          </a:p>
        </p:txBody>
      </p:sp>
      <p:sp>
        <p:nvSpPr>
          <p:cNvPr id="27" name="TextBox 26"/>
          <p:cNvSpPr txBox="1"/>
          <p:nvPr/>
        </p:nvSpPr>
        <p:spPr>
          <a:xfrm>
            <a:off x="8515689" y="3463281"/>
            <a:ext cx="1671233"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Jon Thompson</a:t>
            </a:r>
          </a:p>
        </p:txBody>
      </p:sp>
      <p:sp>
        <p:nvSpPr>
          <p:cNvPr id="28" name="TextBox 27"/>
          <p:cNvSpPr txBox="1"/>
          <p:nvPr/>
        </p:nvSpPr>
        <p:spPr>
          <a:xfrm>
            <a:off x="8641538" y="3902650"/>
            <a:ext cx="1048299"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IT Admin</a:t>
            </a:r>
          </a:p>
        </p:txBody>
      </p:sp>
      <p:sp>
        <p:nvSpPr>
          <p:cNvPr id="29" name="TextBox 28"/>
          <p:cNvSpPr txBox="1"/>
          <p:nvPr/>
        </p:nvSpPr>
        <p:spPr>
          <a:xfrm>
            <a:off x="9454548" y="4329463"/>
            <a:ext cx="2977498"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Stoneburner, Jason – IT Admin</a:t>
            </a:r>
          </a:p>
        </p:txBody>
      </p:sp>
      <p:sp>
        <p:nvSpPr>
          <p:cNvPr id="30" name="TextBox 29"/>
          <p:cNvSpPr txBox="1"/>
          <p:nvPr/>
        </p:nvSpPr>
        <p:spPr>
          <a:xfrm>
            <a:off x="10765011" y="3032394"/>
            <a:ext cx="2787959" cy="86177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Administrators,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All Users,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a:t>
            </a:r>
          </a:p>
        </p:txBody>
      </p:sp>
      <p:sp>
        <p:nvSpPr>
          <p:cNvPr id="31" name="TextBox 30"/>
          <p:cNvSpPr txBox="1"/>
          <p:nvPr/>
        </p:nvSpPr>
        <p:spPr>
          <a:xfrm>
            <a:off x="8669210" y="4626208"/>
            <a:ext cx="3438482"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Segoe UI"/>
                <a:ea typeface="+mn-ea"/>
                <a:cs typeface="+mn-cs"/>
              </a:rPr>
              <a:t>Jason.Stoneburner@contoso.com</a:t>
            </a:r>
          </a:p>
        </p:txBody>
      </p:sp>
      <p:sp>
        <p:nvSpPr>
          <p:cNvPr id="16" name="TextBox 15"/>
          <p:cNvSpPr txBox="1"/>
          <p:nvPr/>
        </p:nvSpPr>
        <p:spPr>
          <a:xfrm>
            <a:off x="304801" y="5674281"/>
            <a:ext cx="851647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sng" strike="noStrike" kern="1200" cap="none" spc="0" normalizeH="0" baseline="0" noProof="0" dirty="0">
                <a:ln>
                  <a:noFill/>
                </a:ln>
                <a:solidFill>
                  <a:srgbClr val="000000"/>
                </a:solidFill>
                <a:effectLst/>
                <a:uLnTx/>
                <a:uFillTx/>
                <a:latin typeface="Segoe UI"/>
                <a:ea typeface="+mn-ea"/>
                <a:cs typeface="+mn-cs"/>
              </a:rPr>
              <a:t>Attributes in PowerShell are called “Properties”</a:t>
            </a:r>
          </a:p>
        </p:txBody>
      </p:sp>
    </p:spTree>
    <p:extLst>
      <p:ext uri="{BB962C8B-B14F-4D97-AF65-F5344CB8AC3E}">
        <p14:creationId xmlns:p14="http://schemas.microsoft.com/office/powerpoint/2010/main" val="2288748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childTnLst>
                          </p:cTn>
                        </p:par>
                        <p:par>
                          <p:cTn id="8" fill="hold">
                            <p:stCondLst>
                              <p:cond delay="500"/>
                            </p:stCondLst>
                            <p:childTnLst>
                              <p:par>
                                <p:cTn id="9" presetID="10" presetClass="entr" presetSubtype="0" fill="hold" grpId="1" nodeType="after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fade">
                                      <p:cBhvr>
                                        <p:cTn id="11" dur="500"/>
                                        <p:tgtEl>
                                          <p:spTgt spid="18"/>
                                        </p:tgtEl>
                                      </p:cBhvr>
                                    </p:animEffect>
                                  </p:childTnLst>
                                </p:cTn>
                              </p:par>
                            </p:childTnLst>
                          </p:cTn>
                        </p:par>
                        <p:par>
                          <p:cTn id="12" fill="hold">
                            <p:stCondLst>
                              <p:cond delay="1000"/>
                            </p:stCondLst>
                            <p:childTnLst>
                              <p:par>
                                <p:cTn id="13" presetID="10" presetClass="entr" presetSubtype="0" fill="hold" grpId="1" nodeType="afterEffect">
                                  <p:stCondLst>
                                    <p:cond delay="0"/>
                                  </p:stCondLst>
                                  <p:childTnLst>
                                    <p:set>
                                      <p:cBhvr>
                                        <p:cTn id="14" dur="1" fill="hold">
                                          <p:stCondLst>
                                            <p:cond delay="0"/>
                                          </p:stCondLst>
                                        </p:cTn>
                                        <p:tgtEl>
                                          <p:spTgt spid="21"/>
                                        </p:tgtEl>
                                        <p:attrNameLst>
                                          <p:attrName>style.visibility</p:attrName>
                                        </p:attrNameLst>
                                      </p:cBhvr>
                                      <p:to>
                                        <p:strVal val="visible"/>
                                      </p:to>
                                    </p:set>
                                    <p:animEffect transition="in" filter="fade">
                                      <p:cBhvr>
                                        <p:cTn id="15" dur="500"/>
                                        <p:tgtEl>
                                          <p:spTgt spid="21"/>
                                        </p:tgtEl>
                                      </p:cBhvr>
                                    </p:animEffect>
                                  </p:childTnLst>
                                </p:cTn>
                              </p:par>
                            </p:childTnLst>
                          </p:cTn>
                        </p:par>
                        <p:par>
                          <p:cTn id="16" fill="hold">
                            <p:stCondLst>
                              <p:cond delay="1500"/>
                            </p:stCondLst>
                            <p:childTnLst>
                              <p:par>
                                <p:cTn id="17" presetID="10" presetClass="entr" presetSubtype="0" fill="hold" grpId="1"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10" presetClass="entr" presetSubtype="0" fill="hold" grpId="1" nodeType="after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fade">
                                      <p:cBhvr>
                                        <p:cTn id="23" dur="500"/>
                                        <p:tgtEl>
                                          <p:spTgt spid="20"/>
                                        </p:tgtEl>
                                      </p:cBhvr>
                                    </p:animEffect>
                                  </p:childTnLst>
                                </p:cTn>
                              </p:par>
                            </p:childTnLst>
                          </p:cTn>
                        </p:par>
                        <p:par>
                          <p:cTn id="24" fill="hold">
                            <p:stCondLst>
                              <p:cond delay="2500"/>
                            </p:stCondLst>
                            <p:childTnLst>
                              <p:par>
                                <p:cTn id="25" presetID="10" presetClass="entr" presetSubtype="0" fill="hold" grpId="1"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500"/>
                                        <p:tgtEl>
                                          <p:spTgt spid="23"/>
                                        </p:tgtEl>
                                      </p:cBhvr>
                                    </p:animEffect>
                                  </p:childTnLst>
                                </p:cTn>
                              </p:par>
                            </p:childTnLst>
                          </p:cTn>
                        </p:par>
                        <p:par>
                          <p:cTn id="28" fill="hold">
                            <p:stCondLst>
                              <p:cond delay="3000"/>
                            </p:stCondLst>
                            <p:childTnLst>
                              <p:par>
                                <p:cTn id="29" presetID="10" presetClass="entr" presetSubtype="0" fill="hold" grpId="1"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fade">
                                      <p:cBhvr>
                                        <p:cTn id="39" dur="500"/>
                                        <p:tgtEl>
                                          <p:spTgt spid="26"/>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fade">
                                      <p:cBhvr>
                                        <p:cTn id="43" dur="500"/>
                                        <p:tgtEl>
                                          <p:spTgt spid="30"/>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fade">
                                      <p:cBhvr>
                                        <p:cTn id="51" dur="500"/>
                                        <p:tgtEl>
                                          <p:spTgt spid="2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9"/>
                                        </p:tgtEl>
                                        <p:attrNameLst>
                                          <p:attrName>style.visibility</p:attrName>
                                        </p:attrNameLst>
                                      </p:cBhvr>
                                      <p:to>
                                        <p:strVal val="visible"/>
                                      </p:to>
                                    </p:set>
                                    <p:animEffect transition="in" filter="fade">
                                      <p:cBhvr>
                                        <p:cTn id="55" dur="500"/>
                                        <p:tgtEl>
                                          <p:spTgt spid="29"/>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fade">
                                      <p:cBhvr>
                                        <p:cTn id="59" dur="500"/>
                                        <p:tgtEl>
                                          <p:spTgt spid="31"/>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path" presetSubtype="0" accel="50000" decel="50000" fill="hold" grpId="0" nodeType="clickEffect">
                                  <p:stCondLst>
                                    <p:cond delay="0"/>
                                  </p:stCondLst>
                                  <p:childTnLst>
                                    <p:animMotion origin="layout" path="M -1.04167E-6 -3.7037E-6 L -0.41042 0.05255 " pathEditMode="relative" rAng="0" ptsTypes="AA">
                                      <p:cBhvr>
                                        <p:cTn id="63" dur="2000" fill="hold"/>
                                        <p:tgtEl>
                                          <p:spTgt spid="15"/>
                                        </p:tgtEl>
                                        <p:attrNameLst>
                                          <p:attrName>ppt_x</p:attrName>
                                          <p:attrName>ppt_y</p:attrName>
                                        </p:attrNameLst>
                                      </p:cBhvr>
                                      <p:rCtr x="-20521" y="2616"/>
                                    </p:animMotion>
                                  </p:childTnLst>
                                </p:cTn>
                              </p:par>
                            </p:childTnLst>
                          </p:cTn>
                        </p:par>
                      </p:childTnLst>
                    </p:cTn>
                  </p:par>
                  <p:par>
                    <p:cTn id="64" fill="hold">
                      <p:stCondLst>
                        <p:cond delay="indefinite"/>
                      </p:stCondLst>
                      <p:childTnLst>
                        <p:par>
                          <p:cTn id="65" fill="hold">
                            <p:stCondLst>
                              <p:cond delay="0"/>
                            </p:stCondLst>
                            <p:childTnLst>
                              <p:par>
                                <p:cTn id="66" presetID="42" presetClass="path" presetSubtype="0" accel="50000" decel="50000" fill="hold" grpId="0" nodeType="clickEffect">
                                  <p:stCondLst>
                                    <p:cond delay="0"/>
                                  </p:stCondLst>
                                  <p:childTnLst>
                                    <p:animMotion origin="layout" path="M -6.25E-7 2.59259E-6 L -0.23463 0.09884 " pathEditMode="relative" rAng="0" ptsTypes="AA">
                                      <p:cBhvr>
                                        <p:cTn id="67" dur="2000" fill="hold"/>
                                        <p:tgtEl>
                                          <p:spTgt spid="18"/>
                                        </p:tgtEl>
                                        <p:attrNameLst>
                                          <p:attrName>ppt_x</p:attrName>
                                          <p:attrName>ppt_y</p:attrName>
                                        </p:attrNameLst>
                                      </p:cBhvr>
                                      <p:rCtr x="-11732" y="4931"/>
                                    </p:animMotion>
                                  </p:childTnLst>
                                </p:cTn>
                              </p:par>
                            </p:childTnLst>
                          </p:cTn>
                        </p:par>
                      </p:childTnLst>
                    </p:cTn>
                  </p:par>
                  <p:par>
                    <p:cTn id="68" fill="hold">
                      <p:stCondLst>
                        <p:cond delay="indefinite"/>
                      </p:stCondLst>
                      <p:childTnLst>
                        <p:par>
                          <p:cTn id="69" fill="hold">
                            <p:stCondLst>
                              <p:cond delay="0"/>
                            </p:stCondLst>
                            <p:childTnLst>
                              <p:par>
                                <p:cTn id="70" presetID="42" presetClass="path" presetSubtype="0" accel="50000" decel="50000" fill="hold" grpId="0" nodeType="clickEffect">
                                  <p:stCondLst>
                                    <p:cond delay="0"/>
                                  </p:stCondLst>
                                  <p:childTnLst>
                                    <p:animMotion origin="layout" path="M 6.25E-7 -0.00555 L -0.24701 -0.15949 " pathEditMode="relative" rAng="0" ptsTypes="AA">
                                      <p:cBhvr>
                                        <p:cTn id="71" dur="2000" fill="hold"/>
                                        <p:tgtEl>
                                          <p:spTgt spid="23"/>
                                        </p:tgtEl>
                                        <p:attrNameLst>
                                          <p:attrName>ppt_x</p:attrName>
                                          <p:attrName>ppt_y</p:attrName>
                                        </p:attrNameLst>
                                      </p:cBhvr>
                                      <p:rCtr x="-12357" y="-7708"/>
                                    </p:animMotion>
                                  </p:childTnLst>
                                </p:cTn>
                              </p:par>
                            </p:childTnLst>
                          </p:cTn>
                        </p:par>
                      </p:childTnLst>
                    </p:cTn>
                  </p:par>
                  <p:par>
                    <p:cTn id="72" fill="hold">
                      <p:stCondLst>
                        <p:cond delay="indefinite"/>
                      </p:stCondLst>
                      <p:childTnLst>
                        <p:par>
                          <p:cTn id="73" fill="hold">
                            <p:stCondLst>
                              <p:cond delay="0"/>
                            </p:stCondLst>
                            <p:childTnLst>
                              <p:par>
                                <p:cTn id="74" presetID="42" presetClass="path" presetSubtype="0" accel="50000" decel="50000" fill="hold" grpId="0" nodeType="clickEffect">
                                  <p:stCondLst>
                                    <p:cond delay="0"/>
                                  </p:stCondLst>
                                  <p:childTnLst>
                                    <p:animMotion origin="layout" path="M 8.33333E-7 -1.48148E-6 L -0.11732 0.13403 " pathEditMode="relative" rAng="0" ptsTypes="AA">
                                      <p:cBhvr>
                                        <p:cTn id="75" dur="2000" fill="hold"/>
                                        <p:tgtEl>
                                          <p:spTgt spid="21"/>
                                        </p:tgtEl>
                                        <p:attrNameLst>
                                          <p:attrName>ppt_x</p:attrName>
                                          <p:attrName>ppt_y</p:attrName>
                                        </p:attrNameLst>
                                      </p:cBhvr>
                                      <p:rCtr x="-5872" y="6690"/>
                                    </p:animMotion>
                                  </p:childTnLst>
                                </p:cTn>
                              </p:par>
                            </p:childTnLst>
                          </p:cTn>
                        </p:par>
                      </p:childTnLst>
                    </p:cTn>
                  </p:par>
                  <p:par>
                    <p:cTn id="76" fill="hold">
                      <p:stCondLst>
                        <p:cond delay="indefinite"/>
                      </p:stCondLst>
                      <p:childTnLst>
                        <p:par>
                          <p:cTn id="77" fill="hold">
                            <p:stCondLst>
                              <p:cond delay="0"/>
                            </p:stCondLst>
                            <p:childTnLst>
                              <p:par>
                                <p:cTn id="78" presetID="42" presetClass="path" presetSubtype="0" accel="50000" decel="50000" fill="hold" grpId="0" nodeType="clickEffect">
                                  <p:stCondLst>
                                    <p:cond delay="0"/>
                                  </p:stCondLst>
                                  <p:childTnLst>
                                    <p:animMotion origin="layout" path="M 2.08333E-7 2.59259E-6 L -0.23229 0.10509 " pathEditMode="relative" rAng="0" ptsTypes="AA">
                                      <p:cBhvr>
                                        <p:cTn id="79" dur="2000" fill="hold"/>
                                        <p:tgtEl>
                                          <p:spTgt spid="19"/>
                                        </p:tgtEl>
                                        <p:attrNameLst>
                                          <p:attrName>ppt_x</p:attrName>
                                          <p:attrName>ppt_y</p:attrName>
                                        </p:attrNameLst>
                                      </p:cBhvr>
                                      <p:rCtr x="-11615" y="5255"/>
                                    </p:animMotion>
                                  </p:childTnLst>
                                </p:cTn>
                              </p:par>
                            </p:childTnLst>
                          </p:cTn>
                        </p:par>
                      </p:childTnLst>
                    </p:cTn>
                  </p:par>
                  <p:par>
                    <p:cTn id="80" fill="hold">
                      <p:stCondLst>
                        <p:cond delay="indefinite"/>
                      </p:stCondLst>
                      <p:childTnLst>
                        <p:par>
                          <p:cTn id="81" fill="hold">
                            <p:stCondLst>
                              <p:cond delay="0"/>
                            </p:stCondLst>
                            <p:childTnLst>
                              <p:par>
                                <p:cTn id="82" presetID="42" presetClass="path" presetSubtype="0" accel="50000" decel="50000" fill="hold" grpId="0" nodeType="clickEffect">
                                  <p:stCondLst>
                                    <p:cond delay="0"/>
                                  </p:stCondLst>
                                  <p:childTnLst>
                                    <p:animMotion origin="layout" path="M 0.00104 -0.0037 L -0.23086 0.06389 " pathEditMode="relative" rAng="0" ptsTypes="AA">
                                      <p:cBhvr>
                                        <p:cTn id="83" dur="2000" fill="hold"/>
                                        <p:tgtEl>
                                          <p:spTgt spid="20"/>
                                        </p:tgtEl>
                                        <p:attrNameLst>
                                          <p:attrName>ppt_x</p:attrName>
                                          <p:attrName>ppt_y</p:attrName>
                                        </p:attrNameLst>
                                      </p:cBhvr>
                                      <p:rCtr x="-11602" y="3380"/>
                                    </p:animMotion>
                                  </p:childTnLst>
                                </p:cTn>
                              </p:par>
                            </p:childTnLst>
                          </p:cTn>
                        </p:par>
                      </p:childTnLst>
                    </p:cTn>
                  </p:par>
                  <p:par>
                    <p:cTn id="84" fill="hold">
                      <p:stCondLst>
                        <p:cond delay="indefinite"/>
                      </p:stCondLst>
                      <p:childTnLst>
                        <p:par>
                          <p:cTn id="85" fill="hold">
                            <p:stCondLst>
                              <p:cond delay="0"/>
                            </p:stCondLst>
                            <p:childTnLst>
                              <p:par>
                                <p:cTn id="86" presetID="42" presetClass="path" presetSubtype="0" accel="50000" decel="50000" fill="hold" grpId="0" nodeType="clickEffect">
                                  <p:stCondLst>
                                    <p:cond delay="0"/>
                                  </p:stCondLst>
                                  <p:childTnLst>
                                    <p:animMotion origin="layout" path="M -0.00313 -0.00555 L -0.38373 0.21436 " pathEditMode="relative" rAng="0" ptsTypes="AA">
                                      <p:cBhvr>
                                        <p:cTn id="87" dur="2000" fill="hold"/>
                                        <p:tgtEl>
                                          <p:spTgt spid="22"/>
                                        </p:tgtEl>
                                        <p:attrNameLst>
                                          <p:attrName>ppt_x</p:attrName>
                                          <p:attrName>ppt_y</p:attrName>
                                        </p:attrNameLst>
                                      </p:cBhvr>
                                      <p:rCtr x="-19036" y="10995"/>
                                    </p:animMotion>
                                  </p:childTnLst>
                                </p:cTn>
                              </p:par>
                            </p:childTnLst>
                          </p:cTn>
                        </p:par>
                        <p:par>
                          <p:cTn id="88" fill="hold">
                            <p:stCondLst>
                              <p:cond delay="2000"/>
                            </p:stCondLst>
                            <p:childTnLst>
                              <p:par>
                                <p:cTn id="89" presetID="1" presetClass="entr" presetSubtype="0" fill="hold" grpId="0" nodeType="afterEffect">
                                  <p:stCondLst>
                                    <p:cond delay="0"/>
                                  </p:stCondLst>
                                  <p:childTnLst>
                                    <p:set>
                                      <p:cBhvr>
                                        <p:cTn id="90" dur="1" fill="hold">
                                          <p:stCondLst>
                                            <p:cond delay="0"/>
                                          </p:stCondLst>
                                        </p:cTn>
                                        <p:tgtEl>
                                          <p:spTgt spid="1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22" presetClass="entr" presetSubtype="8" fill="hold" grpId="0" nodeType="clickEffect">
                                  <p:stCondLst>
                                    <p:cond delay="0"/>
                                  </p:stCondLst>
                                  <p:childTnLst>
                                    <p:set>
                                      <p:cBhvr>
                                        <p:cTn id="94" dur="1" fill="hold">
                                          <p:stCondLst>
                                            <p:cond delay="0"/>
                                          </p:stCondLst>
                                        </p:cTn>
                                        <p:tgtEl>
                                          <p:spTgt spid="8">
                                            <p:txEl>
                                              <p:pRg st="0" end="0"/>
                                            </p:txEl>
                                          </p:spTgt>
                                        </p:tgtEl>
                                        <p:attrNameLst>
                                          <p:attrName>style.visibility</p:attrName>
                                        </p:attrNameLst>
                                      </p:cBhvr>
                                      <p:to>
                                        <p:strVal val="visible"/>
                                      </p:to>
                                    </p:set>
                                    <p:animEffect transition="in" filter="wipe(left)">
                                      <p:cBhvr>
                                        <p:cTn id="95" dur="20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15" grpId="0"/>
      <p:bldP spid="15" grpId="1"/>
      <p:bldP spid="18" grpId="0"/>
      <p:bldP spid="18" grpId="1"/>
      <p:bldP spid="19" grpId="0"/>
      <p:bldP spid="19" grpId="1"/>
      <p:bldP spid="20" grpId="0"/>
      <p:bldP spid="20" grpId="1"/>
      <p:bldP spid="21" grpId="0"/>
      <p:bldP spid="21" grpId="1"/>
      <p:bldP spid="22" grpId="0"/>
      <p:bldP spid="22" grpId="1"/>
      <p:bldP spid="23" grpId="0"/>
      <p:bldP spid="23" grpId="1"/>
      <p:bldP spid="25" grpId="0"/>
      <p:bldP spid="26" grpId="0"/>
      <p:bldP spid="27" grpId="0"/>
      <p:bldP spid="28" grpId="0"/>
      <p:bldP spid="29" grpId="0"/>
      <p:bldP spid="30" grpId="0"/>
      <p:bldP spid="31" grpId="0"/>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AU" dirty="0"/>
              <a:t>Storing Data in Variables</a:t>
            </a:r>
          </a:p>
        </p:txBody>
      </p:sp>
      <p:sp>
        <p:nvSpPr>
          <p:cNvPr id="10" name="Content Placeholder 9"/>
          <p:cNvSpPr>
            <a:spLocks noGrp="1"/>
          </p:cNvSpPr>
          <p:nvPr>
            <p:ph sz="quarter" idx="13"/>
          </p:nvPr>
        </p:nvSpPr>
        <p:spPr>
          <a:xfrm>
            <a:off x="406400" y="1206064"/>
            <a:ext cx="11176000" cy="5349876"/>
          </a:xfrm>
        </p:spPr>
        <p:txBody>
          <a:bodyPr>
            <a:normAutofit/>
          </a:bodyPr>
          <a:lstStyle/>
          <a:p>
            <a:pPr marL="342900" indent="-342900">
              <a:buFont typeface="Arial" panose="020B0604020202020204" pitchFamily="34" charset="0"/>
              <a:buChar char="•"/>
            </a:pPr>
            <a:r>
              <a:rPr lang="en-AU" sz="2000" dirty="0">
                <a:solidFill>
                  <a:schemeClr val="bg1"/>
                </a:solidFill>
              </a:rPr>
              <a:t>Defined and accessed using a dollar sign prefix ($)</a:t>
            </a:r>
          </a:p>
          <a:p>
            <a:pPr marL="342900" indent="-342900">
              <a:buFont typeface="Arial" panose="020B0604020202020204" pitchFamily="34" charset="0"/>
              <a:buChar char="•"/>
            </a:pPr>
            <a:r>
              <a:rPr lang="en-AU" sz="2000" dirty="0"/>
              <a:t>When typed alone they will output the “contents” of the variable.</a:t>
            </a:r>
            <a:endParaRPr lang="en-AU" sz="2000" dirty="0">
              <a:solidFill>
                <a:schemeClr val="bg1"/>
              </a:solidFill>
            </a:endParaRPr>
          </a:p>
          <a:p>
            <a:pPr marL="342900" indent="-342900">
              <a:buFont typeface="Arial" panose="020B0604020202020204" pitchFamily="34" charset="0"/>
              <a:buChar char="•"/>
            </a:pPr>
            <a:r>
              <a:rPr lang="en-AU" sz="2000" dirty="0"/>
              <a:t>Lost when session is closed</a:t>
            </a:r>
            <a:endParaRPr lang="en-AU" sz="2000" dirty="0">
              <a:solidFill>
                <a:schemeClr val="bg1"/>
              </a:solidFill>
            </a:endParaRPr>
          </a:p>
          <a:p>
            <a:pPr marL="342900" indent="-342900">
              <a:buFont typeface="Arial" panose="020B0604020202020204" pitchFamily="34" charset="0"/>
              <a:buChar char="•"/>
            </a:pPr>
            <a:r>
              <a:rPr lang="en-AU" sz="2000" dirty="0">
                <a:solidFill>
                  <a:schemeClr val="bg1"/>
                </a:solidFill>
              </a:rPr>
              <a:t>Kinds of variables:</a:t>
            </a:r>
          </a:p>
          <a:p>
            <a:pPr marL="702000" indent="-342900">
              <a:buFont typeface="Courier New" panose="02070309020205020404" pitchFamily="49" charset="0"/>
              <a:buChar char="o"/>
            </a:pPr>
            <a:r>
              <a:rPr lang="en-AU" sz="2000" dirty="0">
                <a:solidFill>
                  <a:schemeClr val="bg1"/>
                </a:solidFill>
              </a:rPr>
              <a:t>User-defined</a:t>
            </a:r>
          </a:p>
          <a:p>
            <a:pPr marL="702000" indent="-342900">
              <a:buFont typeface="Courier New" panose="02070309020205020404" pitchFamily="49" charset="0"/>
              <a:buChar char="o"/>
            </a:pPr>
            <a:endParaRPr lang="en-AU" dirty="0"/>
          </a:p>
          <a:p>
            <a:pPr marL="702000" indent="-342900">
              <a:buFont typeface="Courier New" panose="02070309020205020404" pitchFamily="49" charset="0"/>
              <a:buChar char="o"/>
            </a:pPr>
            <a:endParaRPr lang="en-AU" dirty="0">
              <a:solidFill>
                <a:schemeClr val="bg1"/>
              </a:solidFill>
            </a:endParaRPr>
          </a:p>
          <a:p>
            <a:pPr marL="702000" indent="-342900">
              <a:buFont typeface="Courier New" panose="02070309020205020404" pitchFamily="49" charset="0"/>
              <a:buChar char="o"/>
            </a:pPr>
            <a:endParaRPr lang="en-AU" dirty="0"/>
          </a:p>
          <a:p>
            <a:pPr marL="702000" indent="-342900">
              <a:buFont typeface="Courier New" panose="02070309020205020404" pitchFamily="49" charset="0"/>
              <a:buChar char="o"/>
            </a:pPr>
            <a:endParaRPr lang="en-AU" dirty="0">
              <a:solidFill>
                <a:schemeClr val="bg1"/>
              </a:solidFill>
            </a:endParaRPr>
          </a:p>
          <a:p>
            <a:pPr marL="702000" indent="-342900">
              <a:buFont typeface="Courier New" panose="02070309020205020404" pitchFamily="49" charset="0"/>
              <a:buChar char="o"/>
            </a:pPr>
            <a:endParaRPr lang="en-AU" dirty="0"/>
          </a:p>
          <a:p>
            <a:pPr marL="359100"/>
            <a:endParaRPr lang="en-AU" dirty="0">
              <a:solidFill>
                <a:schemeClr val="bg1"/>
              </a:solidFill>
            </a:endParaRPr>
          </a:p>
          <a:p>
            <a:pPr marL="702000" indent="-342900">
              <a:buFont typeface="Courier New" panose="02070309020205020404" pitchFamily="49" charset="0"/>
              <a:buChar char="o"/>
            </a:pPr>
            <a:r>
              <a:rPr lang="en-AU" sz="2000" dirty="0"/>
              <a:t>Built-in (automatic) to control preferences.</a:t>
            </a:r>
            <a:endParaRPr lang="en-AU" sz="2000" dirty="0">
              <a:solidFill>
                <a:schemeClr val="bg1"/>
              </a:solidFill>
            </a:endParaRPr>
          </a:p>
          <a:p>
            <a:endParaRPr lang="en-AU" dirty="0">
              <a:solidFill>
                <a:schemeClr val="bg1"/>
              </a:solidFill>
            </a:endParaRPr>
          </a:p>
          <a:p>
            <a:pPr marL="342900" indent="-342900">
              <a:buFont typeface="Arial" panose="020B0604020202020204" pitchFamily="34" charset="0"/>
              <a:buChar char="•"/>
            </a:pPr>
            <a:endParaRPr lang="en-AU" dirty="0">
              <a:solidFill>
                <a:schemeClr val="bg1"/>
              </a:solidFill>
            </a:endParaRPr>
          </a:p>
          <a:p>
            <a:endParaRPr lang="en-AU" dirty="0"/>
          </a:p>
        </p:txBody>
      </p:sp>
      <p:sp>
        <p:nvSpPr>
          <p:cNvPr id="8" name="Slide Number Placeholder 7"/>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nvPr>
        </p:nvGraphicFramePr>
        <p:xfrm>
          <a:off x="866749" y="3745083"/>
          <a:ext cx="9735566" cy="1005840"/>
        </p:xfrm>
        <a:graphic>
          <a:graphicData uri="http://schemas.openxmlformats.org/drawingml/2006/table">
            <a:tbl>
              <a:tblPr firstRow="1" bandRow="1">
                <a:tableStyleId>{5C22544A-7EE6-4342-B048-85BDC9FD1C3A}</a:tableStyleId>
              </a:tblPr>
              <a:tblGrid>
                <a:gridCol w="9735566">
                  <a:extLst>
                    <a:ext uri="{9D8B030D-6E8A-4147-A177-3AD203B41FA5}">
                      <a16:colId xmlns:a16="http://schemas.microsoft.com/office/drawing/2014/main" val="67628197"/>
                    </a:ext>
                  </a:extLst>
                </a:gridCol>
              </a:tblGrid>
              <a:tr h="696593">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US" sz="2000" b="0" dirty="0">
                          <a:solidFill>
                            <a:srgbClr val="FF0000"/>
                          </a:solidFill>
                          <a:latin typeface="Lucida Console" panose="020B0609040504020204" pitchFamily="49" charset="0"/>
                        </a:rPr>
                        <a:t>$</a:t>
                      </a:r>
                      <a:r>
                        <a:rPr lang="en-US" sz="2000" b="0" dirty="0" err="1">
                          <a:solidFill>
                            <a:srgbClr val="FF0000"/>
                          </a:solidFill>
                          <a:latin typeface="Lucida Console" panose="020B0609040504020204" pitchFamily="49" charset="0"/>
                        </a:rPr>
                        <a:t>MyNumber</a:t>
                      </a:r>
                      <a:r>
                        <a:rPr lang="en-US" sz="2000" b="0" dirty="0">
                          <a:solidFill>
                            <a:srgbClr val="FF0000"/>
                          </a:solidFill>
                          <a:latin typeface="Lucida Console" panose="020B0609040504020204" pitchFamily="49" charset="0"/>
                        </a:rPr>
                        <a:t> </a:t>
                      </a:r>
                      <a:r>
                        <a:rPr lang="en-US" sz="2000" b="0" dirty="0">
                          <a:solidFill>
                            <a:srgbClr val="E0FFFF"/>
                          </a:solidFill>
                          <a:latin typeface="Lucida Console" panose="020B0609040504020204" pitchFamily="49" charset="0"/>
                        </a:rPr>
                        <a:t>= 3</a:t>
                      </a:r>
                      <a:endParaRPr lang="en-US" sz="2000" b="0" dirty="0">
                        <a:solidFill>
                          <a:srgbClr val="EE82EE"/>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AU" sz="2000" b="0" dirty="0">
                          <a:solidFill>
                            <a:srgbClr val="FF0000"/>
                          </a:solidFill>
                          <a:latin typeface="Lucida Console" panose="020B0609040504020204" pitchFamily="49" charset="0"/>
                        </a:rPr>
                        <a:t>$</a:t>
                      </a:r>
                      <a:r>
                        <a:rPr lang="en-AU" sz="2000" b="0" dirty="0" err="1">
                          <a:solidFill>
                            <a:srgbClr val="FF0000"/>
                          </a:solidFill>
                          <a:latin typeface="Lucida Console" panose="020B0609040504020204" pitchFamily="49" charset="0"/>
                        </a:rPr>
                        <a:t>MyNumber</a:t>
                      </a:r>
                      <a:endParaRPr lang="en-AU" sz="2000" b="0" dirty="0">
                        <a:solidFill>
                          <a:srgbClr val="FF0000"/>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3</a:t>
                      </a:r>
                    </a:p>
                  </a:txBody>
                  <a:tcPr>
                    <a:solidFill>
                      <a:srgbClr val="012456"/>
                    </a:solidFill>
                  </a:tcPr>
                </a:tc>
                <a:extLst>
                  <a:ext uri="{0D108BD9-81ED-4DB2-BD59-A6C34878D82A}">
                    <a16:rowId xmlns:a16="http://schemas.microsoft.com/office/drawing/2014/main" val="3251578973"/>
                  </a:ext>
                </a:extLst>
              </a:tr>
            </a:tbl>
          </a:graphicData>
        </a:graphic>
      </p:graphicFrame>
      <p:sp>
        <p:nvSpPr>
          <p:cNvPr id="2" name="Line Callout 3 1"/>
          <p:cNvSpPr/>
          <p:nvPr/>
        </p:nvSpPr>
        <p:spPr>
          <a:xfrm>
            <a:off x="4366122" y="3050505"/>
            <a:ext cx="4987886" cy="709863"/>
          </a:xfrm>
          <a:prstGeom prst="borderCallout3">
            <a:avLst>
              <a:gd name="adj1" fmla="val 18750"/>
              <a:gd name="adj2" fmla="val -3503"/>
              <a:gd name="adj3" fmla="val 18750"/>
              <a:gd name="adj4" fmla="val -10496"/>
              <a:gd name="adj5" fmla="val 94915"/>
              <a:gd name="adj6" fmla="val -10496"/>
              <a:gd name="adj7" fmla="val 112963"/>
              <a:gd name="adj8" fmla="val -8333"/>
            </a:avLst>
          </a:prstGeom>
          <a:solidFill>
            <a:srgbClr val="0070C0"/>
          </a:solidFill>
          <a:ln w="25400">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Variables are containers which point to a location in memory where your data is stored.</a:t>
            </a:r>
          </a:p>
        </p:txBody>
      </p:sp>
      <p:sp>
        <p:nvSpPr>
          <p:cNvPr id="7" name="Line Callout 3 6"/>
          <p:cNvSpPr/>
          <p:nvPr/>
        </p:nvSpPr>
        <p:spPr>
          <a:xfrm>
            <a:off x="4951659" y="4429324"/>
            <a:ext cx="6920301" cy="651843"/>
          </a:xfrm>
          <a:prstGeom prst="borderCallout3">
            <a:avLst>
              <a:gd name="adj1" fmla="val 18750"/>
              <a:gd name="adj2" fmla="val -3503"/>
              <a:gd name="adj3" fmla="val 18750"/>
              <a:gd name="adj4" fmla="val -10496"/>
              <a:gd name="adj5" fmla="val -30509"/>
              <a:gd name="adj6" fmla="val -10496"/>
              <a:gd name="adj7" fmla="val -56981"/>
              <a:gd name="adj8" fmla="val -17619"/>
            </a:avLst>
          </a:prstGeom>
          <a:solidFill>
            <a:srgbClr val="0070C0"/>
          </a:solidFill>
          <a:ln w="25400">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Variables are most commonly created using assignment operators where a container on the left is set to a Value on the right.</a:t>
            </a:r>
          </a:p>
        </p:txBody>
      </p:sp>
      <p:grpSp>
        <p:nvGrpSpPr>
          <p:cNvPr id="4" name="Group 3"/>
          <p:cNvGrpSpPr/>
          <p:nvPr/>
        </p:nvGrpSpPr>
        <p:grpSpPr>
          <a:xfrm>
            <a:off x="924424" y="2879733"/>
            <a:ext cx="2923674" cy="954211"/>
            <a:chOff x="924424" y="2879733"/>
            <a:chExt cx="2923674" cy="954211"/>
          </a:xfrm>
        </p:grpSpPr>
        <p:sp>
          <p:nvSpPr>
            <p:cNvPr id="11" name="Left Brace 10"/>
            <p:cNvSpPr/>
            <p:nvPr/>
          </p:nvSpPr>
          <p:spPr>
            <a:xfrm rot="5400000">
              <a:off x="2726441" y="3017875"/>
              <a:ext cx="387660" cy="1244478"/>
            </a:xfrm>
            <a:prstGeom prst="leftBrace">
              <a:avLst/>
            </a:prstGeom>
            <a:ln w="34925">
              <a:solidFill>
                <a:srgbClr val="2DCDB6"/>
              </a:solidFill>
            </a:ln>
          </p:spPr>
          <p:style>
            <a:lnRef idx="2">
              <a:schemeClr val="accent1"/>
            </a:lnRef>
            <a:fillRef idx="0">
              <a:schemeClr val="accent1"/>
            </a:fillRef>
            <a:effectRef idx="1">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AU" sz="1800" b="0" i="0" u="none" strike="noStrike" kern="0" cap="none" spc="0" normalizeH="0" baseline="0" noProof="0">
                <a:ln>
                  <a:noFill/>
                </a:ln>
                <a:solidFill>
                  <a:sysClr val="windowText" lastClr="000000"/>
                </a:solidFill>
                <a:effectLst/>
                <a:uLnTx/>
                <a:uFillTx/>
                <a:latin typeface="Segoe UI"/>
                <a:ea typeface="+mn-ea"/>
                <a:cs typeface="+mn-cs"/>
              </a:endParaRPr>
            </a:p>
          </p:txBody>
        </p:sp>
        <p:sp>
          <p:nvSpPr>
            <p:cNvPr id="3" name="TextBox 2"/>
            <p:cNvSpPr txBox="1"/>
            <p:nvPr/>
          </p:nvSpPr>
          <p:spPr>
            <a:xfrm>
              <a:off x="924424" y="2879733"/>
              <a:ext cx="2923674" cy="58477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a:ln>
                    <a:noFill/>
                  </a:ln>
                  <a:solidFill>
                    <a:srgbClr val="000000"/>
                  </a:solidFill>
                  <a:effectLst/>
                  <a:uLnTx/>
                  <a:uFillTx/>
                  <a:latin typeface="Segoe UI"/>
                  <a:ea typeface="+mn-ea"/>
                  <a:cs typeface="+mn-cs"/>
                </a:rPr>
                <a:t>Alphanumeric characters and underscores are preferred.</a:t>
              </a:r>
            </a:p>
          </p:txBody>
        </p:sp>
      </p:grpSp>
      <p:sp>
        <p:nvSpPr>
          <p:cNvPr id="12" name="Line Callout 3 11"/>
          <p:cNvSpPr/>
          <p:nvPr/>
        </p:nvSpPr>
        <p:spPr>
          <a:xfrm>
            <a:off x="1472466" y="4840057"/>
            <a:ext cx="3357423" cy="353845"/>
          </a:xfrm>
          <a:prstGeom prst="borderCallout3">
            <a:avLst>
              <a:gd name="adj1" fmla="val 52752"/>
              <a:gd name="adj2" fmla="val -3503"/>
              <a:gd name="adj3" fmla="val -22053"/>
              <a:gd name="adj4" fmla="val -3329"/>
              <a:gd name="adj5" fmla="val -58095"/>
              <a:gd name="adj6" fmla="val 17097"/>
              <a:gd name="adj7" fmla="val -138655"/>
              <a:gd name="adj8" fmla="val 20694"/>
            </a:avLst>
          </a:prstGeom>
          <a:solidFill>
            <a:srgbClr val="0070C0"/>
          </a:solidFill>
          <a:ln w="25400">
            <a:solidFill>
              <a:schemeClr val="accent3">
                <a:lumMod val="60000"/>
                <a:lumOff val="4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Prefixed by </a:t>
            </a:r>
            <a:r>
              <a:rPr kumimoji="0" lang="en-US" sz="1800" b="1" i="0" u="none" strike="noStrike" kern="1200" cap="none" spc="0" normalizeH="0" baseline="0" noProof="0">
                <a:ln>
                  <a:noFill/>
                </a:ln>
                <a:solidFill>
                  <a:prstClr val="white"/>
                </a:solidFill>
                <a:effectLst/>
                <a:uLnTx/>
                <a:uFillTx/>
                <a:latin typeface="Segoe UI"/>
                <a:ea typeface="+mn-ea"/>
                <a:cs typeface="+mn-cs"/>
              </a:rPr>
              <a:t>$</a:t>
            </a:r>
            <a:r>
              <a:rPr kumimoji="0" lang="en-US" sz="1800" b="0" i="0" u="none" strike="noStrike" kern="1200" cap="none" spc="0" normalizeH="0" baseline="0" noProof="0">
                <a:ln>
                  <a:noFill/>
                </a:ln>
                <a:solidFill>
                  <a:prstClr val="white"/>
                </a:solidFill>
                <a:effectLst/>
                <a:uLnTx/>
                <a:uFillTx/>
                <a:latin typeface="Segoe UI"/>
                <a:ea typeface="+mn-ea"/>
                <a:cs typeface="+mn-cs"/>
              </a:rPr>
              <a:t> to set or Access.</a:t>
            </a:r>
          </a:p>
        </p:txBody>
      </p:sp>
      <p:graphicFrame>
        <p:nvGraphicFramePr>
          <p:cNvPr id="13" name="Table 12"/>
          <p:cNvGraphicFramePr>
            <a:graphicFrameLocks noGrp="1"/>
          </p:cNvGraphicFramePr>
          <p:nvPr>
            <p:extLst/>
          </p:nvPr>
        </p:nvGraphicFramePr>
        <p:xfrm>
          <a:off x="866749" y="5715222"/>
          <a:ext cx="9735566" cy="701040"/>
        </p:xfrm>
        <a:graphic>
          <a:graphicData uri="http://schemas.openxmlformats.org/drawingml/2006/table">
            <a:tbl>
              <a:tblPr firstRow="1" bandRow="1">
                <a:tableStyleId>{5C22544A-7EE6-4342-B048-85BDC9FD1C3A}</a:tableStyleId>
              </a:tblPr>
              <a:tblGrid>
                <a:gridCol w="9735566">
                  <a:extLst>
                    <a:ext uri="{9D8B030D-6E8A-4147-A177-3AD203B41FA5}">
                      <a16:colId xmlns:a16="http://schemas.microsoft.com/office/drawing/2014/main" val="67628197"/>
                    </a:ext>
                  </a:extLst>
                </a:gridCol>
              </a:tblGrid>
              <a:tr h="696593">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PS C:\&gt; </a:t>
                      </a:r>
                      <a:r>
                        <a:rPr lang="en-AU" sz="2000" b="0" dirty="0">
                          <a:solidFill>
                            <a:srgbClr val="FF0000"/>
                          </a:solidFill>
                          <a:latin typeface="Lucida Console" panose="020B0609040504020204" pitchFamily="49" charset="0"/>
                        </a:rPr>
                        <a:t>$</a:t>
                      </a:r>
                      <a:r>
                        <a:rPr lang="en-AU" sz="2000" b="0" dirty="0" err="1">
                          <a:solidFill>
                            <a:srgbClr val="FF0000"/>
                          </a:solidFill>
                          <a:latin typeface="Lucida Console" panose="020B0609040504020204" pitchFamily="49" charset="0"/>
                        </a:rPr>
                        <a:t>PsHome</a:t>
                      </a:r>
                      <a:endParaRPr lang="en-AU" sz="2000" b="0" dirty="0">
                        <a:solidFill>
                          <a:srgbClr val="FF0000"/>
                        </a:solidFill>
                        <a:latin typeface="Lucida Console" panose="020B0609040504020204" pitchFamily="49" charset="0"/>
                      </a:endParaRPr>
                    </a:p>
                    <a:p>
                      <a:pPr marL="0" marR="0" indent="0" defTabSz="914400" eaLnBrk="1" fontAlgn="auto" latinLnBrk="0" hangingPunct="1">
                        <a:lnSpc>
                          <a:spcPct val="100000"/>
                        </a:lnSpc>
                        <a:spcBef>
                          <a:spcPts val="0"/>
                        </a:spcBef>
                        <a:spcAft>
                          <a:spcPts val="0"/>
                        </a:spcAft>
                        <a:buClrTx/>
                        <a:buSzTx/>
                        <a:buFontTx/>
                        <a:buNone/>
                        <a:tabLst/>
                        <a:defRPr/>
                      </a:pPr>
                      <a:r>
                        <a:rPr lang="en-AU" sz="2000" b="0" dirty="0">
                          <a:solidFill>
                            <a:srgbClr val="F5F5F5"/>
                          </a:solidFill>
                          <a:latin typeface="Lucida Console" panose="020B0609040504020204" pitchFamily="49" charset="0"/>
                        </a:rPr>
                        <a:t>C:\Windows\System32\WindowsPowerShell\v1.0</a:t>
                      </a:r>
                    </a:p>
                  </a:txBody>
                  <a:tcPr>
                    <a:solidFill>
                      <a:srgbClr val="012456"/>
                    </a:solidFill>
                  </a:tcPr>
                </a:tc>
                <a:extLst>
                  <a:ext uri="{0D108BD9-81ED-4DB2-BD59-A6C34878D82A}">
                    <a16:rowId xmlns:a16="http://schemas.microsoft.com/office/drawing/2014/main" val="3251578973"/>
                  </a:ext>
                </a:extLst>
              </a:tr>
            </a:tbl>
          </a:graphicData>
        </a:graphic>
      </p:graphicFrame>
    </p:spTree>
    <p:extLst>
      <p:ext uri="{BB962C8B-B14F-4D97-AF65-F5344CB8AC3E}">
        <p14:creationId xmlns:p14="http://schemas.microsoft.com/office/powerpoint/2010/main" val="3874038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2" presetClass="entr" presetSubtype="4" fill="hold" grpId="0" nodeType="clickEffect">
                                  <p:stCondLst>
                                    <p:cond delay="0"/>
                                  </p:stCondLst>
                                  <p:childTnLst>
                                    <p:set>
                                      <p:cBhvr>
                                        <p:cTn id="43" dur="1" fill="hold">
                                          <p:stCondLst>
                                            <p:cond delay="0"/>
                                          </p:stCondLst>
                                        </p:cTn>
                                        <p:tgtEl>
                                          <p:spTgt spid="2"/>
                                        </p:tgtEl>
                                        <p:attrNameLst>
                                          <p:attrName>style.visibility</p:attrName>
                                        </p:attrNameLst>
                                      </p:cBhvr>
                                      <p:to>
                                        <p:strVal val="visible"/>
                                      </p:to>
                                    </p:set>
                                    <p:animEffect transition="in" filter="wipe(down)">
                                      <p:cBhvr>
                                        <p:cTn id="44" dur="500"/>
                                        <p:tgtEl>
                                          <p:spTgt spid="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grpId="0" nodeType="clickEffect">
                                  <p:stCondLst>
                                    <p:cond delay="0"/>
                                  </p:stCondLst>
                                  <p:childTnLst>
                                    <p:set>
                                      <p:cBhvr>
                                        <p:cTn id="48" dur="1" fill="hold">
                                          <p:stCondLst>
                                            <p:cond delay="0"/>
                                          </p:stCondLst>
                                        </p:cTn>
                                        <p:tgtEl>
                                          <p:spTgt spid="7"/>
                                        </p:tgtEl>
                                        <p:attrNameLst>
                                          <p:attrName>style.visibility</p:attrName>
                                        </p:attrNameLst>
                                      </p:cBhvr>
                                      <p:to>
                                        <p:strVal val="visible"/>
                                      </p:to>
                                    </p:set>
                                    <p:animEffect transition="in" filter="wipe(up)">
                                      <p:cBhvr>
                                        <p:cTn id="49" dur="500"/>
                                        <p:tgtEl>
                                          <p:spTgt spid="7"/>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1" fill="hold" grpId="0" nodeType="click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wipe(up)">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bldP spid="2" grpId="0" animBg="1"/>
      <p:bldP spid="7" grpId="0" animBg="1"/>
      <p:bldP spid="1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Dot Notation</a:t>
            </a:r>
          </a:p>
        </p:txBody>
      </p:sp>
      <p:sp>
        <p:nvSpPr>
          <p:cNvPr id="4" name="Slide Number Placeholder 3"/>
          <p:cNvSpPr>
            <a:spLocks noGrp="1"/>
          </p:cNvSpPr>
          <p:nvPr>
            <p:ph type="sldNum" sz="quarter" idx="11"/>
          </p:nvPr>
        </p:nvSpPr>
        <p:spPr/>
        <p:txBody>
          <a:bodyPr/>
          <a:lstStyle/>
          <a:p>
            <a:fld id="{74A398B2-5A34-1A4A-811E-F4027282568C}" type="slidenum">
              <a:rPr lang="en-US" smtClean="0"/>
              <a:pPr/>
              <a:t>6</a:t>
            </a:fld>
            <a:endParaRPr lang="en-US"/>
          </a:p>
        </p:txBody>
      </p:sp>
      <p:sp>
        <p:nvSpPr>
          <p:cNvPr id="5" name="Rectangle 4"/>
          <p:cNvSpPr/>
          <p:nvPr/>
        </p:nvSpPr>
        <p:spPr>
          <a:xfrm>
            <a:off x="4858081" y="262685"/>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Services</a:t>
            </a:r>
          </a:p>
        </p:txBody>
      </p:sp>
      <p:sp>
        <p:nvSpPr>
          <p:cNvPr id="6" name="Rectangle 5"/>
          <p:cNvSpPr/>
          <p:nvPr/>
        </p:nvSpPr>
        <p:spPr>
          <a:xfrm>
            <a:off x="2661655" y="1174078"/>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AllJoyn Router Service</a:t>
            </a:r>
          </a:p>
        </p:txBody>
      </p:sp>
      <p:sp>
        <p:nvSpPr>
          <p:cNvPr id="7" name="Rectangle 6"/>
          <p:cNvSpPr/>
          <p:nvPr/>
        </p:nvSpPr>
        <p:spPr>
          <a:xfrm>
            <a:off x="4858081" y="1174078"/>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Application Layer Gateway Service</a:t>
            </a:r>
          </a:p>
        </p:txBody>
      </p:sp>
      <p:sp>
        <p:nvSpPr>
          <p:cNvPr id="8" name="Rectangle 7"/>
          <p:cNvSpPr/>
          <p:nvPr/>
        </p:nvSpPr>
        <p:spPr>
          <a:xfrm>
            <a:off x="465229" y="1174078"/>
            <a:ext cx="2021305" cy="7579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Adobe Acrobat Update Service</a:t>
            </a:r>
          </a:p>
        </p:txBody>
      </p:sp>
      <p:sp>
        <p:nvSpPr>
          <p:cNvPr id="10" name="TextBox 9"/>
          <p:cNvSpPr txBox="1"/>
          <p:nvPr/>
        </p:nvSpPr>
        <p:spPr>
          <a:xfrm>
            <a:off x="6879385" y="1624597"/>
            <a:ext cx="4177639" cy="338554"/>
          </a:xfrm>
          <a:prstGeom prst="rect">
            <a:avLst/>
          </a:prstGeom>
          <a:noFill/>
        </p:spPr>
        <p:txBody>
          <a:bodyPr wrap="square" rtlCol="0">
            <a:spAutoFit/>
          </a:bodyPr>
          <a:lstStyle/>
          <a:p>
            <a:r>
              <a:rPr lang="en-US" sz="1600" i="1" dirty="0">
                <a:solidFill>
                  <a:schemeClr val="bg1"/>
                </a:solidFill>
              </a:rPr>
              <a:t>(Only First 3 Services </a:t>
            </a:r>
            <a:r>
              <a:rPr lang="en-US" sz="1600" b="1" i="1" dirty="0">
                <a:solidFill>
                  <a:schemeClr val="bg1"/>
                </a:solidFill>
              </a:rPr>
              <a:t>Instances </a:t>
            </a:r>
            <a:r>
              <a:rPr lang="en-US" sz="1600" i="1" dirty="0">
                <a:solidFill>
                  <a:schemeClr val="bg1"/>
                </a:solidFill>
              </a:rPr>
              <a:t>Shown)</a:t>
            </a:r>
          </a:p>
        </p:txBody>
      </p:sp>
      <p:graphicFrame>
        <p:nvGraphicFramePr>
          <p:cNvPr id="11" name="Table 10"/>
          <p:cNvGraphicFramePr>
            <a:graphicFrameLocks noGrp="1"/>
          </p:cNvGraphicFramePr>
          <p:nvPr>
            <p:extLst>
              <p:ext uri="{D42A27DB-BD31-4B8C-83A1-F6EECF244321}">
                <p14:modId xmlns:p14="http://schemas.microsoft.com/office/powerpoint/2010/main" val="1340934106"/>
              </p:ext>
            </p:extLst>
          </p:nvPr>
        </p:nvGraphicFramePr>
        <p:xfrm>
          <a:off x="4858081" y="2085471"/>
          <a:ext cx="6379417" cy="2433320"/>
        </p:xfrm>
        <a:graphic>
          <a:graphicData uri="http://schemas.openxmlformats.org/drawingml/2006/table">
            <a:tbl>
              <a:tblPr firstRow="1" bandRow="1">
                <a:tableStyleId>{5C22544A-7EE6-4342-B048-85BDC9FD1C3A}</a:tableStyleId>
              </a:tblPr>
              <a:tblGrid>
                <a:gridCol w="1819532">
                  <a:extLst>
                    <a:ext uri="{9D8B030D-6E8A-4147-A177-3AD203B41FA5}">
                      <a16:colId xmlns:a16="http://schemas.microsoft.com/office/drawing/2014/main" val="1359855485"/>
                    </a:ext>
                  </a:extLst>
                </a:gridCol>
                <a:gridCol w="4559885">
                  <a:extLst>
                    <a:ext uri="{9D8B030D-6E8A-4147-A177-3AD203B41FA5}">
                      <a16:colId xmlns:a16="http://schemas.microsoft.com/office/drawing/2014/main" val="611443127"/>
                    </a:ext>
                  </a:extLst>
                </a:gridCol>
              </a:tblGrid>
              <a:tr h="370840">
                <a:tc>
                  <a:txBody>
                    <a:bodyPr/>
                    <a:lstStyle/>
                    <a:p>
                      <a:r>
                        <a:rPr lang="en-US" sz="1600" dirty="0"/>
                        <a:t>Attribute (Property)</a:t>
                      </a:r>
                    </a:p>
                  </a:txBody>
                  <a:tcPr/>
                </a:tc>
                <a:tc>
                  <a:txBody>
                    <a:bodyPr/>
                    <a:lstStyle/>
                    <a:p>
                      <a:r>
                        <a:rPr lang="en-US" sz="1600" dirty="0"/>
                        <a:t>Description</a:t>
                      </a:r>
                    </a:p>
                  </a:txBody>
                  <a:tcPr/>
                </a:tc>
                <a:extLst>
                  <a:ext uri="{0D108BD9-81ED-4DB2-BD59-A6C34878D82A}">
                    <a16:rowId xmlns:a16="http://schemas.microsoft.com/office/drawing/2014/main" val="2765347591"/>
                  </a:ext>
                </a:extLst>
              </a:tr>
              <a:tr h="370840">
                <a:tc>
                  <a:txBody>
                    <a:bodyPr/>
                    <a:lstStyle/>
                    <a:p>
                      <a:r>
                        <a:rPr lang="en-US" sz="1600" dirty="0"/>
                        <a:t>Name</a:t>
                      </a:r>
                    </a:p>
                  </a:txBody>
                  <a:tcPr/>
                </a:tc>
                <a:tc>
                  <a:txBody>
                    <a:bodyPr/>
                    <a:lstStyle/>
                    <a:p>
                      <a:r>
                        <a:rPr lang="en-US" sz="1600" dirty="0"/>
                        <a:t>The</a:t>
                      </a:r>
                      <a:r>
                        <a:rPr lang="en-US" sz="1600" baseline="0" dirty="0"/>
                        <a:t> Short name of the Service (ALG)</a:t>
                      </a:r>
                      <a:endParaRPr lang="en-US" sz="1600" dirty="0"/>
                    </a:p>
                  </a:txBody>
                  <a:tcPr/>
                </a:tc>
                <a:extLst>
                  <a:ext uri="{0D108BD9-81ED-4DB2-BD59-A6C34878D82A}">
                    <a16:rowId xmlns:a16="http://schemas.microsoft.com/office/drawing/2014/main" val="1130769163"/>
                  </a:ext>
                </a:extLst>
              </a:tr>
              <a:tr h="370840">
                <a:tc>
                  <a:txBody>
                    <a:bodyPr/>
                    <a:lstStyle/>
                    <a:p>
                      <a:r>
                        <a:rPr lang="en-US" sz="1600" dirty="0" err="1"/>
                        <a:t>RequiredServices</a:t>
                      </a:r>
                      <a:endParaRPr lang="en-US" sz="1600" dirty="0"/>
                    </a:p>
                  </a:txBody>
                  <a:tcPr/>
                </a:tc>
                <a:tc>
                  <a:txBody>
                    <a:bodyPr/>
                    <a:lstStyle/>
                    <a:p>
                      <a:r>
                        <a:rPr lang="en-US" sz="1600" dirty="0"/>
                        <a:t>Required</a:t>
                      </a:r>
                      <a:r>
                        <a:rPr lang="en-US" sz="1600" baseline="0" dirty="0"/>
                        <a:t> Services for this service to Run (</a:t>
                      </a:r>
                      <a:r>
                        <a:rPr lang="en-US" sz="1600" baseline="0" dirty="0" err="1"/>
                        <a:t>RpcSs</a:t>
                      </a:r>
                      <a:r>
                        <a:rPr lang="en-US" sz="1600" baseline="0" dirty="0"/>
                        <a:t>)</a:t>
                      </a:r>
                      <a:endParaRPr lang="en-US" sz="1600" dirty="0"/>
                    </a:p>
                  </a:txBody>
                  <a:tcPr/>
                </a:tc>
                <a:extLst>
                  <a:ext uri="{0D108BD9-81ED-4DB2-BD59-A6C34878D82A}">
                    <a16:rowId xmlns:a16="http://schemas.microsoft.com/office/drawing/2014/main" val="2009220070"/>
                  </a:ext>
                </a:extLst>
              </a:tr>
              <a:tr h="370840">
                <a:tc>
                  <a:txBody>
                    <a:bodyPr/>
                    <a:lstStyle/>
                    <a:p>
                      <a:r>
                        <a:rPr lang="en-US" sz="1600" dirty="0" err="1"/>
                        <a:t>DisplayName</a:t>
                      </a:r>
                      <a:endParaRPr lang="en-US" sz="1600" dirty="0"/>
                    </a:p>
                  </a:txBody>
                  <a:tcPr/>
                </a:tc>
                <a:tc>
                  <a:txBody>
                    <a:bodyPr/>
                    <a:lstStyle/>
                    <a:p>
                      <a:r>
                        <a:rPr lang="en-US" sz="1600" dirty="0"/>
                        <a:t>Long Name (Application Layer Gateway Service)</a:t>
                      </a:r>
                    </a:p>
                  </a:txBody>
                  <a:tcPr/>
                </a:tc>
                <a:extLst>
                  <a:ext uri="{0D108BD9-81ED-4DB2-BD59-A6C34878D82A}">
                    <a16:rowId xmlns:a16="http://schemas.microsoft.com/office/drawing/2014/main" val="3844715"/>
                  </a:ext>
                </a:extLst>
              </a:tr>
              <a:tr h="370840">
                <a:tc>
                  <a:txBody>
                    <a:bodyPr/>
                    <a:lstStyle/>
                    <a:p>
                      <a:r>
                        <a:rPr lang="en-US" sz="1600" dirty="0"/>
                        <a:t>Status</a:t>
                      </a:r>
                    </a:p>
                  </a:txBody>
                  <a:tcPr/>
                </a:tc>
                <a:tc>
                  <a:txBody>
                    <a:bodyPr/>
                    <a:lstStyle/>
                    <a:p>
                      <a:r>
                        <a:rPr lang="en-US" sz="1600" dirty="0"/>
                        <a:t>Status of Service (Running)</a:t>
                      </a:r>
                    </a:p>
                  </a:txBody>
                  <a:tcPr/>
                </a:tc>
                <a:extLst>
                  <a:ext uri="{0D108BD9-81ED-4DB2-BD59-A6C34878D82A}">
                    <a16:rowId xmlns:a16="http://schemas.microsoft.com/office/drawing/2014/main" val="3564123451"/>
                  </a:ext>
                </a:extLst>
              </a:tr>
              <a:tr h="370840">
                <a:tc>
                  <a:txBody>
                    <a:bodyPr/>
                    <a:lstStyle/>
                    <a:p>
                      <a:r>
                        <a:rPr lang="en-US" sz="1600" dirty="0"/>
                        <a:t>…</a:t>
                      </a:r>
                    </a:p>
                  </a:txBody>
                  <a:tcPr/>
                </a:tc>
                <a:tc>
                  <a:txBody>
                    <a:bodyPr/>
                    <a:lstStyle/>
                    <a:p>
                      <a:r>
                        <a:rPr lang="en-US" sz="1600" dirty="0"/>
                        <a:t>Other </a:t>
                      </a:r>
                      <a:r>
                        <a:rPr lang="en-US" sz="1600" b="1" baseline="0" dirty="0"/>
                        <a:t>Properties</a:t>
                      </a:r>
                      <a:r>
                        <a:rPr lang="en-US" sz="1600" b="0" baseline="0" dirty="0"/>
                        <a:t> not shown.</a:t>
                      </a:r>
                      <a:endParaRPr lang="en-US" sz="1600" dirty="0"/>
                    </a:p>
                  </a:txBody>
                  <a:tcPr/>
                </a:tc>
                <a:extLst>
                  <a:ext uri="{0D108BD9-81ED-4DB2-BD59-A6C34878D82A}">
                    <a16:rowId xmlns:a16="http://schemas.microsoft.com/office/drawing/2014/main" val="1394944951"/>
                  </a:ext>
                </a:extLst>
              </a:tr>
            </a:tbl>
          </a:graphicData>
        </a:graphic>
      </p:graphicFrame>
      <p:sp>
        <p:nvSpPr>
          <p:cNvPr id="12" name="TextBox 11"/>
          <p:cNvSpPr txBox="1"/>
          <p:nvPr/>
        </p:nvSpPr>
        <p:spPr>
          <a:xfrm>
            <a:off x="4858081" y="4549929"/>
            <a:ext cx="7322009"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All Services will have the same </a:t>
            </a:r>
            <a:r>
              <a:rPr lang="en-US" b="1" dirty="0">
                <a:solidFill>
                  <a:schemeClr val="bg1"/>
                </a:solidFill>
              </a:rPr>
              <a:t>Properties</a:t>
            </a:r>
            <a:r>
              <a:rPr lang="en-US" dirty="0">
                <a:solidFill>
                  <a:schemeClr val="bg1"/>
                </a:solidFill>
              </a:rPr>
              <a:t>. </a:t>
            </a:r>
          </a:p>
          <a:p>
            <a:pPr marL="742950" lvl="1" indent="-285750">
              <a:buFont typeface="Arial" panose="020B0604020202020204" pitchFamily="34" charset="0"/>
              <a:buChar char="•"/>
            </a:pPr>
            <a:r>
              <a:rPr lang="en-US" dirty="0">
                <a:solidFill>
                  <a:schemeClr val="bg1"/>
                </a:solidFill>
              </a:rPr>
              <a:t>Each </a:t>
            </a:r>
            <a:r>
              <a:rPr lang="en-US" b="1" dirty="0">
                <a:solidFill>
                  <a:schemeClr val="bg1"/>
                </a:solidFill>
              </a:rPr>
              <a:t>Instance</a:t>
            </a:r>
            <a:r>
              <a:rPr lang="en-US" dirty="0">
                <a:solidFill>
                  <a:schemeClr val="bg1"/>
                </a:solidFill>
              </a:rPr>
              <a:t> of a Service will have Different Property </a:t>
            </a:r>
            <a:r>
              <a:rPr lang="en-US" b="1" dirty="0">
                <a:solidFill>
                  <a:schemeClr val="bg1"/>
                </a:solidFill>
              </a:rPr>
              <a:t>Values</a:t>
            </a:r>
            <a:r>
              <a:rPr lang="en-US" dirty="0">
                <a:solidFill>
                  <a:schemeClr val="bg1"/>
                </a:solidFill>
              </a:rPr>
              <a:t>.</a:t>
            </a:r>
            <a:endParaRPr lang="en-US" sz="2000" dirty="0">
              <a:solidFill>
                <a:schemeClr val="bg1"/>
              </a:solidFill>
            </a:endParaRPr>
          </a:p>
        </p:txBody>
      </p:sp>
      <p:sp>
        <p:nvSpPr>
          <p:cNvPr id="13" name="TextBox 12"/>
          <p:cNvSpPr txBox="1"/>
          <p:nvPr/>
        </p:nvSpPr>
        <p:spPr>
          <a:xfrm>
            <a:off x="6879386" y="183155"/>
            <a:ext cx="5092039" cy="646331"/>
          </a:xfrm>
          <a:prstGeom prst="rect">
            <a:avLst/>
          </a:prstGeom>
          <a:noFill/>
        </p:spPr>
        <p:txBody>
          <a:bodyPr wrap="square" rtlCol="0">
            <a:spAutoFit/>
          </a:bodyPr>
          <a:lstStyle/>
          <a:p>
            <a:r>
              <a:rPr lang="en-US" dirty="0">
                <a:solidFill>
                  <a:schemeClr val="bg1"/>
                </a:solidFill>
              </a:rPr>
              <a:t>Each (Service, Process, etc.) is called an</a:t>
            </a:r>
            <a:r>
              <a:rPr lang="en-US" b="1" dirty="0">
                <a:solidFill>
                  <a:schemeClr val="bg1"/>
                </a:solidFill>
              </a:rPr>
              <a:t> Instance</a:t>
            </a:r>
            <a:r>
              <a:rPr lang="en-US" dirty="0">
                <a:solidFill>
                  <a:schemeClr val="bg1"/>
                </a:solidFill>
              </a:rPr>
              <a:t> of that Data Source</a:t>
            </a:r>
          </a:p>
        </p:txBody>
      </p:sp>
      <p:graphicFrame>
        <p:nvGraphicFramePr>
          <p:cNvPr id="14" name="Table 13"/>
          <p:cNvGraphicFramePr>
            <a:graphicFrameLocks noGrp="1"/>
          </p:cNvGraphicFramePr>
          <p:nvPr>
            <p:extLst>
              <p:ext uri="{D42A27DB-BD31-4B8C-83A1-F6EECF244321}">
                <p14:modId xmlns:p14="http://schemas.microsoft.com/office/powerpoint/2010/main" val="2364663471"/>
              </p:ext>
            </p:extLst>
          </p:nvPr>
        </p:nvGraphicFramePr>
        <p:xfrm>
          <a:off x="304799" y="5266170"/>
          <a:ext cx="11666625" cy="914400"/>
        </p:xfrm>
        <a:graphic>
          <a:graphicData uri="http://schemas.openxmlformats.org/drawingml/2006/table">
            <a:tbl>
              <a:tblPr firstRow="1" bandRow="1">
                <a:tableStyleId>{5C22544A-7EE6-4342-B048-85BDC9FD1C3A}</a:tableStyleId>
              </a:tblPr>
              <a:tblGrid>
                <a:gridCol w="11666625">
                  <a:extLst>
                    <a:ext uri="{9D8B030D-6E8A-4147-A177-3AD203B41FA5}">
                      <a16:colId xmlns:a16="http://schemas.microsoft.com/office/drawing/2014/main" val="67628197"/>
                    </a:ext>
                  </a:extLst>
                </a:gridCol>
              </a:tblGrid>
              <a:tr h="737477">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1800" b="0" dirty="0">
                          <a:solidFill>
                            <a:srgbClr val="F5F5F5"/>
                          </a:solidFill>
                          <a:latin typeface="Lucida Console" panose="020B0609040504020204" pitchFamily="49" charset="0"/>
                        </a:rPr>
                        <a:t>PS C:\&gt; </a:t>
                      </a:r>
                      <a:r>
                        <a:rPr lang="en-AU" sz="1800" b="0" dirty="0">
                          <a:solidFill>
                            <a:srgbClr val="FF0000"/>
                          </a:solidFill>
                          <a:latin typeface="Lucida Console" panose="020B0609040504020204" pitchFamily="49" charset="0"/>
                        </a:rPr>
                        <a:t>$service</a:t>
                      </a:r>
                      <a:r>
                        <a:rPr lang="en-AU" sz="1800" b="0" baseline="0" dirty="0">
                          <a:solidFill>
                            <a:srgbClr val="FF0000"/>
                          </a:solidFill>
                          <a:latin typeface="Lucida Console" panose="020B0609040504020204" pitchFamily="49" charset="0"/>
                        </a:rPr>
                        <a:t> </a:t>
                      </a:r>
                      <a:r>
                        <a:rPr lang="en-AU" sz="1800" b="0" baseline="0" dirty="0">
                          <a:solidFill>
                            <a:schemeClr val="tx1"/>
                          </a:solidFill>
                          <a:latin typeface="Lucida Console" panose="020B0609040504020204" pitchFamily="49" charset="0"/>
                        </a:rPr>
                        <a:t>= Get-Service </a:t>
                      </a:r>
                      <a:r>
                        <a:rPr lang="en-AU" sz="1800" dirty="0">
                          <a:solidFill>
                            <a:srgbClr val="EE82EE"/>
                          </a:solidFill>
                          <a:latin typeface="Lucida Console" panose="020B0609040504020204" pitchFamily="49" charset="0"/>
                          <a:ea typeface="+mn-ea"/>
                          <a:cs typeface="+mn-cs"/>
                        </a:rPr>
                        <a:t>ALG </a:t>
                      </a:r>
                      <a:r>
                        <a:rPr lang="en-AU" sz="1800" dirty="0">
                          <a:solidFill>
                            <a:srgbClr val="00B050"/>
                          </a:solidFill>
                          <a:latin typeface="Lucida Console" panose="020B0609040504020204" pitchFamily="49" charset="0"/>
                          <a:ea typeface="+mn-ea"/>
                          <a:cs typeface="+mn-cs"/>
                        </a:rPr>
                        <a:t>#</a:t>
                      </a:r>
                      <a:r>
                        <a:rPr lang="en-AU" sz="1800" baseline="0" dirty="0">
                          <a:solidFill>
                            <a:srgbClr val="00B050"/>
                          </a:solidFill>
                          <a:latin typeface="Lucida Console" panose="020B0609040504020204" pitchFamily="49" charset="0"/>
                          <a:ea typeface="+mn-ea"/>
                          <a:cs typeface="+mn-cs"/>
                        </a:rPr>
                        <a:t> Retrieve Instance of a Service (ALG)</a:t>
                      </a:r>
                    </a:p>
                    <a:p>
                      <a:pPr marL="0" marR="0" lvl="0" indent="0" defTabSz="914400" eaLnBrk="1" fontAlgn="auto" latinLnBrk="0" hangingPunct="1">
                        <a:lnSpc>
                          <a:spcPct val="100000"/>
                        </a:lnSpc>
                        <a:spcBef>
                          <a:spcPts val="0"/>
                        </a:spcBef>
                        <a:spcAft>
                          <a:spcPts val="0"/>
                        </a:spcAft>
                        <a:buClrTx/>
                        <a:buSzTx/>
                        <a:buFontTx/>
                        <a:buNone/>
                        <a:tabLst/>
                        <a:defRPr/>
                      </a:pPr>
                      <a:r>
                        <a:rPr lang="en-AU" sz="1800" b="0" dirty="0">
                          <a:solidFill>
                            <a:srgbClr val="F5F5F5"/>
                          </a:solidFill>
                          <a:latin typeface="Lucida Console" panose="020B0609040504020204" pitchFamily="49" charset="0"/>
                        </a:rPr>
                        <a:t>PS C:\&gt; </a:t>
                      </a:r>
                      <a:r>
                        <a:rPr lang="en-AU" sz="1800" b="0" dirty="0">
                          <a:solidFill>
                            <a:srgbClr val="FF0000"/>
                          </a:solidFill>
                          <a:latin typeface="Lucida Console" panose="020B0609040504020204" pitchFamily="49" charset="0"/>
                        </a:rPr>
                        <a:t>$</a:t>
                      </a:r>
                      <a:r>
                        <a:rPr lang="en-AU" sz="1800" b="0" dirty="0" err="1">
                          <a:solidFill>
                            <a:srgbClr val="FF0000"/>
                          </a:solidFill>
                          <a:latin typeface="Lucida Console" panose="020B0609040504020204" pitchFamily="49" charset="0"/>
                        </a:rPr>
                        <a:t>service</a:t>
                      </a:r>
                      <a:r>
                        <a:rPr lang="en-AU" sz="1800" b="0" dirty="0" err="1">
                          <a:solidFill>
                            <a:schemeClr val="tx1"/>
                          </a:solidFill>
                          <a:latin typeface="Lucida Console" panose="020B0609040504020204" pitchFamily="49" charset="0"/>
                        </a:rPr>
                        <a:t>.Display</a:t>
                      </a:r>
                      <a:r>
                        <a:rPr lang="en-AU" sz="1800" b="0" baseline="0" dirty="0" err="1">
                          <a:solidFill>
                            <a:schemeClr val="tx1"/>
                          </a:solidFill>
                          <a:latin typeface="Lucida Console" panose="020B0609040504020204" pitchFamily="49" charset="0"/>
                          <a:ea typeface="+mn-ea"/>
                          <a:cs typeface="+mn-cs"/>
                        </a:rPr>
                        <a:t>Name</a:t>
                      </a:r>
                      <a:r>
                        <a:rPr lang="en-AU" sz="1800" b="0" baseline="0" dirty="0">
                          <a:solidFill>
                            <a:srgbClr val="FF0000"/>
                          </a:solidFill>
                          <a:latin typeface="Lucida Console" panose="020B0609040504020204" pitchFamily="49" charset="0"/>
                        </a:rPr>
                        <a:t> </a:t>
                      </a:r>
                      <a:r>
                        <a:rPr lang="en-AU" sz="1800" b="1" dirty="0">
                          <a:solidFill>
                            <a:srgbClr val="00B050"/>
                          </a:solidFill>
                          <a:latin typeface="Lucida Console" panose="020B0609040504020204" pitchFamily="49" charset="0"/>
                          <a:ea typeface="+mn-ea"/>
                          <a:cs typeface="+mn-cs"/>
                        </a:rPr>
                        <a:t>#</a:t>
                      </a:r>
                      <a:r>
                        <a:rPr lang="en-AU" sz="1800" b="1" baseline="0" dirty="0">
                          <a:solidFill>
                            <a:srgbClr val="00B050"/>
                          </a:solidFill>
                          <a:latin typeface="Lucida Console" panose="020B0609040504020204" pitchFamily="49" charset="0"/>
                          <a:ea typeface="+mn-ea"/>
                          <a:cs typeface="+mn-cs"/>
                        </a:rPr>
                        <a:t> Retrieve Value of </a:t>
                      </a:r>
                      <a:r>
                        <a:rPr lang="en-AU" sz="1800" b="1" baseline="0" dirty="0" err="1">
                          <a:solidFill>
                            <a:srgbClr val="00B050"/>
                          </a:solidFill>
                          <a:latin typeface="Lucida Console" panose="020B0609040504020204" pitchFamily="49" charset="0"/>
                          <a:ea typeface="+mn-ea"/>
                          <a:cs typeface="+mn-cs"/>
                        </a:rPr>
                        <a:t>DisplayName</a:t>
                      </a:r>
                      <a:r>
                        <a:rPr lang="en-AU" sz="1800" b="1" baseline="0" dirty="0">
                          <a:solidFill>
                            <a:srgbClr val="00B050"/>
                          </a:solidFill>
                          <a:latin typeface="Lucida Console" panose="020B0609040504020204" pitchFamily="49" charset="0"/>
                          <a:ea typeface="+mn-ea"/>
                          <a:cs typeface="+mn-cs"/>
                        </a:rPr>
                        <a:t> from ALG service</a:t>
                      </a:r>
                    </a:p>
                    <a:p>
                      <a:pPr marL="0" marR="0" lvl="0" indent="0" defTabSz="914400" eaLnBrk="1" fontAlgn="auto" latinLnBrk="0" hangingPunct="1">
                        <a:lnSpc>
                          <a:spcPct val="100000"/>
                        </a:lnSpc>
                        <a:spcBef>
                          <a:spcPts val="0"/>
                        </a:spcBef>
                        <a:spcAft>
                          <a:spcPts val="0"/>
                        </a:spcAft>
                        <a:buClrTx/>
                        <a:buSzTx/>
                        <a:buFontTx/>
                        <a:buNone/>
                        <a:tabLst/>
                        <a:defRPr/>
                      </a:pPr>
                      <a:r>
                        <a:rPr lang="en-US" sz="1800" b="0" dirty="0">
                          <a:solidFill>
                            <a:srgbClr val="F5F5F5"/>
                          </a:solidFill>
                          <a:latin typeface="Lucida Console" panose="020B0609040504020204" pitchFamily="49" charset="0"/>
                          <a:ea typeface="+mn-ea"/>
                          <a:cs typeface="+mn-cs"/>
                        </a:rPr>
                        <a:t>Application Layer Gateway Service </a:t>
                      </a:r>
                    </a:p>
                  </a:txBody>
                  <a:tcPr>
                    <a:solidFill>
                      <a:srgbClr val="012456"/>
                    </a:solidFill>
                  </a:tcPr>
                </a:tc>
                <a:extLst>
                  <a:ext uri="{0D108BD9-81ED-4DB2-BD59-A6C34878D82A}">
                    <a16:rowId xmlns:a16="http://schemas.microsoft.com/office/drawing/2014/main" val="3251578973"/>
                  </a:ext>
                </a:extLst>
              </a:tr>
            </a:tbl>
          </a:graphicData>
        </a:graphic>
      </p:graphicFrame>
      <p:sp>
        <p:nvSpPr>
          <p:cNvPr id="16" name="TextBox 15"/>
          <p:cNvSpPr txBox="1"/>
          <p:nvPr/>
        </p:nvSpPr>
        <p:spPr>
          <a:xfrm>
            <a:off x="465229" y="6134259"/>
            <a:ext cx="6236361" cy="338554"/>
          </a:xfrm>
          <a:prstGeom prst="rect">
            <a:avLst/>
          </a:prstGeom>
          <a:noFill/>
        </p:spPr>
        <p:txBody>
          <a:bodyPr wrap="square" rtlCol="0">
            <a:spAutoFit/>
          </a:bodyPr>
          <a:lstStyle/>
          <a:p>
            <a:r>
              <a:rPr lang="en-US" sz="1600" i="1" dirty="0">
                <a:solidFill>
                  <a:schemeClr val="bg1"/>
                </a:solidFill>
              </a:rPr>
              <a:t>(Value of </a:t>
            </a:r>
            <a:r>
              <a:rPr lang="en-US" sz="1600" b="1" i="1" dirty="0" err="1">
                <a:solidFill>
                  <a:schemeClr val="bg1"/>
                </a:solidFill>
              </a:rPr>
              <a:t>DisplayName</a:t>
            </a:r>
            <a:r>
              <a:rPr lang="en-US" sz="1600" i="1" dirty="0">
                <a:solidFill>
                  <a:schemeClr val="bg1"/>
                </a:solidFill>
              </a:rPr>
              <a:t> Property for ALG Service </a:t>
            </a:r>
            <a:r>
              <a:rPr lang="en-US" sz="1600" b="1" i="1" dirty="0">
                <a:solidFill>
                  <a:schemeClr val="bg1"/>
                </a:solidFill>
              </a:rPr>
              <a:t>Instance)</a:t>
            </a:r>
          </a:p>
        </p:txBody>
      </p:sp>
      <p:grpSp>
        <p:nvGrpSpPr>
          <p:cNvPr id="21" name="Group 20"/>
          <p:cNvGrpSpPr/>
          <p:nvPr/>
        </p:nvGrpSpPr>
        <p:grpSpPr>
          <a:xfrm>
            <a:off x="359451" y="2879506"/>
            <a:ext cx="4580344" cy="676964"/>
            <a:chOff x="359451" y="2879506"/>
            <a:chExt cx="4580344" cy="676964"/>
          </a:xfrm>
        </p:grpSpPr>
        <p:sp>
          <p:nvSpPr>
            <p:cNvPr id="17" name="TextBox 16"/>
            <p:cNvSpPr txBox="1"/>
            <p:nvPr/>
          </p:nvSpPr>
          <p:spPr>
            <a:xfrm>
              <a:off x="893687" y="2894895"/>
              <a:ext cx="1904992" cy="369332"/>
            </a:xfrm>
            <a:prstGeom prst="rect">
              <a:avLst/>
            </a:prstGeom>
            <a:noFill/>
          </p:spPr>
          <p:txBody>
            <a:bodyPr wrap="square" rtlCol="0">
              <a:spAutoFit/>
            </a:bodyPr>
            <a:lstStyle/>
            <a:p>
              <a:r>
                <a:rPr lang="en-US" dirty="0">
                  <a:solidFill>
                    <a:schemeClr val="bg1"/>
                  </a:solidFill>
                </a:rPr>
                <a:t>[Data Container]</a:t>
              </a:r>
            </a:p>
          </p:txBody>
        </p:sp>
        <p:sp>
          <p:nvSpPr>
            <p:cNvPr id="18" name="TextBox 17"/>
            <p:cNvSpPr txBox="1"/>
            <p:nvPr/>
          </p:nvSpPr>
          <p:spPr>
            <a:xfrm>
              <a:off x="2649623" y="2887129"/>
              <a:ext cx="1904992" cy="369332"/>
            </a:xfrm>
            <a:prstGeom prst="rect">
              <a:avLst/>
            </a:prstGeom>
            <a:noFill/>
          </p:spPr>
          <p:txBody>
            <a:bodyPr wrap="square" rtlCol="0">
              <a:spAutoFit/>
            </a:bodyPr>
            <a:lstStyle/>
            <a:p>
              <a:r>
                <a:rPr lang="en-US" dirty="0">
                  <a:solidFill>
                    <a:schemeClr val="bg1"/>
                  </a:solidFill>
                </a:rPr>
                <a:t>[Property Name]</a:t>
              </a:r>
            </a:p>
          </p:txBody>
        </p:sp>
        <p:sp>
          <p:nvSpPr>
            <p:cNvPr id="19" name="TextBox 18"/>
            <p:cNvSpPr txBox="1"/>
            <p:nvPr/>
          </p:nvSpPr>
          <p:spPr>
            <a:xfrm>
              <a:off x="2560395" y="2879506"/>
              <a:ext cx="202520" cy="400110"/>
            </a:xfrm>
            <a:prstGeom prst="rect">
              <a:avLst/>
            </a:prstGeom>
            <a:noFill/>
          </p:spPr>
          <p:txBody>
            <a:bodyPr wrap="square" rtlCol="0">
              <a:spAutoFit/>
            </a:bodyPr>
            <a:lstStyle/>
            <a:p>
              <a:r>
                <a:rPr lang="en-US" sz="2000" b="1" dirty="0">
                  <a:solidFill>
                    <a:schemeClr val="bg1"/>
                  </a:solidFill>
                </a:rPr>
                <a:t>.</a:t>
              </a:r>
            </a:p>
          </p:txBody>
        </p:sp>
        <p:sp>
          <p:nvSpPr>
            <p:cNvPr id="20" name="TextBox 19"/>
            <p:cNvSpPr txBox="1"/>
            <p:nvPr/>
          </p:nvSpPr>
          <p:spPr>
            <a:xfrm>
              <a:off x="359451" y="3248693"/>
              <a:ext cx="4580344" cy="307777"/>
            </a:xfrm>
            <a:prstGeom prst="rect">
              <a:avLst/>
            </a:prstGeom>
            <a:noFill/>
          </p:spPr>
          <p:txBody>
            <a:bodyPr wrap="square" rtlCol="0">
              <a:spAutoFit/>
            </a:bodyPr>
            <a:lstStyle/>
            <a:p>
              <a:r>
                <a:rPr lang="en-US" sz="1400" dirty="0">
                  <a:solidFill>
                    <a:schemeClr val="bg1"/>
                  </a:solidFill>
                </a:rPr>
                <a:t>Use DOT &lt;.&gt; notation to access Properties of your Data</a:t>
              </a:r>
            </a:p>
          </p:txBody>
        </p:sp>
      </p:grpSp>
    </p:spTree>
    <p:extLst>
      <p:ext uri="{BB962C8B-B14F-4D97-AF65-F5344CB8AC3E}">
        <p14:creationId xmlns:p14="http://schemas.microsoft.com/office/powerpoint/2010/main" val="22063459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10" grpId="0"/>
      <p:bldP spid="12" grpId="0"/>
      <p:bldP spid="13"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Variable Cmdlets</a:t>
            </a:r>
          </a:p>
        </p:txBody>
      </p:sp>
      <p:sp>
        <p:nvSpPr>
          <p:cNvPr id="4" name="Slide Number Placeholder 3"/>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4A398B2-5A34-1A4A-811E-F4027282568C}" type="slidenum">
              <a:rPr kumimoji="0" lang="en-US" sz="1800" b="0" i="0" u="none" strike="noStrike" kern="0" cap="none" spc="0" normalizeH="0" baseline="0" noProof="0" smtClean="0">
                <a:ln>
                  <a:noFill/>
                </a:ln>
                <a:solidFill>
                  <a:sysClr val="windowText" lastClr="000000"/>
                </a:solidFill>
                <a:effectLst/>
                <a:uLnTx/>
                <a:uFillTx/>
                <a:latin typeface="Segoe UI"/>
                <a:ea typeface="+mn-ea"/>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800" b="0" i="0" u="none" strike="noStrike" kern="0" cap="none" spc="0" normalizeH="0" baseline="0" noProof="0">
              <a:ln>
                <a:noFill/>
              </a:ln>
              <a:solidFill>
                <a:sysClr val="windowText" lastClr="000000"/>
              </a:solidFill>
              <a:effectLst/>
              <a:uLnTx/>
              <a:uFillTx/>
              <a:latin typeface="Segoe UI"/>
              <a:ea typeface="+mn-ea"/>
            </a:endParaRPr>
          </a:p>
        </p:txBody>
      </p:sp>
      <p:graphicFrame>
        <p:nvGraphicFramePr>
          <p:cNvPr id="5" name="Table 4"/>
          <p:cNvGraphicFramePr>
            <a:graphicFrameLocks noGrp="1"/>
          </p:cNvGraphicFramePr>
          <p:nvPr>
            <p:extLst>
              <p:ext uri="{D42A27DB-BD31-4B8C-83A1-F6EECF244321}">
                <p14:modId xmlns:p14="http://schemas.microsoft.com/office/powerpoint/2010/main" val="326328092"/>
              </p:ext>
            </p:extLst>
          </p:nvPr>
        </p:nvGraphicFramePr>
        <p:xfrm>
          <a:off x="545304" y="1656461"/>
          <a:ext cx="11081340" cy="3916264"/>
        </p:xfrm>
        <a:graphic>
          <a:graphicData uri="http://schemas.openxmlformats.org/drawingml/2006/table">
            <a:tbl>
              <a:tblPr firstRow="1" bandRow="1">
                <a:tableStyleId>{5C22544A-7EE6-4342-B048-85BDC9FD1C3A}</a:tableStyleId>
              </a:tblPr>
              <a:tblGrid>
                <a:gridCol w="2183148">
                  <a:extLst>
                    <a:ext uri="{9D8B030D-6E8A-4147-A177-3AD203B41FA5}">
                      <a16:colId xmlns:a16="http://schemas.microsoft.com/office/drawing/2014/main" val="793964081"/>
                    </a:ext>
                  </a:extLst>
                </a:gridCol>
                <a:gridCol w="8898192">
                  <a:extLst>
                    <a:ext uri="{9D8B030D-6E8A-4147-A177-3AD203B41FA5}">
                      <a16:colId xmlns:a16="http://schemas.microsoft.com/office/drawing/2014/main" val="3905230895"/>
                    </a:ext>
                  </a:extLst>
                </a:gridCol>
              </a:tblGrid>
              <a:tr h="650757">
                <a:tc>
                  <a:txBody>
                    <a:bodyPr/>
                    <a:lstStyle/>
                    <a:p>
                      <a:r>
                        <a:rPr lang="en-AU" sz="2000" b="0">
                          <a:latin typeface="Segoe UI Light" panose="020B0502040204020203" pitchFamily="34" charset="0"/>
                          <a:cs typeface="Segoe UI Light" panose="020B0502040204020203" pitchFamily="34" charset="0"/>
                        </a:rPr>
                        <a:t>Name</a:t>
                      </a:r>
                    </a:p>
                  </a:txBody>
                  <a:tcPr/>
                </a:tc>
                <a:tc>
                  <a:txBody>
                    <a:bodyPr/>
                    <a:lstStyle/>
                    <a:p>
                      <a:r>
                        <a:rPr lang="en-AU" sz="2000" b="0">
                          <a:latin typeface="Segoe UI Light" panose="020B0502040204020203" pitchFamily="34" charset="0"/>
                          <a:cs typeface="Segoe UI Light" panose="020B0502040204020203" pitchFamily="34" charset="0"/>
                        </a:rPr>
                        <a:t>Example</a:t>
                      </a:r>
                    </a:p>
                  </a:txBody>
                  <a:tcPr/>
                </a:tc>
                <a:extLst>
                  <a:ext uri="{0D108BD9-81ED-4DB2-BD59-A6C34878D82A}">
                    <a16:rowId xmlns:a16="http://schemas.microsoft.com/office/drawing/2014/main" val="990436866"/>
                  </a:ext>
                </a:extLst>
              </a:tr>
              <a:tr h="650757">
                <a:tc>
                  <a:txBody>
                    <a:bodyPr/>
                    <a:lstStyle/>
                    <a:p>
                      <a:r>
                        <a:rPr lang="en-AU" sz="2000">
                          <a:latin typeface="Segoe UI Light" panose="020B0502040204020203" pitchFamily="34" charset="0"/>
                          <a:cs typeface="Segoe UI Light" panose="020B0502040204020203" pitchFamily="34" charset="0"/>
                        </a:rPr>
                        <a:t>New-Variable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New-Variable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zipcode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-Value</a:t>
                      </a:r>
                      <a:r>
                        <a:rPr lang="en-AU" sz="2000">
                          <a:solidFill>
                            <a:srgbClr val="F5F5F5"/>
                          </a:solidFill>
                          <a:latin typeface="Lucida Console" panose="020B0609040504020204" pitchFamily="49" charset="0"/>
                        </a:rPr>
                        <a:t> </a:t>
                      </a:r>
                      <a:r>
                        <a:rPr lang="en-AU" sz="2000">
                          <a:solidFill>
                            <a:srgbClr val="FFE4C4"/>
                          </a:solidFill>
                          <a:latin typeface="Lucida Console" panose="020B0609040504020204" pitchFamily="49" charset="0"/>
                        </a:rPr>
                        <a:t>98033</a:t>
                      </a:r>
                    </a:p>
                  </a:txBody>
                  <a:tcPr>
                    <a:solidFill>
                      <a:srgbClr val="012456"/>
                    </a:solidFill>
                  </a:tcPr>
                </a:tc>
                <a:extLst>
                  <a:ext uri="{0D108BD9-81ED-4DB2-BD59-A6C34878D82A}">
                    <a16:rowId xmlns:a16="http://schemas.microsoft.com/office/drawing/2014/main" val="1067910448"/>
                  </a:ext>
                </a:extLst>
              </a:tr>
              <a:tr h="650757">
                <a:tc>
                  <a:txBody>
                    <a:bodyPr/>
                    <a:lstStyle/>
                    <a:p>
                      <a:r>
                        <a:rPr lang="en-AU" sz="2000">
                          <a:latin typeface="Segoe UI Light" panose="020B0502040204020203" pitchFamily="34" charset="0"/>
                          <a:cs typeface="Segoe UI Light" panose="020B0502040204020203" pitchFamily="34" charset="0"/>
                        </a:rPr>
                        <a:t>Clear-Variable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Clear-Variable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-Name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Processes</a:t>
                      </a:r>
                    </a:p>
                  </a:txBody>
                  <a:tcPr>
                    <a:solidFill>
                      <a:srgbClr val="012456"/>
                    </a:solidFill>
                  </a:tcPr>
                </a:tc>
                <a:extLst>
                  <a:ext uri="{0D108BD9-81ED-4DB2-BD59-A6C34878D82A}">
                    <a16:rowId xmlns:a16="http://schemas.microsoft.com/office/drawing/2014/main" val="1535108766"/>
                  </a:ext>
                </a:extLst>
              </a:tr>
              <a:tr h="662479">
                <a:tc>
                  <a:txBody>
                    <a:bodyPr/>
                    <a:lstStyle/>
                    <a:p>
                      <a:r>
                        <a:rPr lang="en-AU" sz="2000">
                          <a:latin typeface="Segoe UI Light" panose="020B0502040204020203" pitchFamily="34" charset="0"/>
                          <a:cs typeface="Segoe UI Light" panose="020B0502040204020203" pitchFamily="34" charset="0"/>
                        </a:rPr>
                        <a:t>Remove-Variable</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Remove-Variable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err="1">
                          <a:solidFill>
                            <a:srgbClr val="EE82EE"/>
                          </a:solidFill>
                          <a:latin typeface="Lucida Console" panose="020B0609040504020204" pitchFamily="49" charset="0"/>
                        </a:rPr>
                        <a:t>Smp</a:t>
                      </a:r>
                      <a:endParaRPr lang="en-AU" sz="2000" dirty="0">
                        <a:solidFill>
                          <a:srgbClr val="EE82EE"/>
                        </a:solidFill>
                        <a:latin typeface="Lucida Console" panose="020B0609040504020204" pitchFamily="49" charset="0"/>
                      </a:endParaRPr>
                    </a:p>
                  </a:txBody>
                  <a:tcPr>
                    <a:solidFill>
                      <a:srgbClr val="012456"/>
                    </a:solidFill>
                  </a:tcPr>
                </a:tc>
                <a:extLst>
                  <a:ext uri="{0D108BD9-81ED-4DB2-BD59-A6C34878D82A}">
                    <a16:rowId xmlns:a16="http://schemas.microsoft.com/office/drawing/2014/main" val="1106179794"/>
                  </a:ext>
                </a:extLst>
              </a:tr>
              <a:tr h="650757">
                <a:tc>
                  <a:txBody>
                    <a:bodyPr/>
                    <a:lstStyle/>
                    <a:p>
                      <a:r>
                        <a:rPr lang="en-AU" sz="2000">
                          <a:latin typeface="Segoe UI Light" panose="020B0502040204020203" pitchFamily="34" charset="0"/>
                          <a:cs typeface="Segoe UI Light" panose="020B0502040204020203" pitchFamily="34" charset="0"/>
                        </a:rPr>
                        <a:t>Set-Variable</a:t>
                      </a:r>
                    </a:p>
                  </a:txBody>
                  <a:tcPr/>
                </a:tc>
                <a:tc>
                  <a:txBody>
                    <a:bodyPr/>
                    <a:lstStyle/>
                    <a:p>
                      <a:r>
                        <a:rPr lang="en-AU" sz="2000">
                          <a:solidFill>
                            <a:srgbClr val="F5F5F5"/>
                          </a:solidFill>
                          <a:latin typeface="Lucida Console" panose="020B0609040504020204" pitchFamily="49" charset="0"/>
                        </a:rPr>
                        <a:t>PS C:\&gt; </a:t>
                      </a:r>
                      <a:r>
                        <a:rPr lang="en-AU" sz="2000">
                          <a:solidFill>
                            <a:srgbClr val="E0FFFF"/>
                          </a:solidFill>
                          <a:latin typeface="Lucida Console" panose="020B0609040504020204" pitchFamily="49" charset="0"/>
                        </a:rPr>
                        <a:t>Set-Variable</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-Name</a:t>
                      </a:r>
                      <a:r>
                        <a:rPr lang="en-AU" sz="2000">
                          <a:solidFill>
                            <a:srgbClr val="F5F5F5"/>
                          </a:solidFill>
                          <a:latin typeface="Lucida Console" panose="020B0609040504020204" pitchFamily="49" charset="0"/>
                        </a:rPr>
                        <a:t> </a:t>
                      </a:r>
                      <a:r>
                        <a:rPr lang="en-AU" sz="2000">
                          <a:solidFill>
                            <a:srgbClr val="EE82EE"/>
                          </a:solidFill>
                          <a:latin typeface="Lucida Console" panose="020B0609040504020204" pitchFamily="49" charset="0"/>
                        </a:rPr>
                        <a:t>desc</a:t>
                      </a:r>
                      <a:r>
                        <a:rPr lang="en-AU" sz="2000">
                          <a:solidFill>
                            <a:srgbClr val="F5F5F5"/>
                          </a:solidFill>
                          <a:latin typeface="Lucida Console" panose="020B0609040504020204" pitchFamily="49" charset="0"/>
                        </a:rPr>
                        <a:t> </a:t>
                      </a:r>
                      <a:r>
                        <a:rPr lang="en-AU" sz="2000">
                          <a:solidFill>
                            <a:srgbClr val="FFE4B5"/>
                          </a:solidFill>
                          <a:latin typeface="Lucida Console" panose="020B0609040504020204" pitchFamily="49" charset="0"/>
                        </a:rPr>
                        <a:t>-Value</a:t>
                      </a:r>
                      <a:r>
                        <a:rPr lang="en-AU" sz="2000">
                          <a:solidFill>
                            <a:srgbClr val="F5F5F5"/>
                          </a:solidFill>
                          <a:latin typeface="Lucida Console" panose="020B0609040504020204" pitchFamily="49" charset="0"/>
                        </a:rPr>
                        <a:t> </a:t>
                      </a:r>
                      <a:r>
                        <a:rPr lang="en-AU" sz="2000">
                          <a:solidFill>
                            <a:srgbClr val="DB7093"/>
                          </a:solidFill>
                          <a:latin typeface="Lucida Console" panose="020B0609040504020204" pitchFamily="49" charset="0"/>
                        </a:rPr>
                        <a:t>"Description"</a:t>
                      </a:r>
                    </a:p>
                  </a:txBody>
                  <a:tcPr>
                    <a:solidFill>
                      <a:srgbClr val="012456"/>
                    </a:solidFill>
                  </a:tcPr>
                </a:tc>
                <a:extLst>
                  <a:ext uri="{0D108BD9-81ED-4DB2-BD59-A6C34878D82A}">
                    <a16:rowId xmlns:a16="http://schemas.microsoft.com/office/drawing/2014/main" val="3726539097"/>
                  </a:ext>
                </a:extLst>
              </a:tr>
              <a:tr h="650757">
                <a:tc>
                  <a:txBody>
                    <a:bodyPr/>
                    <a:lstStyle/>
                    <a:p>
                      <a:r>
                        <a:rPr lang="en-AU" sz="2000">
                          <a:latin typeface="Segoe UI Light" panose="020B0502040204020203" pitchFamily="34" charset="0"/>
                          <a:cs typeface="Segoe UI Light" panose="020B0502040204020203" pitchFamily="34" charset="0"/>
                        </a:rPr>
                        <a:t>Get-Variable</a:t>
                      </a:r>
                    </a:p>
                  </a:txBody>
                  <a:tcPr/>
                </a:tc>
                <a:tc>
                  <a:txBody>
                    <a:bodyPr/>
                    <a:lstStyle/>
                    <a:p>
                      <a:r>
                        <a:rPr lang="en-AU" sz="2000" dirty="0">
                          <a:solidFill>
                            <a:srgbClr val="F5F5F5"/>
                          </a:solidFill>
                          <a:latin typeface="Lucida Console" panose="020B0609040504020204" pitchFamily="49" charset="0"/>
                        </a:rPr>
                        <a:t>PS C:\&gt; </a:t>
                      </a:r>
                      <a:r>
                        <a:rPr lang="en-AU" sz="2000" dirty="0">
                          <a:solidFill>
                            <a:srgbClr val="E0FFFF"/>
                          </a:solidFill>
                          <a:latin typeface="Lucida Console" panose="020B0609040504020204" pitchFamily="49" charset="0"/>
                        </a:rPr>
                        <a:t>Get-Variable</a:t>
                      </a:r>
                      <a:r>
                        <a:rPr lang="en-AU" sz="2000" dirty="0">
                          <a:solidFill>
                            <a:srgbClr val="F5F5F5"/>
                          </a:solidFill>
                          <a:latin typeface="Lucida Console" panose="020B0609040504020204" pitchFamily="49" charset="0"/>
                        </a:rPr>
                        <a:t> </a:t>
                      </a:r>
                      <a:r>
                        <a:rPr lang="en-AU" sz="2000" dirty="0">
                          <a:solidFill>
                            <a:srgbClr val="FFE4B5"/>
                          </a:solidFill>
                          <a:latin typeface="Lucida Console" panose="020B0609040504020204" pitchFamily="49" charset="0"/>
                        </a:rPr>
                        <a:t>-Name</a:t>
                      </a:r>
                      <a:r>
                        <a:rPr lang="en-AU" sz="2000" dirty="0">
                          <a:solidFill>
                            <a:srgbClr val="F5F5F5"/>
                          </a:solidFill>
                          <a:latin typeface="Lucida Console" panose="020B0609040504020204" pitchFamily="49" charset="0"/>
                        </a:rPr>
                        <a:t> </a:t>
                      </a:r>
                      <a:r>
                        <a:rPr lang="en-AU" sz="2000" dirty="0">
                          <a:solidFill>
                            <a:srgbClr val="EE82EE"/>
                          </a:solidFill>
                          <a:latin typeface="Lucida Console" panose="020B0609040504020204" pitchFamily="49" charset="0"/>
                        </a:rPr>
                        <a:t>m*</a:t>
                      </a:r>
                    </a:p>
                  </a:txBody>
                  <a:tcPr>
                    <a:solidFill>
                      <a:srgbClr val="012456"/>
                    </a:solidFill>
                  </a:tcPr>
                </a:tc>
                <a:extLst>
                  <a:ext uri="{0D108BD9-81ED-4DB2-BD59-A6C34878D82A}">
                    <a16:rowId xmlns:a16="http://schemas.microsoft.com/office/drawing/2014/main" val="273213993"/>
                  </a:ext>
                </a:extLst>
              </a:tr>
            </a:tbl>
          </a:graphicData>
        </a:graphic>
      </p:graphicFrame>
    </p:spTree>
    <p:extLst>
      <p:ext uri="{BB962C8B-B14F-4D97-AF65-F5344CB8AC3E}">
        <p14:creationId xmlns:p14="http://schemas.microsoft.com/office/powerpoint/2010/main" val="34298485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Automatic Variables</a:t>
            </a:r>
          </a:p>
        </p:txBody>
      </p:sp>
      <p:sp>
        <p:nvSpPr>
          <p:cNvPr id="7" name="Content Placeholder 6"/>
          <p:cNvSpPr>
            <a:spLocks noGrp="1"/>
          </p:cNvSpPr>
          <p:nvPr>
            <p:ph sz="quarter" idx="13"/>
          </p:nvPr>
        </p:nvSpPr>
        <p:spPr/>
        <p:txBody>
          <a:bodyPr/>
          <a:lstStyle/>
          <a:p>
            <a:r>
              <a:rPr lang="en-US" dirty="0"/>
              <a:t>Get-Help </a:t>
            </a:r>
            <a:r>
              <a:rPr lang="en-US" dirty="0" err="1"/>
              <a:t>about_Automatic_Variables</a:t>
            </a:r>
            <a:endParaRPr lang="en-US" dirty="0"/>
          </a:p>
        </p:txBody>
      </p:sp>
      <p:sp>
        <p:nvSpPr>
          <p:cNvPr id="4" name="Slide Number Placeholder 3"/>
          <p:cNvSpPr>
            <a:spLocks noGrp="1"/>
          </p:cNvSpPr>
          <p:nvPr>
            <p:ph type="sldNum" sz="quarter" idx="11"/>
          </p:nvPr>
        </p:nvSpPr>
        <p:spPr/>
        <p:txBody>
          <a:bodyPr/>
          <a:lstStyle/>
          <a:p>
            <a:fld id="{74A398B2-5A34-1A4A-811E-F4027282568C}" type="slidenum">
              <a:rPr lang="en-US" smtClean="0"/>
              <a:pPr/>
              <a:t>8</a:t>
            </a:fld>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980227508"/>
              </p:ext>
            </p:extLst>
          </p:nvPr>
        </p:nvGraphicFramePr>
        <p:xfrm>
          <a:off x="546857" y="1717877"/>
          <a:ext cx="10935335" cy="4676576"/>
        </p:xfrm>
        <a:graphic>
          <a:graphicData uri="http://schemas.openxmlformats.org/drawingml/2006/table">
            <a:tbl>
              <a:tblPr bandRow="1">
                <a:tableStyleId>{5C22544A-7EE6-4342-B048-85BDC9FD1C3A}</a:tableStyleId>
              </a:tblPr>
              <a:tblGrid>
                <a:gridCol w="3162114">
                  <a:extLst>
                    <a:ext uri="{9D8B030D-6E8A-4147-A177-3AD203B41FA5}">
                      <a16:colId xmlns:a16="http://schemas.microsoft.com/office/drawing/2014/main" val="139061553"/>
                    </a:ext>
                  </a:extLst>
                </a:gridCol>
                <a:gridCol w="7773221">
                  <a:extLst>
                    <a:ext uri="{9D8B030D-6E8A-4147-A177-3AD203B41FA5}">
                      <a16:colId xmlns:a16="http://schemas.microsoft.com/office/drawing/2014/main" val="850179735"/>
                    </a:ext>
                  </a:extLst>
                </a:gridCol>
              </a:tblGrid>
              <a:tr h="584572">
                <a:tc>
                  <a:txBody>
                    <a:bodyPr/>
                    <a:lstStyle/>
                    <a:p>
                      <a:r>
                        <a:rPr lang="en-AU" sz="2400" dirty="0">
                          <a:solidFill>
                            <a:srgbClr val="FF4500"/>
                          </a:solidFill>
                          <a:latin typeface="Lucida Console" panose="020B0609040504020204" pitchFamily="49" charset="0"/>
                        </a:rPr>
                        <a:t>$Error</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List of all errors</a:t>
                      </a:r>
                    </a:p>
                  </a:txBody>
                  <a:tcPr/>
                </a:tc>
                <a:extLst>
                  <a:ext uri="{0D108BD9-81ED-4DB2-BD59-A6C34878D82A}">
                    <a16:rowId xmlns:a16="http://schemas.microsoft.com/office/drawing/2014/main" val="183371962"/>
                  </a:ext>
                </a:extLst>
              </a:tr>
              <a:tr h="584572">
                <a:tc>
                  <a:txBody>
                    <a:bodyPr/>
                    <a:lstStyle/>
                    <a:p>
                      <a:r>
                        <a:rPr lang="en-AU" sz="2400" dirty="0">
                          <a:solidFill>
                            <a:srgbClr val="FF4500"/>
                          </a:solidFill>
                          <a:latin typeface="Lucida Console" panose="020B0609040504020204" pitchFamily="49" charset="0"/>
                        </a:rPr>
                        <a:t>$?</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Execution status of last operation</a:t>
                      </a:r>
                    </a:p>
                  </a:txBody>
                  <a:tcPr/>
                </a:tc>
                <a:extLst>
                  <a:ext uri="{0D108BD9-81ED-4DB2-BD59-A6C34878D82A}">
                    <a16:rowId xmlns:a16="http://schemas.microsoft.com/office/drawing/2014/main" val="2687660839"/>
                  </a:ext>
                </a:extLst>
              </a:tr>
              <a:tr h="584572">
                <a:tc>
                  <a:txBody>
                    <a:bodyPr/>
                    <a:lstStyle/>
                    <a:p>
                      <a:r>
                        <a:rPr lang="en-AU" sz="2400" dirty="0">
                          <a:solidFill>
                            <a:srgbClr val="FF4500"/>
                          </a:solidFill>
                          <a:latin typeface="Lucida Console" panose="020B0609040504020204" pitchFamily="49" charset="0"/>
                        </a:rPr>
                        <a:t>$</a:t>
                      </a:r>
                      <a:r>
                        <a:rPr lang="en-AU" sz="2400" dirty="0" err="1">
                          <a:solidFill>
                            <a:srgbClr val="FF4500"/>
                          </a:solidFill>
                          <a:latin typeface="Lucida Console" panose="020B0609040504020204" pitchFamily="49" charset="0"/>
                        </a:rPr>
                        <a:t>PSVersionTable</a:t>
                      </a:r>
                      <a:endParaRPr lang="en-AU" sz="2400" dirty="0">
                        <a:solidFill>
                          <a:srgbClr val="FF4500"/>
                        </a:solidFill>
                        <a:latin typeface="Lucida Console" panose="020B0609040504020204" pitchFamily="49" charset="0"/>
                      </a:endParaRP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Contains </a:t>
                      </a:r>
                      <a:r>
                        <a:rPr lang="en-US" sz="2400" dirty="0">
                          <a:latin typeface="Segoe UI Light" panose="020B0502040204020203" pitchFamily="34" charset="0"/>
                          <a:cs typeface="Segoe UI Light" panose="020B0502040204020203" pitchFamily="34" charset="0"/>
                        </a:rPr>
                        <a:t>details about the version of PowerShell</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2108909021"/>
                  </a:ext>
                </a:extLst>
              </a:tr>
              <a:tr h="584572">
                <a:tc>
                  <a:txBody>
                    <a:bodyPr/>
                    <a:lstStyle/>
                    <a:p>
                      <a:r>
                        <a:rPr lang="en-AU" sz="2400" dirty="0">
                          <a:solidFill>
                            <a:srgbClr val="FF4500"/>
                          </a:solidFill>
                          <a:latin typeface="Lucida Console" panose="020B0609040504020204" pitchFamily="49" charset="0"/>
                        </a:rPr>
                        <a:t>$Profile</a:t>
                      </a:r>
                    </a:p>
                  </a:txBody>
                  <a:tcPr>
                    <a:solidFill>
                      <a:srgbClr val="012456"/>
                    </a:solidFill>
                  </a:tcPr>
                </a:tc>
                <a:tc>
                  <a:txBody>
                    <a:bodyPr/>
                    <a:lstStyle/>
                    <a:p>
                      <a:r>
                        <a:rPr lang="en-US" sz="2400" dirty="0">
                          <a:latin typeface="Segoe UI Light" panose="020B0502040204020203" pitchFamily="34" charset="0"/>
                          <a:cs typeface="Segoe UI Light" panose="020B0502040204020203" pitchFamily="34" charset="0"/>
                        </a:rPr>
                        <a:t>Contains the path of the Windows PowerShell profile</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353212800"/>
                  </a:ext>
                </a:extLst>
              </a:tr>
              <a:tr h="584572">
                <a:tc>
                  <a:txBody>
                    <a:bodyPr/>
                    <a:lstStyle/>
                    <a:p>
                      <a:r>
                        <a:rPr lang="en-AU" sz="2400" dirty="0">
                          <a:solidFill>
                            <a:srgbClr val="FF4500"/>
                          </a:solidFill>
                          <a:latin typeface="Lucida Console" panose="020B0609040504020204" pitchFamily="49" charset="0"/>
                        </a:rPr>
                        <a:t>$PSHOME</a:t>
                      </a:r>
                    </a:p>
                  </a:txBody>
                  <a:tcPr>
                    <a:solidFill>
                      <a:srgbClr val="012456"/>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2400" dirty="0">
                          <a:latin typeface="Segoe UI Light" panose="020B0502040204020203" pitchFamily="34" charset="0"/>
                          <a:cs typeface="Segoe UI Light" panose="020B0502040204020203" pitchFamily="34" charset="0"/>
                        </a:rPr>
                        <a:t>Contains the path of the install directory for PowerShell</a:t>
                      </a:r>
                      <a:endParaRPr lang="en-AU" sz="2400" dirty="0">
                        <a:latin typeface="Segoe UI Light" panose="020B0502040204020203" pitchFamily="34" charset="0"/>
                        <a:cs typeface="Segoe UI Light" panose="020B0502040204020203" pitchFamily="34" charset="0"/>
                      </a:endParaRPr>
                    </a:p>
                  </a:txBody>
                  <a:tcPr/>
                </a:tc>
                <a:extLst>
                  <a:ext uri="{0D108BD9-81ED-4DB2-BD59-A6C34878D82A}">
                    <a16:rowId xmlns:a16="http://schemas.microsoft.com/office/drawing/2014/main" val="1572443129"/>
                  </a:ext>
                </a:extLst>
              </a:tr>
              <a:tr h="584572">
                <a:tc>
                  <a:txBody>
                    <a:bodyPr/>
                    <a:lstStyle/>
                    <a:p>
                      <a:r>
                        <a:rPr lang="en-AU" sz="2400" dirty="0">
                          <a:solidFill>
                            <a:srgbClr val="FF4500"/>
                          </a:solidFill>
                          <a:latin typeface="Lucida Console" panose="020B0609040504020204" pitchFamily="49" charset="0"/>
                        </a:rPr>
                        <a:t>$null</a:t>
                      </a:r>
                    </a:p>
                  </a:txBody>
                  <a:tcPr>
                    <a:solidFill>
                      <a:srgbClr val="012456"/>
                    </a:solid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AU" sz="2400" dirty="0">
                          <a:latin typeface="Segoe UI Light" panose="020B0502040204020203" pitchFamily="34" charset="0"/>
                          <a:cs typeface="Segoe UI Light" panose="020B0502040204020203" pitchFamily="34" charset="0"/>
                        </a:rPr>
                        <a:t>NULL or empty value</a:t>
                      </a:r>
                    </a:p>
                  </a:txBody>
                  <a:tcPr/>
                </a:tc>
                <a:extLst>
                  <a:ext uri="{0D108BD9-81ED-4DB2-BD59-A6C34878D82A}">
                    <a16:rowId xmlns:a16="http://schemas.microsoft.com/office/drawing/2014/main" val="3574153091"/>
                  </a:ext>
                </a:extLst>
              </a:tr>
              <a:tr h="584572">
                <a:tc>
                  <a:txBody>
                    <a:bodyPr/>
                    <a:lstStyle/>
                    <a:p>
                      <a:r>
                        <a:rPr lang="en-AU" sz="2400" dirty="0">
                          <a:solidFill>
                            <a:srgbClr val="FF4500"/>
                          </a:solidFill>
                          <a:latin typeface="Lucida Console" panose="020B0609040504020204" pitchFamily="49" charset="0"/>
                        </a:rPr>
                        <a:t>$true</a:t>
                      </a:r>
                    </a:p>
                  </a:txBody>
                  <a:tcPr>
                    <a:solidFill>
                      <a:srgbClr val="012456"/>
                    </a:solidFill>
                  </a:tcPr>
                </a:tc>
                <a:tc>
                  <a:txBody>
                    <a:bodyPr/>
                    <a:lstStyle/>
                    <a:p>
                      <a:r>
                        <a:rPr lang="en-AU" sz="2400" dirty="0">
                          <a:latin typeface="Segoe UI Light" panose="020B0502040204020203" pitchFamily="34" charset="0"/>
                          <a:cs typeface="Segoe UI Light" panose="020B0502040204020203" pitchFamily="34" charset="0"/>
                        </a:rPr>
                        <a:t>Represents</a:t>
                      </a:r>
                      <a:r>
                        <a:rPr lang="en-AU" sz="2400" baseline="0" dirty="0">
                          <a:latin typeface="Segoe UI Light" panose="020B0502040204020203" pitchFamily="34" charset="0"/>
                          <a:cs typeface="Segoe UI Light" panose="020B0502040204020203" pitchFamily="34" charset="0"/>
                        </a:rPr>
                        <a:t> </a:t>
                      </a:r>
                      <a:r>
                        <a:rPr lang="en-AU" sz="2400" dirty="0">
                          <a:latin typeface="Segoe UI Light" panose="020B0502040204020203" pitchFamily="34" charset="0"/>
                          <a:cs typeface="Segoe UI Light" panose="020B0502040204020203" pitchFamily="34" charset="0"/>
                        </a:rPr>
                        <a:t>TRUE in commands</a:t>
                      </a:r>
                    </a:p>
                  </a:txBody>
                  <a:tcPr/>
                </a:tc>
                <a:extLst>
                  <a:ext uri="{0D108BD9-81ED-4DB2-BD59-A6C34878D82A}">
                    <a16:rowId xmlns:a16="http://schemas.microsoft.com/office/drawing/2014/main" val="1482766265"/>
                  </a:ext>
                </a:extLst>
              </a:tr>
              <a:tr h="584572">
                <a:tc>
                  <a:txBody>
                    <a:bodyPr/>
                    <a:lstStyle/>
                    <a:p>
                      <a:r>
                        <a:rPr lang="en-AU" sz="2400" dirty="0">
                          <a:solidFill>
                            <a:srgbClr val="FF4500"/>
                          </a:solidFill>
                          <a:latin typeface="Lucida Console" panose="020B0609040504020204" pitchFamily="49" charset="0"/>
                        </a:rPr>
                        <a:t>$false</a:t>
                      </a:r>
                    </a:p>
                  </a:txBody>
                  <a:tcPr>
                    <a:solidFill>
                      <a:srgbClr val="012456"/>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AU" sz="2400" dirty="0">
                          <a:latin typeface="Segoe UI Light" panose="020B0502040204020203" pitchFamily="34" charset="0"/>
                          <a:cs typeface="Segoe UI Light" panose="020B0502040204020203" pitchFamily="34" charset="0"/>
                        </a:rPr>
                        <a:t>Represent FALSE in commands</a:t>
                      </a:r>
                    </a:p>
                  </a:txBody>
                  <a:tcPr/>
                </a:tc>
                <a:extLst>
                  <a:ext uri="{0D108BD9-81ED-4DB2-BD59-A6C34878D82A}">
                    <a16:rowId xmlns:a16="http://schemas.microsoft.com/office/drawing/2014/main" val="546766992"/>
                  </a:ext>
                </a:extLst>
              </a:tr>
            </a:tbl>
          </a:graphicData>
        </a:graphic>
      </p:graphicFrame>
    </p:spTree>
    <p:extLst>
      <p:ext uri="{BB962C8B-B14F-4D97-AF65-F5344CB8AC3E}">
        <p14:creationId xmlns:p14="http://schemas.microsoft.com/office/powerpoint/2010/main" val="1108740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Instructor Demonstration</a:t>
            </a:r>
          </a:p>
        </p:txBody>
      </p:sp>
      <p:sp>
        <p:nvSpPr>
          <p:cNvPr id="3" name="Text Placeholder 2"/>
          <p:cNvSpPr>
            <a:spLocks noGrp="1"/>
          </p:cNvSpPr>
          <p:nvPr>
            <p:ph sz="quarter" idx="13"/>
          </p:nvPr>
        </p:nvSpPr>
        <p:spPr>
          <a:xfrm>
            <a:off x="406400" y="1143000"/>
            <a:ext cx="8627241" cy="4953000"/>
          </a:xfrm>
        </p:spPr>
        <p:txBody>
          <a:bodyPr vert="horz" lIns="91440" tIns="45720" rIns="91440" bIns="45720" rtlCol="0" anchor="t">
            <a:normAutofit/>
          </a:bodyPr>
          <a:lstStyle/>
          <a:p>
            <a:r>
              <a:rPr lang="en-AU" sz="2600"/>
              <a:t>Objective: Learn about Data and Streams</a:t>
            </a:r>
          </a:p>
          <a:p>
            <a:endParaRPr lang="en-AU" sz="2600"/>
          </a:p>
          <a:p>
            <a:r>
              <a:rPr lang="en-AU"/>
              <a:t>Demo Content: Interactive Demo Content</a:t>
            </a:r>
          </a:p>
          <a:p>
            <a:endParaRPr lang="en-AU"/>
          </a:p>
          <a:p>
            <a:pPr marL="914400" indent="-914400"/>
            <a:r>
              <a:rPr lang="en-AU"/>
              <a:t>Instructions: Open the Demo code and follow along while the instructor demonstrates the concepts.  Do not feel that you have to keep up with the instructor, the code merely provided for review purposes. The concepts covered in the Demo code will also be re-visited in the “Fundamental Recap” during the Lab.  </a:t>
            </a:r>
          </a:p>
          <a:p>
            <a:endParaRPr lang="en-AU"/>
          </a:p>
          <a:p>
            <a:r>
              <a:rPr lang="en-AU"/>
              <a:t>To Open the Demo Run:</a:t>
            </a:r>
          </a:p>
          <a:p>
            <a:pPr lvl="1"/>
            <a:endParaRPr lang="en-AU"/>
          </a:p>
          <a:p>
            <a:endParaRPr lang="en-AU"/>
          </a:p>
          <a:p>
            <a:endParaRPr lang="en-AU"/>
          </a:p>
          <a:p>
            <a:endParaRPr lang="en-AU"/>
          </a:p>
        </p:txBody>
      </p:sp>
      <p:sp>
        <p:nvSpPr>
          <p:cNvPr id="5" name="Slide Number Placeholder 4"/>
          <p:cNvSpPr>
            <a:spLocks noGrp="1"/>
          </p:cNvSpPr>
          <p:nvPr>
            <p:ph type="sldNum" sz="quarter" idx="11"/>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26CCAEB-CB17-44EB-A892-4553F1D666B6}" type="slidenum">
              <a:rPr kumimoji="0" lang="en-US" sz="800" b="0" i="0" u="none" strike="noStrike" kern="1200" cap="none" spc="0" normalizeH="0" baseline="0" noProof="0" smtClean="0">
                <a:ln>
                  <a:noFill/>
                </a:ln>
                <a:solidFill>
                  <a:srgbClr val="3F3F3F"/>
                </a:solidFill>
                <a:effectLst/>
                <a:uLnTx/>
                <a:uFillTx/>
                <a:latin typeface="Segoe UI"/>
                <a:ea typeface="+mn-ea"/>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800" b="0" i="0" u="none" strike="noStrike" kern="1200" cap="none" spc="0" normalizeH="0" baseline="0" noProof="0">
              <a:ln>
                <a:noFill/>
              </a:ln>
              <a:solidFill>
                <a:srgbClr val="3F3F3F"/>
              </a:solidFill>
              <a:effectLst/>
              <a:uLnTx/>
              <a:uFillTx/>
              <a:latin typeface="Segoe UI"/>
              <a:ea typeface="+mn-ea"/>
            </a:endParaRPr>
          </a:p>
        </p:txBody>
      </p:sp>
      <p:sp>
        <p:nvSpPr>
          <p:cNvPr id="4" name="Text Placeholder 3"/>
          <p:cNvSpPr>
            <a:spLocks noGrp="1"/>
          </p:cNvSpPr>
          <p:nvPr>
            <p:ph type="body" sz="quarter" idx="4294967295"/>
          </p:nvPr>
        </p:nvSpPr>
        <p:spPr>
          <a:xfrm>
            <a:off x="1016000" y="685800"/>
            <a:ext cx="11176000" cy="457200"/>
          </a:xfrm>
        </p:spPr>
        <p:txBody>
          <a:bodyPr/>
          <a:lstStyle/>
          <a:p>
            <a:r>
              <a:rPr lang="en-AU"/>
              <a:t>Statement Termination</a:t>
            </a:r>
          </a:p>
        </p:txBody>
      </p:sp>
      <p:sp>
        <p:nvSpPr>
          <p:cNvPr id="6" name="Footer Placeholder 5"/>
          <p:cNvSpPr>
            <a:spLocks noGrp="1"/>
          </p:cNvSpPr>
          <p:nvPr>
            <p:ph type="ftr" sz="quarter" idx="4294967295"/>
          </p:nvPr>
        </p:nvSpPr>
        <p:spPr>
          <a:xfrm>
            <a:off x="0" y="6477000"/>
            <a:ext cx="4876800" cy="365125"/>
          </a:xfrm>
          <a:prstGeom prst="rect">
            <a:avLst/>
          </a:prstGeo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Segoe UI"/>
                <a:ea typeface="+mn-ea"/>
                <a:cs typeface="+mn-cs"/>
              </a:rPr>
              <a:t>Microsoft Confidential</a:t>
            </a:r>
          </a:p>
        </p:txBody>
      </p:sp>
      <p:sp>
        <p:nvSpPr>
          <p:cNvPr id="9" name="TextBox 8"/>
          <p:cNvSpPr txBox="1"/>
          <p:nvPr/>
        </p:nvSpPr>
        <p:spPr>
          <a:xfrm>
            <a:off x="3797539" y="5540514"/>
            <a:ext cx="7888014" cy="369332"/>
          </a:xfrm>
          <a:prstGeom prst="rect">
            <a:avLst/>
          </a:prstGeom>
          <a:solidFill>
            <a:srgbClr val="012456"/>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PS C:\&gt;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Start-</a:t>
            </a:r>
            <a:r>
              <a:rPr kumimoji="0" lang="en-US" sz="1800" b="0" i="0" u="none" strike="noStrike" kern="0" cap="none" spc="0" normalizeH="0" baseline="0" noProof="0" err="1">
                <a:ln>
                  <a:noFill/>
                </a:ln>
                <a:solidFill>
                  <a:srgbClr val="F5F5F5"/>
                </a:solidFill>
                <a:effectLst/>
                <a:uLnTx/>
                <a:uFillTx/>
                <a:latin typeface="Lucida Console" panose="020B0609040504020204" pitchFamily="49" charset="0"/>
                <a:ea typeface="+mn-ea"/>
                <a:cs typeface="+mn-cs"/>
              </a:rPr>
              <a:t>WPLUSLabs</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-Module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Module_03 </a:t>
            </a:r>
            <a:r>
              <a:rPr kumimoji="0" lang="en-US" sz="1800" b="0" i="0" u="none" strike="noStrike" kern="0" cap="none" spc="0" normalizeH="0" baseline="0" noProof="0">
                <a:ln>
                  <a:noFill/>
                </a:ln>
                <a:solidFill>
                  <a:srgbClr val="0E715F">
                    <a:lumMod val="60000"/>
                    <a:lumOff val="40000"/>
                  </a:srgbClr>
                </a:solidFill>
                <a:effectLst/>
                <a:uLnTx/>
                <a:uFillTx/>
                <a:latin typeface="Lucida Console" panose="020B0609040504020204" pitchFamily="49" charset="0"/>
                <a:ea typeface="+mn-ea"/>
                <a:cs typeface="+mn-cs"/>
              </a:rPr>
              <a:t>-Task </a:t>
            </a:r>
            <a:r>
              <a:rPr kumimoji="0" lang="en-US"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rPr>
              <a:t>Demo_01</a:t>
            </a:r>
            <a:endParaRPr kumimoji="0" lang="en-AU" sz="1800" b="0" i="0" u="none" strike="noStrike" kern="0" cap="none" spc="0" normalizeH="0" baseline="0" noProof="0">
              <a:ln>
                <a:noFill/>
              </a:ln>
              <a:solidFill>
                <a:srgbClr val="F5F5F5"/>
              </a:solidFill>
              <a:effectLst/>
              <a:uLnTx/>
              <a:uFillTx/>
              <a:latin typeface="Lucida Console" panose="020B0609040504020204" pitchFamily="49" charset="0"/>
              <a:ea typeface="+mn-ea"/>
              <a:cs typeface="+mn-cs"/>
            </a:endParaRPr>
          </a:p>
        </p:txBody>
      </p:sp>
      <p:pic>
        <p:nvPicPr>
          <p:cNvPr id="1026" name="Picture 2" descr="Image result for powershell log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04682" y="-1308"/>
            <a:ext cx="1686006" cy="16764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10390688" y="529600"/>
            <a:ext cx="1512286" cy="646331"/>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a:ln>
                  <a:noFill/>
                </a:ln>
                <a:solidFill>
                  <a:srgbClr val="000000"/>
                </a:solidFill>
                <a:effectLst/>
                <a:uLnTx/>
                <a:uFillTx/>
                <a:latin typeface="Segoe UI Light" pitchFamily="34" charset="0"/>
                <a:ea typeface="+mn-ea"/>
                <a:cs typeface="Segoe Pro Light"/>
              </a:rPr>
              <a:t>DEMO</a:t>
            </a:r>
            <a:endParaRPr kumimoji="0" lang="en-US" sz="2400" b="1" i="0" u="none" strike="noStrike" kern="1200" cap="none" spc="0" normalizeH="0" baseline="0" noProof="0">
              <a:ln>
                <a:noFill/>
              </a:ln>
              <a:solidFill>
                <a:srgbClr val="000000"/>
              </a:solidFill>
              <a:effectLst/>
              <a:uLnTx/>
              <a:uFillTx/>
              <a:latin typeface="Segoe UI Light" pitchFamily="34" charset="0"/>
              <a:ea typeface="+mn-ea"/>
              <a:cs typeface="Segoe Pro Light"/>
            </a:endParaRPr>
          </a:p>
        </p:txBody>
      </p:sp>
    </p:spTree>
    <p:extLst>
      <p:ext uri="{BB962C8B-B14F-4D97-AF65-F5344CB8AC3E}">
        <p14:creationId xmlns:p14="http://schemas.microsoft.com/office/powerpoint/2010/main" val="3817216923"/>
      </p:ext>
    </p:extLst>
  </p:cSld>
  <p:clrMapOvr>
    <a:masterClrMapping/>
  </p:clrMapOvr>
</p:sld>
</file>

<file path=ppt/theme/theme1.xml><?xml version="1.0" encoding="utf-8"?>
<a:theme xmlns:a="http://schemas.openxmlformats.org/drawingml/2006/main" name="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2.xml><?xml version="1.0" encoding="utf-8"?>
<a:theme xmlns:a="http://schemas.openxmlformats.org/drawingml/2006/main" name="1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3.xml><?xml version="1.0" encoding="utf-8"?>
<a:theme xmlns:a="http://schemas.openxmlformats.org/drawingml/2006/main" name="2_Services4x3">
  <a:themeElements>
    <a:clrScheme name="Custom 1">
      <a:dk1>
        <a:srgbClr val="000000"/>
      </a:dk1>
      <a:lt1>
        <a:sysClr val="window" lastClr="FFFFFF"/>
      </a:lt1>
      <a:dk2>
        <a:srgbClr val="002050"/>
      </a:dk2>
      <a:lt2>
        <a:srgbClr val="FFFFFF"/>
      </a:lt2>
      <a:accent1>
        <a:srgbClr val="0A5BBA"/>
      </a:accent1>
      <a:accent2>
        <a:srgbClr val="15AEEF"/>
      </a:accent2>
      <a:accent3>
        <a:srgbClr val="0E715F"/>
      </a:accent3>
      <a:accent4>
        <a:srgbClr val="129038"/>
      </a:accent4>
      <a:accent5>
        <a:srgbClr val="0C6126"/>
      </a:accent5>
      <a:accent6>
        <a:srgbClr val="6EB005"/>
      </a:accent6>
      <a:hlink>
        <a:srgbClr val="540F67"/>
      </a:hlink>
      <a:folHlink>
        <a:srgbClr val="883884"/>
      </a:folHlink>
    </a:clrScheme>
    <a:fontScheme name="Segoe Regular Semibold">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SD_Presentation_Template_Technology-Lesson_Title_v1.0.potx" id="{9074C402-B2F0-447C-BE82-85AB75729F29}" vid="{ED5C61D2-6D68-4DF8-B70E-825527447F29}"/>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Properties xmlns="http://schemas.microsoft.com/sharepoint/v3" xsi:nil="true"/>
    <_dlc_DocId xmlns="230e9df3-be65-4c73-a93b-d1236ebd677e">CPS089-628834383-4509</_dlc_DocId>
    <_ip_UnifiedCompliancePolicyUIAction xmlns="http://schemas.microsoft.com/sharepoint/v3" xsi:nil="true"/>
    <_dlc_DocIdUrl xmlns="230e9df3-be65-4c73-a93b-d1236ebd677e">
      <Url>https://microsoft.sharepoint.com/teams/CampusProjectSites089/hahzsakosd/ipdev/_layouts/15/DocIdRedir.aspx?ID=CPS089-628834383-4509</Url>
      <Description>CPS089-628834383-4509</Description>
    </_dlc_DocIdUrl>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914DE3E8BEF2E4E881CAEEABE421CEE" ma:contentTypeVersion="8" ma:contentTypeDescription="Create a new document." ma:contentTypeScope="" ma:versionID="baf05cccf29378aa88bb8789a5b8e396">
  <xsd:schema xmlns:xsd="http://www.w3.org/2001/XMLSchema" xmlns:xs="http://www.w3.org/2001/XMLSchema" xmlns:p="http://schemas.microsoft.com/office/2006/metadata/properties" xmlns:ns1="http://schemas.microsoft.com/sharepoint/v3" xmlns:ns2="230e9df3-be65-4c73-a93b-d1236ebd677e" xmlns:ns3="7ed30aa2-a9a3-48dd-93de-4f2bc034e61b" xmlns:ns4="59de8348-5be6-4db7-9dc7-92aa9cc3a18f" targetNamespace="http://schemas.microsoft.com/office/2006/metadata/properties" ma:root="true" ma:fieldsID="808daea09e4dbaa5f71bd5fc4a8d1f8d" ns1:_="" ns2:_="" ns3:_="" ns4:_="">
    <xsd:import namespace="http://schemas.microsoft.com/sharepoint/v3"/>
    <xsd:import namespace="230e9df3-be65-4c73-a93b-d1236ebd677e"/>
    <xsd:import namespace="7ed30aa2-a9a3-48dd-93de-4f2bc034e61b"/>
    <xsd:import namespace="59de8348-5be6-4db7-9dc7-92aa9cc3a18f"/>
    <xsd:element name="properties">
      <xsd:complexType>
        <xsd:sequence>
          <xsd:element name="documentManagement">
            <xsd:complexType>
              <xsd:all>
                <xsd:element ref="ns2:_dlc_DocId" minOccurs="0"/>
                <xsd:element ref="ns2:_dlc_DocIdUrl" minOccurs="0"/>
                <xsd:element ref="ns2:_dlc_DocIdPersistId"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description="" ma:hidden="true" ma:internalName="_ip_UnifiedCompliancePolicyProperties">
      <xsd:simpleType>
        <xsd:restriction base="dms:Note"/>
      </xsd:simpleType>
    </xsd:element>
    <xsd:element name="_ip_UnifiedCompliancePolicyUIAction" ma:index="16"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7ed30aa2-a9a3-48dd-93de-4f2bc034e61b" elementFormDefault="qualified">
    <xsd:import namespace="http://schemas.microsoft.com/office/2006/documentManagement/types"/>
    <xsd:import namespace="http://schemas.microsoft.com/office/infopath/2007/PartnerControls"/>
    <xsd:element name="SharedWithUsers" ma:index="11"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description="" ma:internalName="SharedWithDetails" ma:readOnly="true">
      <xsd:simpleType>
        <xsd:restriction base="dms:Note">
          <xsd:maxLength value="255"/>
        </xsd:restriction>
      </xsd:simpleType>
    </xsd:element>
    <xsd:element name="LastSharedByUser" ma:index="13" nillable="true" ma:displayName="Last Shared By User" ma:description="" ma:internalName="LastSharedByUser" ma:readOnly="true">
      <xsd:simpleType>
        <xsd:restriction base="dms:Note">
          <xsd:maxLength value="255"/>
        </xsd:restriction>
      </xsd:simpleType>
    </xsd:element>
    <xsd:element name="LastSharedByTime" ma:index="14"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59de8348-5be6-4db7-9dc7-92aa9cc3a18f" elementFormDefault="qualified">
    <xsd:import namespace="http://schemas.microsoft.com/office/2006/documentManagement/types"/>
    <xsd:import namespace="http://schemas.microsoft.com/office/infopath/2007/PartnerControls"/>
    <xsd:element name="MediaServiceMetadata" ma:index="17" nillable="true" ma:displayName="MediaServiceMetadata" ma:description="" ma:hidden="true" ma:internalName="MediaServiceMetadata" ma:readOnly="true">
      <xsd:simpleType>
        <xsd:restriction base="dms:Note"/>
      </xsd:simpleType>
    </xsd:element>
    <xsd:element name="MediaServiceFastMetadata" ma:index="18"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FC23A86-E741-4114-9B66-EECA42EB2F2C}">
  <ds:schemaRefs>
    <ds:schemaRef ds:uri="http://schemas.openxmlformats.org/package/2006/metadata/core-properties"/>
    <ds:schemaRef ds:uri="7ed30aa2-a9a3-48dd-93de-4f2bc034e61b"/>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230e9df3-be65-4c73-a93b-d1236ebd677e"/>
    <ds:schemaRef ds:uri="59de8348-5be6-4db7-9dc7-92aa9cc3a18f"/>
    <ds:schemaRef ds:uri="http://schemas.microsoft.com/sharepoint/v3"/>
    <ds:schemaRef ds:uri="http://www.w3.org/XML/1998/namespace"/>
    <ds:schemaRef ds:uri="http://purl.org/dc/dcmitype/"/>
  </ds:schemaRefs>
</ds:datastoreItem>
</file>

<file path=customXml/itemProps2.xml><?xml version="1.0" encoding="utf-8"?>
<ds:datastoreItem xmlns:ds="http://schemas.openxmlformats.org/officeDocument/2006/customXml" ds:itemID="{B4ADECB2-69E8-4CAB-B882-80840725322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230e9df3-be65-4c73-a93b-d1236ebd677e"/>
    <ds:schemaRef ds:uri="7ed30aa2-a9a3-48dd-93de-4f2bc034e61b"/>
    <ds:schemaRef ds:uri="59de8348-5be6-4db7-9dc7-92aa9cc3a18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0F1065A-09F1-4D95-BEF9-8910B0DB30C8}">
  <ds:schemaRefs>
    <ds:schemaRef ds:uri="http://schemas.microsoft.com/sharepoint/events"/>
  </ds:schemaRefs>
</ds:datastoreItem>
</file>

<file path=customXml/itemProps4.xml><?xml version="1.0" encoding="utf-8"?>
<ds:datastoreItem xmlns:ds="http://schemas.openxmlformats.org/officeDocument/2006/customXml" ds:itemID="{C4A7304A-496D-4333-A53E-0370FD8A181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296</TotalTime>
  <Words>3314</Words>
  <Application>Microsoft Office PowerPoint</Application>
  <PresentationFormat>Widescreen</PresentationFormat>
  <Paragraphs>635</Paragraphs>
  <Slides>26</Slides>
  <Notes>24</Notes>
  <HiddenSlides>0</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26</vt:i4>
      </vt:variant>
    </vt:vector>
  </HeadingPairs>
  <TitlesOfParts>
    <vt:vector size="40" baseType="lpstr">
      <vt:lpstr>Arial</vt:lpstr>
      <vt:lpstr>Calibri</vt:lpstr>
      <vt:lpstr>Calibri Light</vt:lpstr>
      <vt:lpstr>Courier New</vt:lpstr>
      <vt:lpstr>Lucida Console</vt:lpstr>
      <vt:lpstr>Segoe Pro Light</vt:lpstr>
      <vt:lpstr>Segoe Pro Semibold</vt:lpstr>
      <vt:lpstr>Segoe UI</vt:lpstr>
      <vt:lpstr>Segoe UI Light</vt:lpstr>
      <vt:lpstr>Segoe UI Semibold</vt:lpstr>
      <vt:lpstr>Wingdings</vt:lpstr>
      <vt:lpstr>Services4x3</vt:lpstr>
      <vt:lpstr>1_Services4x3</vt:lpstr>
      <vt:lpstr>2_Services4x3</vt:lpstr>
      <vt:lpstr>Agenda</vt:lpstr>
      <vt:lpstr>Module 3: Data &amp; Streams </vt:lpstr>
      <vt:lpstr>PowerShell Data Model</vt:lpstr>
      <vt:lpstr>What makes a User in AD?</vt:lpstr>
      <vt:lpstr>Storing Data in Variables</vt:lpstr>
      <vt:lpstr>Dot Notation</vt:lpstr>
      <vt:lpstr>Variable Cmdlets</vt:lpstr>
      <vt:lpstr>Automatic Variables</vt:lpstr>
      <vt:lpstr>Instructor Demonstration</vt:lpstr>
      <vt:lpstr>Ways Cmdlets Output Data </vt:lpstr>
      <vt:lpstr>The Streams</vt:lpstr>
      <vt:lpstr>Controlling Stream Behavior</vt:lpstr>
      <vt:lpstr>Common Parameters (with alias in parenthesis)</vt:lpstr>
      <vt:lpstr>Risk Mitigation Parameters</vt:lpstr>
      <vt:lpstr>Instructor Demonstration</vt:lpstr>
      <vt:lpstr>Read-Host</vt:lpstr>
      <vt:lpstr>Providers</vt:lpstr>
      <vt:lpstr>Built-in Providers</vt:lpstr>
      <vt:lpstr>Provider Capabilities</vt:lpstr>
      <vt:lpstr>Variable Syntax – Access PSDrive Items</vt:lpstr>
      <vt:lpstr>Location Cmdlets</vt:lpstr>
      <vt:lpstr>Path Cmdlets</vt:lpstr>
      <vt:lpstr>Item Cmdlets</vt:lpstr>
      <vt:lpstr>Item Cmdlets</vt:lpstr>
      <vt:lpstr>Instructor Demonstration</vt:lpstr>
      <vt:lpstr>Module 3: Data &amp; Streams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Agenda</dc:title>
  <cp:lastModifiedBy>Kory Thacher</cp:lastModifiedBy>
  <cp:revision>29</cp:revision>
  <dcterms:modified xsi:type="dcterms:W3CDTF">2017-05-19T22:49:56Z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0x0101003914DE3E8BEF2E4E881CAEEABE421CEE</vt:lpwstr>
  </property>
  <property fmtid="{D5CDD505-2E9C-101B-9397-08002B2CF9AE}" pid="3" name="_dlc_DocIdItemGuid">
    <vt:lpwstr>9522e539-33a5-4b90-b029-8b36099c7b9e</vt:lpwstr>
  </property>
</Properties>
</file>