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34"/>
  </p:notesMasterIdLst>
  <p:sldIdLst>
    <p:sldId id="257" r:id="rId6"/>
    <p:sldId id="258" r:id="rId7"/>
    <p:sldId id="299" r:id="rId8"/>
    <p:sldId id="300" r:id="rId9"/>
    <p:sldId id="301" r:id="rId10"/>
    <p:sldId id="302" r:id="rId11"/>
    <p:sldId id="303" r:id="rId12"/>
    <p:sldId id="304" r:id="rId13"/>
    <p:sldId id="305" r:id="rId14"/>
    <p:sldId id="306" r:id="rId15"/>
    <p:sldId id="307" r:id="rId16"/>
    <p:sldId id="308" r:id="rId17"/>
    <p:sldId id="309" r:id="rId18"/>
    <p:sldId id="259" r:id="rId19"/>
    <p:sldId id="260" r:id="rId20"/>
    <p:sldId id="261" r:id="rId21"/>
    <p:sldId id="287" r:id="rId22"/>
    <p:sldId id="288" r:id="rId23"/>
    <p:sldId id="289" r:id="rId24"/>
    <p:sldId id="273" r:id="rId25"/>
    <p:sldId id="274" r:id="rId26"/>
    <p:sldId id="275" r:id="rId27"/>
    <p:sldId id="290" r:id="rId28"/>
    <p:sldId id="296" r:id="rId29"/>
    <p:sldId id="297" r:id="rId30"/>
    <p:sldId id="298" r:id="rId31"/>
    <p:sldId id="285" r:id="rId32"/>
    <p:sldId id="28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6" autoAdjust="0"/>
    <p:restoredTop sz="94660"/>
  </p:normalViewPr>
  <p:slideViewPr>
    <p:cSldViewPr snapToGrid="0">
      <p:cViewPr varScale="1">
        <p:scale>
          <a:sx n="74" d="100"/>
          <a:sy n="74" d="100"/>
        </p:scale>
        <p:origin x="84" y="588"/>
      </p:cViewPr>
      <p:guideLst/>
    </p:cSldViewPr>
  </p:slideViewPr>
  <p:notesTextViewPr>
    <p:cViewPr>
      <p:scale>
        <a:sx n="1" d="1"/>
        <a:sy n="1" d="1"/>
      </p:scale>
      <p:origin x="0" y="-19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F51FB56-F85B-424E-8EC6-FA70BE1C5F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942685-F350-453B-AA81-F181D846573C}">
      <dgm:prSet phldrT="[Text]" custT="1"/>
      <dgm:spPr/>
      <dgm:t>
        <a:bodyPr/>
        <a:lstStyle/>
        <a:p>
          <a:r>
            <a:rPr lang="en-US" sz="2400"/>
            <a:t>Restricted</a:t>
          </a:r>
        </a:p>
      </dgm:t>
    </dgm:pt>
    <dgm:pt modelId="{977C8F95-A358-4B52-B749-195CB3130F84}" type="parTrans" cxnId="{44646C7E-8F9C-43EC-9713-16BD94315E3A}">
      <dgm:prSet/>
      <dgm:spPr/>
      <dgm:t>
        <a:bodyPr/>
        <a:lstStyle/>
        <a:p>
          <a:endParaRPr lang="en-US" sz="2800"/>
        </a:p>
      </dgm:t>
    </dgm:pt>
    <dgm:pt modelId="{087DC7D7-A745-4E35-9BEF-9FA71AD0A543}" type="sibTrans" cxnId="{44646C7E-8F9C-43EC-9713-16BD94315E3A}">
      <dgm:prSet/>
      <dgm:spPr/>
      <dgm:t>
        <a:bodyPr/>
        <a:lstStyle/>
        <a:p>
          <a:endParaRPr lang="en-US" sz="2800"/>
        </a:p>
      </dgm:t>
    </dgm:pt>
    <dgm:pt modelId="{62A59317-C6E4-4772-8015-B673C6BCE914}">
      <dgm:prSet phldrT="[Text]" custT="1"/>
      <dgm:spPr/>
      <dgm:t>
        <a:bodyPr/>
        <a:lstStyle/>
        <a:p>
          <a:r>
            <a:rPr lang="en-US" sz="2400" err="1"/>
            <a:t>AllSigned</a:t>
          </a:r>
          <a:endParaRPr lang="en-US" sz="2400"/>
        </a:p>
      </dgm:t>
    </dgm:pt>
    <dgm:pt modelId="{1FEDC2FD-15D1-4B72-9AA6-F2565D0FF622}" type="parTrans" cxnId="{BEF1F1FA-6922-43CC-AA83-906BB35D9FAD}">
      <dgm:prSet/>
      <dgm:spPr/>
      <dgm:t>
        <a:bodyPr/>
        <a:lstStyle/>
        <a:p>
          <a:endParaRPr lang="en-US" sz="2800"/>
        </a:p>
      </dgm:t>
    </dgm:pt>
    <dgm:pt modelId="{93D6B9B0-61BC-4E6F-ABC3-DCDB3D4E542D}" type="sibTrans" cxnId="{BEF1F1FA-6922-43CC-AA83-906BB35D9FAD}">
      <dgm:prSet/>
      <dgm:spPr/>
      <dgm:t>
        <a:bodyPr/>
        <a:lstStyle/>
        <a:p>
          <a:endParaRPr lang="en-US" sz="2800"/>
        </a:p>
      </dgm:t>
    </dgm:pt>
    <dgm:pt modelId="{8BA88A8D-BFDE-4AD1-852C-BC6D3BCD4F3C}">
      <dgm:prSet phldrT="[Text]" custT="1"/>
      <dgm:spPr/>
      <dgm:t>
        <a:bodyPr/>
        <a:lstStyle/>
        <a:p>
          <a:r>
            <a:rPr lang="en-US" sz="2400" err="1"/>
            <a:t>RemoteSigned</a:t>
          </a:r>
          <a:endParaRPr lang="en-US" sz="2400"/>
        </a:p>
      </dgm:t>
    </dgm:pt>
    <dgm:pt modelId="{24E7BBE6-CB54-4BB1-AC40-BF737455F149}" type="parTrans" cxnId="{3443A479-3244-49B6-B996-E0918F4D55FC}">
      <dgm:prSet/>
      <dgm:spPr/>
      <dgm:t>
        <a:bodyPr/>
        <a:lstStyle/>
        <a:p>
          <a:endParaRPr lang="en-US" sz="2800"/>
        </a:p>
      </dgm:t>
    </dgm:pt>
    <dgm:pt modelId="{5613C298-A11A-4DD6-9C69-275DCC633F6A}" type="sibTrans" cxnId="{3443A479-3244-49B6-B996-E0918F4D55FC}">
      <dgm:prSet/>
      <dgm:spPr/>
      <dgm:t>
        <a:bodyPr/>
        <a:lstStyle/>
        <a:p>
          <a:endParaRPr lang="en-US" sz="2800"/>
        </a:p>
      </dgm:t>
    </dgm:pt>
    <dgm:pt modelId="{50F97579-6682-43C1-BB3E-89A2D79871D1}">
      <dgm:prSet phldrT="[Text]" custT="1"/>
      <dgm:spPr/>
      <dgm:t>
        <a:bodyPr/>
        <a:lstStyle/>
        <a:p>
          <a:r>
            <a:rPr lang="en-US" sz="2400"/>
            <a:t>Unrestricted</a:t>
          </a:r>
        </a:p>
      </dgm:t>
    </dgm:pt>
    <dgm:pt modelId="{AB1A38B1-CD17-455E-8B2F-191D5EA79DAC}" type="parTrans" cxnId="{957B8096-0060-4C72-BF4E-7AC9C27AC85A}">
      <dgm:prSet/>
      <dgm:spPr/>
      <dgm:t>
        <a:bodyPr/>
        <a:lstStyle/>
        <a:p>
          <a:endParaRPr lang="en-US" sz="2800"/>
        </a:p>
      </dgm:t>
    </dgm:pt>
    <dgm:pt modelId="{2A59C5D3-017B-443B-B631-A530FF0BED41}" type="sibTrans" cxnId="{957B8096-0060-4C72-BF4E-7AC9C27AC85A}">
      <dgm:prSet/>
      <dgm:spPr/>
      <dgm:t>
        <a:bodyPr/>
        <a:lstStyle/>
        <a:p>
          <a:endParaRPr lang="en-US" sz="2800"/>
        </a:p>
      </dgm:t>
    </dgm:pt>
    <dgm:pt modelId="{158B8E31-AA5B-47D9-92B2-B84E21C0A141}">
      <dgm:prSet phldrT="[Text]" custT="1"/>
      <dgm:spPr/>
      <dgm:t>
        <a:bodyPr/>
        <a:lstStyle/>
        <a:p>
          <a:r>
            <a:rPr lang="en-GB" sz="1600" b="1" dirty="0">
              <a:solidFill>
                <a:srgbClr val="C00000"/>
              </a:solidFill>
              <a:latin typeface="Segoe UI Light" panose="020B0502040204020203" pitchFamily="34" charset="0"/>
              <a:cs typeface="Segoe UI Light" panose="020B0502040204020203" pitchFamily="34" charset="0"/>
            </a:rPr>
            <a:t>Default in 2008R2 and below.</a:t>
          </a:r>
          <a:endParaRPr lang="en-US" sz="1600" dirty="0"/>
        </a:p>
      </dgm:t>
    </dgm:pt>
    <dgm:pt modelId="{B2090758-6EF1-4A7D-A0BF-5DF555229AD4}" type="parTrans" cxnId="{0F70A0C6-FF26-4B9F-A8A2-5761C808D66F}">
      <dgm:prSet/>
      <dgm:spPr/>
      <dgm:t>
        <a:bodyPr/>
        <a:lstStyle/>
        <a:p>
          <a:endParaRPr lang="en-US" sz="2800"/>
        </a:p>
      </dgm:t>
    </dgm:pt>
    <dgm:pt modelId="{6D936519-A3A4-4A34-9EEB-9526911FDE36}" type="sibTrans" cxnId="{0F70A0C6-FF26-4B9F-A8A2-5761C808D66F}">
      <dgm:prSet/>
      <dgm:spPr/>
      <dgm:t>
        <a:bodyPr/>
        <a:lstStyle/>
        <a:p>
          <a:endParaRPr lang="en-US" sz="2800"/>
        </a:p>
      </dgm:t>
    </dgm:pt>
    <dgm:pt modelId="{5E813EF5-D36D-4471-A945-6FBCF35F96B7}">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Scripts cannot be run</a:t>
          </a:r>
        </a:p>
      </dgm:t>
    </dgm:pt>
    <dgm:pt modelId="{B66735CD-D072-4D5B-936F-48C0F58E02B7}" type="parTrans" cxnId="{6D57CA69-F1D1-499A-B61E-6F5AB62B9D37}">
      <dgm:prSet/>
      <dgm:spPr/>
      <dgm:t>
        <a:bodyPr/>
        <a:lstStyle/>
        <a:p>
          <a:endParaRPr lang="en-US" sz="2800"/>
        </a:p>
      </dgm:t>
    </dgm:pt>
    <dgm:pt modelId="{A45BBB9B-F808-4443-8A63-39D5186DC99C}" type="sibTrans" cxnId="{6D57CA69-F1D1-499A-B61E-6F5AB62B9D37}">
      <dgm:prSet/>
      <dgm:spPr/>
      <dgm:t>
        <a:bodyPr/>
        <a:lstStyle/>
        <a:p>
          <a:endParaRPr lang="en-US" sz="2800"/>
        </a:p>
      </dgm:t>
    </dgm:pt>
    <dgm:pt modelId="{709815EA-2706-4946-ADE1-C0652BD4D319}">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PowerShell interactive-mode only</a:t>
          </a:r>
        </a:p>
      </dgm:t>
    </dgm:pt>
    <dgm:pt modelId="{330DEE9F-0CE6-4F39-A663-F3AE2BDC72E7}" type="parTrans" cxnId="{C4E64412-E9E0-45A0-887E-012DEA1F967B}">
      <dgm:prSet/>
      <dgm:spPr/>
      <dgm:t>
        <a:bodyPr/>
        <a:lstStyle/>
        <a:p>
          <a:endParaRPr lang="en-US" sz="2800"/>
        </a:p>
      </dgm:t>
    </dgm:pt>
    <dgm:pt modelId="{9B28C453-638C-4644-A3BB-A8D4C03F67C8}" type="sibTrans" cxnId="{C4E64412-E9E0-45A0-887E-012DEA1F967B}">
      <dgm:prSet/>
      <dgm:spPr/>
      <dgm:t>
        <a:bodyPr/>
        <a:lstStyle/>
        <a:p>
          <a:endParaRPr lang="en-US" sz="2800"/>
        </a:p>
      </dgm:t>
    </dgm:pt>
    <dgm:pt modelId="{C898C3B9-1F9B-498D-91CB-F7043CA734E4}">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Runs a script only if signed</a:t>
          </a:r>
          <a:endParaRPr lang="en-US" sz="1600"/>
        </a:p>
      </dgm:t>
    </dgm:pt>
    <dgm:pt modelId="{0BAA7B49-309C-4855-8BA9-3CC0C9B5C733}" type="parTrans" cxnId="{305E25A0-989D-4FDB-AAD5-9FF9E362BE3C}">
      <dgm:prSet/>
      <dgm:spPr/>
      <dgm:t>
        <a:bodyPr/>
        <a:lstStyle/>
        <a:p>
          <a:endParaRPr lang="en-US" sz="2800"/>
        </a:p>
      </dgm:t>
    </dgm:pt>
    <dgm:pt modelId="{6763B982-445F-4371-90C1-37A01012FE2E}" type="sibTrans" cxnId="{305E25A0-989D-4FDB-AAD5-9FF9E362BE3C}">
      <dgm:prSet/>
      <dgm:spPr/>
      <dgm:t>
        <a:bodyPr/>
        <a:lstStyle/>
        <a:p>
          <a:endParaRPr lang="en-US" sz="2800"/>
        </a:p>
      </dgm:t>
    </dgm:pt>
    <dgm:pt modelId="{E5CF5E79-E414-40AA-A0A4-6CACEB892D3A}">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Signature must be trusted on local machine</a:t>
          </a:r>
        </a:p>
      </dgm:t>
    </dgm:pt>
    <dgm:pt modelId="{1AB6B62B-FEAF-401B-9ECD-B0BD5DEE04D4}" type="parTrans" cxnId="{F1C74DD9-3130-451D-8E60-83BECD4C6F24}">
      <dgm:prSet/>
      <dgm:spPr/>
      <dgm:t>
        <a:bodyPr/>
        <a:lstStyle/>
        <a:p>
          <a:endParaRPr lang="en-US" sz="2800"/>
        </a:p>
      </dgm:t>
    </dgm:pt>
    <dgm:pt modelId="{1EAA9BE1-D187-44C9-A0C5-E280F493F03C}" type="sibTrans" cxnId="{F1C74DD9-3130-451D-8E60-83BECD4C6F24}">
      <dgm:prSet/>
      <dgm:spPr/>
      <dgm:t>
        <a:bodyPr/>
        <a:lstStyle/>
        <a:p>
          <a:endParaRPr lang="en-US" sz="2800"/>
        </a:p>
      </dgm:t>
    </dgm:pt>
    <dgm:pt modelId="{2CD18478-05C8-462F-97F6-DF55DD1BE37A}">
      <dgm:prSet phldrT="[Text]" custT="1"/>
      <dgm:spPr/>
      <dgm:t>
        <a:bodyPr/>
        <a:lstStyle/>
        <a:p>
          <a:r>
            <a:rPr lang="en-GB" sz="1600" b="1" dirty="0">
              <a:solidFill>
                <a:srgbClr val="C00000"/>
              </a:solidFill>
              <a:latin typeface="Segoe UI Light" panose="020B0502040204020203" pitchFamily="34" charset="0"/>
              <a:cs typeface="Segoe UI Light" panose="020B0502040204020203" pitchFamily="34" charset="0"/>
            </a:rPr>
            <a:t>Default in 2012R2 and Beyond. (Recommended Minimum)</a:t>
          </a:r>
          <a:endParaRPr lang="en-US" sz="1600" dirty="0"/>
        </a:p>
      </dgm:t>
    </dgm:pt>
    <dgm:pt modelId="{75BD1F10-1CB8-4762-B440-6FADA195070D}" type="parTrans" cxnId="{78474351-39B5-4B9A-AF2B-945AF57E8FA6}">
      <dgm:prSet/>
      <dgm:spPr/>
      <dgm:t>
        <a:bodyPr/>
        <a:lstStyle/>
        <a:p>
          <a:endParaRPr lang="en-US" sz="2800"/>
        </a:p>
      </dgm:t>
    </dgm:pt>
    <dgm:pt modelId="{931EAF65-C402-4DDF-846E-6CE5118EFD56}" type="sibTrans" cxnId="{78474351-39B5-4B9A-AF2B-945AF57E8FA6}">
      <dgm:prSet/>
      <dgm:spPr/>
      <dgm:t>
        <a:bodyPr/>
        <a:lstStyle/>
        <a:p>
          <a:endParaRPr lang="en-US" sz="2800"/>
        </a:p>
      </dgm:t>
    </dgm:pt>
    <dgm:pt modelId="{321F9267-E335-40CD-BFC3-9E808B0D0015}">
      <dgm:prSet custT="1"/>
      <dgm:spPr/>
      <dgm:t>
        <a:bodyPr/>
        <a:lstStyle/>
        <a:p>
          <a:r>
            <a:rPr lang="en-GB" sz="1600" dirty="0">
              <a:solidFill>
                <a:srgbClr val="000000">
                  <a:hueOff val="0"/>
                  <a:satOff val="0"/>
                  <a:lumOff val="0"/>
                  <a:alphaOff val="0"/>
                </a:srgbClr>
              </a:solidFill>
              <a:latin typeface="Segoe UI Light" panose="020B0502040204020203" pitchFamily="34" charset="0"/>
              <a:cs typeface="Segoe UI Light" panose="020B0502040204020203" pitchFamily="34" charset="0"/>
            </a:rPr>
            <a:t>Runs all local scripts</a:t>
          </a:r>
        </a:p>
      </dgm:t>
    </dgm:pt>
    <dgm:pt modelId="{281B638B-80A7-4A7D-936D-28D858D62286}" type="parTrans" cxnId="{44C15A07-AEC6-4D8E-ADFA-A55D182ED2A4}">
      <dgm:prSet/>
      <dgm:spPr/>
      <dgm:t>
        <a:bodyPr/>
        <a:lstStyle/>
        <a:p>
          <a:endParaRPr lang="en-US" sz="2800"/>
        </a:p>
      </dgm:t>
    </dgm:pt>
    <dgm:pt modelId="{44A44319-7C58-483A-AEEC-E9A350470106}" type="sibTrans" cxnId="{44C15A07-AEC6-4D8E-ADFA-A55D182ED2A4}">
      <dgm:prSet/>
      <dgm:spPr/>
      <dgm:t>
        <a:bodyPr/>
        <a:lstStyle/>
        <a:p>
          <a:endParaRPr lang="en-US" sz="2800"/>
        </a:p>
      </dgm:t>
    </dgm:pt>
    <dgm:pt modelId="{FC38B4B0-2DC3-4067-811A-2E203CF0E599}">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Downloaded scripts must be signed by trusted source</a:t>
          </a:r>
        </a:p>
      </dgm:t>
    </dgm:pt>
    <dgm:pt modelId="{9BB8357D-DDCD-43FE-9909-BB32176F79AB}" type="parTrans" cxnId="{C77AA5E5-E6EE-498C-83F6-B05C79AFD619}">
      <dgm:prSet/>
      <dgm:spPr/>
      <dgm:t>
        <a:bodyPr/>
        <a:lstStyle/>
        <a:p>
          <a:endParaRPr lang="en-US" sz="2800"/>
        </a:p>
      </dgm:t>
    </dgm:pt>
    <dgm:pt modelId="{804E2D1F-0961-4774-AA6B-6B8185A75C03}" type="sibTrans" cxnId="{C77AA5E5-E6EE-498C-83F6-B05C79AFD619}">
      <dgm:prSet/>
      <dgm:spPr/>
      <dgm:t>
        <a:bodyPr/>
        <a:lstStyle/>
        <a:p>
          <a:endParaRPr lang="en-US" sz="2800"/>
        </a:p>
      </dgm:t>
    </dgm:pt>
    <dgm:pt modelId="{DC547200-8635-494D-A466-EFAC016D9CE3}">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All scripts from all sources can be run without signing</a:t>
          </a:r>
          <a:endParaRPr lang="en-US" sz="1600"/>
        </a:p>
      </dgm:t>
    </dgm:pt>
    <dgm:pt modelId="{40746A66-0D40-40A9-89EF-426F2926EF3C}" type="parTrans" cxnId="{A266F323-7F90-4A0C-BB1F-F4F3AD9A2948}">
      <dgm:prSet/>
      <dgm:spPr/>
      <dgm:t>
        <a:bodyPr/>
        <a:lstStyle/>
        <a:p>
          <a:endParaRPr lang="en-US" sz="2800"/>
        </a:p>
      </dgm:t>
    </dgm:pt>
    <dgm:pt modelId="{F75326EA-B7A1-4D52-9B2C-F9A126425E91}" type="sibTrans" cxnId="{A266F323-7F90-4A0C-BB1F-F4F3AD9A2948}">
      <dgm:prSet/>
      <dgm:spPr/>
      <dgm:t>
        <a:bodyPr/>
        <a:lstStyle/>
        <a:p>
          <a:endParaRPr lang="en-US" sz="2800"/>
        </a:p>
      </dgm:t>
    </dgm:pt>
    <dgm:pt modelId="{1CBDA800-CA33-4354-A2BF-C736B0AAD3E1}" type="pres">
      <dgm:prSet presAssocID="{7F51FB56-F85B-424E-8EC6-FA70BE1C5F94}" presName="linear" presStyleCnt="0">
        <dgm:presLayoutVars>
          <dgm:dir/>
          <dgm:animLvl val="lvl"/>
          <dgm:resizeHandles val="exact"/>
        </dgm:presLayoutVars>
      </dgm:prSet>
      <dgm:spPr/>
    </dgm:pt>
    <dgm:pt modelId="{35557898-37AA-4F51-9C9D-91FFCE3BB9E9}" type="pres">
      <dgm:prSet presAssocID="{10942685-F350-453B-AA81-F181D846573C}" presName="parentLin" presStyleCnt="0"/>
      <dgm:spPr/>
    </dgm:pt>
    <dgm:pt modelId="{690F74BD-9A9B-4272-A365-B3D120AC1D54}" type="pres">
      <dgm:prSet presAssocID="{10942685-F350-453B-AA81-F181D846573C}" presName="parentLeftMargin" presStyleLbl="node1" presStyleIdx="0" presStyleCnt="4"/>
      <dgm:spPr/>
    </dgm:pt>
    <dgm:pt modelId="{98E14EDE-E096-4158-809E-9E604D8ED848}" type="pres">
      <dgm:prSet presAssocID="{10942685-F350-453B-AA81-F181D846573C}" presName="parentText" presStyleLbl="node1" presStyleIdx="0" presStyleCnt="4">
        <dgm:presLayoutVars>
          <dgm:chMax val="0"/>
          <dgm:bulletEnabled val="1"/>
        </dgm:presLayoutVars>
      </dgm:prSet>
      <dgm:spPr>
        <a:prstGeom prst="rect">
          <a:avLst/>
        </a:prstGeom>
      </dgm:spPr>
    </dgm:pt>
    <dgm:pt modelId="{9C82A81C-272C-4E98-BC35-AE238A58E5D8}" type="pres">
      <dgm:prSet presAssocID="{10942685-F350-453B-AA81-F181D846573C}" presName="negativeSpace" presStyleCnt="0"/>
      <dgm:spPr/>
    </dgm:pt>
    <dgm:pt modelId="{9F36A2C9-EEDE-4A69-AB35-611DF567892A}" type="pres">
      <dgm:prSet presAssocID="{10942685-F350-453B-AA81-F181D846573C}" presName="childText" presStyleLbl="conFgAcc1" presStyleIdx="0" presStyleCnt="4">
        <dgm:presLayoutVars>
          <dgm:bulletEnabled val="1"/>
        </dgm:presLayoutVars>
      </dgm:prSet>
      <dgm:spPr/>
    </dgm:pt>
    <dgm:pt modelId="{A373078B-EBFD-4620-91E4-A1F4823AB3A8}" type="pres">
      <dgm:prSet presAssocID="{087DC7D7-A745-4E35-9BEF-9FA71AD0A543}" presName="spaceBetweenRectangles" presStyleCnt="0"/>
      <dgm:spPr/>
    </dgm:pt>
    <dgm:pt modelId="{35D1DABA-B56B-4145-BB88-5776480DE33C}" type="pres">
      <dgm:prSet presAssocID="{62A59317-C6E4-4772-8015-B673C6BCE914}" presName="parentLin" presStyleCnt="0"/>
      <dgm:spPr/>
    </dgm:pt>
    <dgm:pt modelId="{BCD2E8D1-514E-490D-9652-E017BA527881}" type="pres">
      <dgm:prSet presAssocID="{62A59317-C6E4-4772-8015-B673C6BCE914}" presName="parentLeftMargin" presStyleLbl="node1" presStyleIdx="0" presStyleCnt="4"/>
      <dgm:spPr/>
    </dgm:pt>
    <dgm:pt modelId="{68E1BEB3-D885-44E8-82C6-989DB867C67B}" type="pres">
      <dgm:prSet presAssocID="{62A59317-C6E4-4772-8015-B673C6BCE914}" presName="parentText" presStyleLbl="node1" presStyleIdx="1" presStyleCnt="4">
        <dgm:presLayoutVars>
          <dgm:chMax val="0"/>
          <dgm:bulletEnabled val="1"/>
        </dgm:presLayoutVars>
      </dgm:prSet>
      <dgm:spPr>
        <a:prstGeom prst="rect">
          <a:avLst/>
        </a:prstGeom>
      </dgm:spPr>
    </dgm:pt>
    <dgm:pt modelId="{BCFC2B78-7125-4134-80CB-A9F53AF04ECA}" type="pres">
      <dgm:prSet presAssocID="{62A59317-C6E4-4772-8015-B673C6BCE914}" presName="negativeSpace" presStyleCnt="0"/>
      <dgm:spPr/>
    </dgm:pt>
    <dgm:pt modelId="{9E36DE79-EE6C-4A91-ABF9-4A582035168A}" type="pres">
      <dgm:prSet presAssocID="{62A59317-C6E4-4772-8015-B673C6BCE914}" presName="childText" presStyleLbl="conFgAcc1" presStyleIdx="1" presStyleCnt="4">
        <dgm:presLayoutVars>
          <dgm:bulletEnabled val="1"/>
        </dgm:presLayoutVars>
      </dgm:prSet>
      <dgm:spPr/>
    </dgm:pt>
    <dgm:pt modelId="{26414542-3260-41B2-9C3A-3F1B0D9A0CFF}" type="pres">
      <dgm:prSet presAssocID="{93D6B9B0-61BC-4E6F-ABC3-DCDB3D4E542D}" presName="spaceBetweenRectangles" presStyleCnt="0"/>
      <dgm:spPr/>
    </dgm:pt>
    <dgm:pt modelId="{59DE9176-946F-4A37-BC15-9FBDE0F77845}" type="pres">
      <dgm:prSet presAssocID="{8BA88A8D-BFDE-4AD1-852C-BC6D3BCD4F3C}" presName="parentLin" presStyleCnt="0"/>
      <dgm:spPr/>
    </dgm:pt>
    <dgm:pt modelId="{33593AA7-A2D1-4282-88CF-3CB3CDF61C48}" type="pres">
      <dgm:prSet presAssocID="{8BA88A8D-BFDE-4AD1-852C-BC6D3BCD4F3C}" presName="parentLeftMargin" presStyleLbl="node1" presStyleIdx="1" presStyleCnt="4"/>
      <dgm:spPr/>
    </dgm:pt>
    <dgm:pt modelId="{8B870745-5CB5-43A1-841C-66CCFC0902B6}" type="pres">
      <dgm:prSet presAssocID="{8BA88A8D-BFDE-4AD1-852C-BC6D3BCD4F3C}" presName="parentText" presStyleLbl="node1" presStyleIdx="2" presStyleCnt="4">
        <dgm:presLayoutVars>
          <dgm:chMax val="0"/>
          <dgm:bulletEnabled val="1"/>
        </dgm:presLayoutVars>
      </dgm:prSet>
      <dgm:spPr>
        <a:prstGeom prst="rect">
          <a:avLst/>
        </a:prstGeom>
      </dgm:spPr>
    </dgm:pt>
    <dgm:pt modelId="{FFC63B8F-0D0E-4947-A9D2-7485807FFAFE}" type="pres">
      <dgm:prSet presAssocID="{8BA88A8D-BFDE-4AD1-852C-BC6D3BCD4F3C}" presName="negativeSpace" presStyleCnt="0"/>
      <dgm:spPr/>
    </dgm:pt>
    <dgm:pt modelId="{EA47F679-C5D8-4851-A647-B280485EF49F}" type="pres">
      <dgm:prSet presAssocID="{8BA88A8D-BFDE-4AD1-852C-BC6D3BCD4F3C}" presName="childText" presStyleLbl="conFgAcc1" presStyleIdx="2" presStyleCnt="4">
        <dgm:presLayoutVars>
          <dgm:bulletEnabled val="1"/>
        </dgm:presLayoutVars>
      </dgm:prSet>
      <dgm:spPr/>
    </dgm:pt>
    <dgm:pt modelId="{4E2D7F69-DF46-425E-852C-6329CF128F59}" type="pres">
      <dgm:prSet presAssocID="{5613C298-A11A-4DD6-9C69-275DCC633F6A}" presName="spaceBetweenRectangles" presStyleCnt="0"/>
      <dgm:spPr/>
    </dgm:pt>
    <dgm:pt modelId="{6DCD48AB-2B29-4CFE-9CF7-E55377DA9733}" type="pres">
      <dgm:prSet presAssocID="{50F97579-6682-43C1-BB3E-89A2D79871D1}" presName="parentLin" presStyleCnt="0"/>
      <dgm:spPr/>
    </dgm:pt>
    <dgm:pt modelId="{22A6F48E-4F19-459A-936B-1580C879770B}" type="pres">
      <dgm:prSet presAssocID="{50F97579-6682-43C1-BB3E-89A2D79871D1}" presName="parentLeftMargin" presStyleLbl="node1" presStyleIdx="2" presStyleCnt="4"/>
      <dgm:spPr/>
    </dgm:pt>
    <dgm:pt modelId="{D8E314A4-FC13-4847-8CCA-4C758CE84F17}" type="pres">
      <dgm:prSet presAssocID="{50F97579-6682-43C1-BB3E-89A2D79871D1}" presName="parentText" presStyleLbl="node1" presStyleIdx="3" presStyleCnt="4">
        <dgm:presLayoutVars>
          <dgm:chMax val="0"/>
          <dgm:bulletEnabled val="1"/>
        </dgm:presLayoutVars>
      </dgm:prSet>
      <dgm:spPr>
        <a:prstGeom prst="rect">
          <a:avLst/>
        </a:prstGeom>
      </dgm:spPr>
    </dgm:pt>
    <dgm:pt modelId="{9EF74855-04BB-44BB-9B48-A265F005DF50}" type="pres">
      <dgm:prSet presAssocID="{50F97579-6682-43C1-BB3E-89A2D79871D1}" presName="negativeSpace" presStyleCnt="0"/>
      <dgm:spPr/>
    </dgm:pt>
    <dgm:pt modelId="{37CFD8B5-E461-4A62-BC8A-CDB7564AF439}" type="pres">
      <dgm:prSet presAssocID="{50F97579-6682-43C1-BB3E-89A2D79871D1}" presName="childText" presStyleLbl="conFgAcc1" presStyleIdx="3" presStyleCnt="4">
        <dgm:presLayoutVars>
          <dgm:bulletEnabled val="1"/>
        </dgm:presLayoutVars>
      </dgm:prSet>
      <dgm:spPr/>
    </dgm:pt>
  </dgm:ptLst>
  <dgm:cxnLst>
    <dgm:cxn modelId="{44C15A07-AEC6-4D8E-ADFA-A55D182ED2A4}" srcId="{8BA88A8D-BFDE-4AD1-852C-BC6D3BCD4F3C}" destId="{321F9267-E335-40CD-BFC3-9E808B0D0015}" srcOrd="1" destOrd="0" parTransId="{281B638B-80A7-4A7D-936D-28D858D62286}" sibTransId="{44A44319-7C58-483A-AEEC-E9A350470106}"/>
    <dgm:cxn modelId="{C4E64412-E9E0-45A0-887E-012DEA1F967B}" srcId="{10942685-F350-453B-AA81-F181D846573C}" destId="{709815EA-2706-4946-ADE1-C0652BD4D319}" srcOrd="2" destOrd="0" parTransId="{330DEE9F-0CE6-4F39-A663-F3AE2BDC72E7}" sibTransId="{9B28C453-638C-4644-A3BB-A8D4C03F67C8}"/>
    <dgm:cxn modelId="{A266F323-7F90-4A0C-BB1F-F4F3AD9A2948}" srcId="{50F97579-6682-43C1-BB3E-89A2D79871D1}" destId="{DC547200-8635-494D-A466-EFAC016D9CE3}" srcOrd="0" destOrd="0" parTransId="{40746A66-0D40-40A9-89EF-426F2926EF3C}" sibTransId="{F75326EA-B7A1-4D52-9B2C-F9A126425E91}"/>
    <dgm:cxn modelId="{E36BEA37-00FF-4A4D-9194-9CA02D83734E}" type="presOf" srcId="{10942685-F350-453B-AA81-F181D846573C}" destId="{690F74BD-9A9B-4272-A365-B3D120AC1D54}" srcOrd="0" destOrd="0" presId="urn:microsoft.com/office/officeart/2005/8/layout/list1"/>
    <dgm:cxn modelId="{C421105E-142D-4D6D-AEC6-ECD38B51754A}" type="presOf" srcId="{50F97579-6682-43C1-BB3E-89A2D79871D1}" destId="{22A6F48E-4F19-459A-936B-1580C879770B}" srcOrd="0" destOrd="0" presId="urn:microsoft.com/office/officeart/2005/8/layout/list1"/>
    <dgm:cxn modelId="{A12BE041-3802-4ACE-8EF3-678A2AA94478}" type="presOf" srcId="{DC547200-8635-494D-A466-EFAC016D9CE3}" destId="{37CFD8B5-E461-4A62-BC8A-CDB7564AF439}" srcOrd="0" destOrd="0" presId="urn:microsoft.com/office/officeart/2005/8/layout/list1"/>
    <dgm:cxn modelId="{37EC0969-91CE-4500-B5B3-7C212F78794B}" type="presOf" srcId="{10942685-F350-453B-AA81-F181D846573C}" destId="{98E14EDE-E096-4158-809E-9E604D8ED848}" srcOrd="1" destOrd="0" presId="urn:microsoft.com/office/officeart/2005/8/layout/list1"/>
    <dgm:cxn modelId="{AEF21549-E82E-4F2A-8A93-0A53783F5DB3}" type="presOf" srcId="{50F97579-6682-43C1-BB3E-89A2D79871D1}" destId="{D8E314A4-FC13-4847-8CCA-4C758CE84F17}" srcOrd="1" destOrd="0" presId="urn:microsoft.com/office/officeart/2005/8/layout/list1"/>
    <dgm:cxn modelId="{6D57CA69-F1D1-499A-B61E-6F5AB62B9D37}" srcId="{10942685-F350-453B-AA81-F181D846573C}" destId="{5E813EF5-D36D-4471-A945-6FBCF35F96B7}" srcOrd="1" destOrd="0" parTransId="{B66735CD-D072-4D5B-936F-48C0F58E02B7}" sibTransId="{A45BBB9B-F808-4443-8A63-39D5186DC99C}"/>
    <dgm:cxn modelId="{78474351-39B5-4B9A-AF2B-945AF57E8FA6}" srcId="{8BA88A8D-BFDE-4AD1-852C-BC6D3BCD4F3C}" destId="{2CD18478-05C8-462F-97F6-DF55DD1BE37A}" srcOrd="0" destOrd="0" parTransId="{75BD1F10-1CB8-4762-B440-6FADA195070D}" sibTransId="{931EAF65-C402-4DDF-846E-6CE5118EFD56}"/>
    <dgm:cxn modelId="{3443A479-3244-49B6-B996-E0918F4D55FC}" srcId="{7F51FB56-F85B-424E-8EC6-FA70BE1C5F94}" destId="{8BA88A8D-BFDE-4AD1-852C-BC6D3BCD4F3C}" srcOrd="2" destOrd="0" parTransId="{24E7BBE6-CB54-4BB1-AC40-BF737455F149}" sibTransId="{5613C298-A11A-4DD6-9C69-275DCC633F6A}"/>
    <dgm:cxn modelId="{B022777C-DA9F-4925-9277-4196920A0539}" type="presOf" srcId="{62A59317-C6E4-4772-8015-B673C6BCE914}" destId="{BCD2E8D1-514E-490D-9652-E017BA527881}" srcOrd="0" destOrd="0" presId="urn:microsoft.com/office/officeart/2005/8/layout/list1"/>
    <dgm:cxn modelId="{44646C7E-8F9C-43EC-9713-16BD94315E3A}" srcId="{7F51FB56-F85B-424E-8EC6-FA70BE1C5F94}" destId="{10942685-F350-453B-AA81-F181D846573C}" srcOrd="0" destOrd="0" parTransId="{977C8F95-A358-4B52-B749-195CB3130F84}" sibTransId="{087DC7D7-A745-4E35-9BEF-9FA71AD0A543}"/>
    <dgm:cxn modelId="{E4143989-547B-4FE3-9303-2F17D550E534}" type="presOf" srcId="{709815EA-2706-4946-ADE1-C0652BD4D319}" destId="{9F36A2C9-EEDE-4A69-AB35-611DF567892A}" srcOrd="0" destOrd="2" presId="urn:microsoft.com/office/officeart/2005/8/layout/list1"/>
    <dgm:cxn modelId="{957B8096-0060-4C72-BF4E-7AC9C27AC85A}" srcId="{7F51FB56-F85B-424E-8EC6-FA70BE1C5F94}" destId="{50F97579-6682-43C1-BB3E-89A2D79871D1}" srcOrd="3" destOrd="0" parTransId="{AB1A38B1-CD17-455E-8B2F-191D5EA79DAC}" sibTransId="{2A59C5D3-017B-443B-B631-A530FF0BED41}"/>
    <dgm:cxn modelId="{305E25A0-989D-4FDB-AAD5-9FF9E362BE3C}" srcId="{62A59317-C6E4-4772-8015-B673C6BCE914}" destId="{C898C3B9-1F9B-498D-91CB-F7043CA734E4}" srcOrd="0" destOrd="0" parTransId="{0BAA7B49-309C-4855-8BA9-3CC0C9B5C733}" sibTransId="{6763B982-445F-4371-90C1-37A01012FE2E}"/>
    <dgm:cxn modelId="{D717CEAD-AED5-4073-B0EB-EF3736EF6008}" type="presOf" srcId="{7F51FB56-F85B-424E-8EC6-FA70BE1C5F94}" destId="{1CBDA800-CA33-4354-A2BF-C736B0AAD3E1}" srcOrd="0" destOrd="0" presId="urn:microsoft.com/office/officeart/2005/8/layout/list1"/>
    <dgm:cxn modelId="{CCC476C2-A31A-4A0B-BB7E-E129E801FFAB}" type="presOf" srcId="{8BA88A8D-BFDE-4AD1-852C-BC6D3BCD4F3C}" destId="{8B870745-5CB5-43A1-841C-66CCFC0902B6}" srcOrd="1" destOrd="0" presId="urn:microsoft.com/office/officeart/2005/8/layout/list1"/>
    <dgm:cxn modelId="{462B74C3-730B-4F30-B629-1C8633D5FB31}" type="presOf" srcId="{E5CF5E79-E414-40AA-A0A4-6CACEB892D3A}" destId="{9E36DE79-EE6C-4A91-ABF9-4A582035168A}" srcOrd="0" destOrd="1" presId="urn:microsoft.com/office/officeart/2005/8/layout/list1"/>
    <dgm:cxn modelId="{0F70A0C6-FF26-4B9F-A8A2-5761C808D66F}" srcId="{10942685-F350-453B-AA81-F181D846573C}" destId="{158B8E31-AA5B-47D9-92B2-B84E21C0A141}" srcOrd="0" destOrd="0" parTransId="{B2090758-6EF1-4A7D-A0BF-5DF555229AD4}" sibTransId="{6D936519-A3A4-4A34-9EEB-9526911FDE36}"/>
    <dgm:cxn modelId="{C42176CE-7D5D-4166-8689-233E25E38F90}" type="presOf" srcId="{C898C3B9-1F9B-498D-91CB-F7043CA734E4}" destId="{9E36DE79-EE6C-4A91-ABF9-4A582035168A}" srcOrd="0" destOrd="0" presId="urn:microsoft.com/office/officeart/2005/8/layout/list1"/>
    <dgm:cxn modelId="{DA04B1CF-CC33-4CDA-A3D1-986833F8F63C}" type="presOf" srcId="{8BA88A8D-BFDE-4AD1-852C-BC6D3BCD4F3C}" destId="{33593AA7-A2D1-4282-88CF-3CB3CDF61C48}" srcOrd="0" destOrd="0" presId="urn:microsoft.com/office/officeart/2005/8/layout/list1"/>
    <dgm:cxn modelId="{F3E1E1D0-7F32-4188-B80C-3D7FBC231D88}" type="presOf" srcId="{158B8E31-AA5B-47D9-92B2-B84E21C0A141}" destId="{9F36A2C9-EEDE-4A69-AB35-611DF567892A}" srcOrd="0" destOrd="0" presId="urn:microsoft.com/office/officeart/2005/8/layout/list1"/>
    <dgm:cxn modelId="{89EB82D4-588D-47CE-811E-85BC0C8C4966}" type="presOf" srcId="{321F9267-E335-40CD-BFC3-9E808B0D0015}" destId="{EA47F679-C5D8-4851-A647-B280485EF49F}" srcOrd="0" destOrd="1" presId="urn:microsoft.com/office/officeart/2005/8/layout/list1"/>
    <dgm:cxn modelId="{87101DD6-4145-413D-8B65-A50BF0BA1619}" type="presOf" srcId="{FC38B4B0-2DC3-4067-811A-2E203CF0E599}" destId="{EA47F679-C5D8-4851-A647-B280485EF49F}" srcOrd="0" destOrd="2" presId="urn:microsoft.com/office/officeart/2005/8/layout/list1"/>
    <dgm:cxn modelId="{F1C74DD9-3130-451D-8E60-83BECD4C6F24}" srcId="{62A59317-C6E4-4772-8015-B673C6BCE914}" destId="{E5CF5E79-E414-40AA-A0A4-6CACEB892D3A}" srcOrd="1" destOrd="0" parTransId="{1AB6B62B-FEAF-401B-9ECD-B0BD5DEE04D4}" sibTransId="{1EAA9BE1-D187-44C9-A0C5-E280F493F03C}"/>
    <dgm:cxn modelId="{BF56E6DA-9353-4E34-8314-343159ED25A4}" type="presOf" srcId="{62A59317-C6E4-4772-8015-B673C6BCE914}" destId="{68E1BEB3-D885-44E8-82C6-989DB867C67B}" srcOrd="1" destOrd="0" presId="urn:microsoft.com/office/officeart/2005/8/layout/list1"/>
    <dgm:cxn modelId="{E4583DDC-BCCA-4476-A4CE-9628F40F790C}" type="presOf" srcId="{2CD18478-05C8-462F-97F6-DF55DD1BE37A}" destId="{EA47F679-C5D8-4851-A647-B280485EF49F}" srcOrd="0" destOrd="0" presId="urn:microsoft.com/office/officeart/2005/8/layout/list1"/>
    <dgm:cxn modelId="{C77AA5E5-E6EE-498C-83F6-B05C79AFD619}" srcId="{8BA88A8D-BFDE-4AD1-852C-BC6D3BCD4F3C}" destId="{FC38B4B0-2DC3-4067-811A-2E203CF0E599}" srcOrd="2" destOrd="0" parTransId="{9BB8357D-DDCD-43FE-9909-BB32176F79AB}" sibTransId="{804E2D1F-0961-4774-AA6B-6B8185A75C03}"/>
    <dgm:cxn modelId="{BEF1F1FA-6922-43CC-AA83-906BB35D9FAD}" srcId="{7F51FB56-F85B-424E-8EC6-FA70BE1C5F94}" destId="{62A59317-C6E4-4772-8015-B673C6BCE914}" srcOrd="1" destOrd="0" parTransId="{1FEDC2FD-15D1-4B72-9AA6-F2565D0FF622}" sibTransId="{93D6B9B0-61BC-4E6F-ABC3-DCDB3D4E542D}"/>
    <dgm:cxn modelId="{66A107FE-1EA7-4CC9-BB3F-52EFB3E2B043}" type="presOf" srcId="{5E813EF5-D36D-4471-A945-6FBCF35F96B7}" destId="{9F36A2C9-EEDE-4A69-AB35-611DF567892A}" srcOrd="0" destOrd="1" presId="urn:microsoft.com/office/officeart/2005/8/layout/list1"/>
    <dgm:cxn modelId="{4EB17C25-AC16-46F5-A3E9-44DD04FAE9FD}" type="presParOf" srcId="{1CBDA800-CA33-4354-A2BF-C736B0AAD3E1}" destId="{35557898-37AA-4F51-9C9D-91FFCE3BB9E9}" srcOrd="0" destOrd="0" presId="urn:microsoft.com/office/officeart/2005/8/layout/list1"/>
    <dgm:cxn modelId="{549D6ACC-4D53-4770-8F2E-5281B0D59061}" type="presParOf" srcId="{35557898-37AA-4F51-9C9D-91FFCE3BB9E9}" destId="{690F74BD-9A9B-4272-A365-B3D120AC1D54}" srcOrd="0" destOrd="0" presId="urn:microsoft.com/office/officeart/2005/8/layout/list1"/>
    <dgm:cxn modelId="{29199444-06D2-4F4C-812B-8B2CF2E90789}" type="presParOf" srcId="{35557898-37AA-4F51-9C9D-91FFCE3BB9E9}" destId="{98E14EDE-E096-4158-809E-9E604D8ED848}" srcOrd="1" destOrd="0" presId="urn:microsoft.com/office/officeart/2005/8/layout/list1"/>
    <dgm:cxn modelId="{D7AA6318-7677-4E2A-AC3A-9E6F211E7001}" type="presParOf" srcId="{1CBDA800-CA33-4354-A2BF-C736B0AAD3E1}" destId="{9C82A81C-272C-4E98-BC35-AE238A58E5D8}" srcOrd="1" destOrd="0" presId="urn:microsoft.com/office/officeart/2005/8/layout/list1"/>
    <dgm:cxn modelId="{80F84C36-C11E-4284-A612-877D6656355D}" type="presParOf" srcId="{1CBDA800-CA33-4354-A2BF-C736B0AAD3E1}" destId="{9F36A2C9-EEDE-4A69-AB35-611DF567892A}" srcOrd="2" destOrd="0" presId="urn:microsoft.com/office/officeart/2005/8/layout/list1"/>
    <dgm:cxn modelId="{53A336D0-7BE8-486F-BFD5-6D581F1A15D0}" type="presParOf" srcId="{1CBDA800-CA33-4354-A2BF-C736B0AAD3E1}" destId="{A373078B-EBFD-4620-91E4-A1F4823AB3A8}" srcOrd="3" destOrd="0" presId="urn:microsoft.com/office/officeart/2005/8/layout/list1"/>
    <dgm:cxn modelId="{E8AC27BD-C85C-45FF-9AAC-0B84DE0FC7B8}" type="presParOf" srcId="{1CBDA800-CA33-4354-A2BF-C736B0AAD3E1}" destId="{35D1DABA-B56B-4145-BB88-5776480DE33C}" srcOrd="4" destOrd="0" presId="urn:microsoft.com/office/officeart/2005/8/layout/list1"/>
    <dgm:cxn modelId="{C4223A16-F53F-4943-88F8-159435A32577}" type="presParOf" srcId="{35D1DABA-B56B-4145-BB88-5776480DE33C}" destId="{BCD2E8D1-514E-490D-9652-E017BA527881}" srcOrd="0" destOrd="0" presId="urn:microsoft.com/office/officeart/2005/8/layout/list1"/>
    <dgm:cxn modelId="{C6BB0041-E06E-4637-81D5-96BAAE405987}" type="presParOf" srcId="{35D1DABA-B56B-4145-BB88-5776480DE33C}" destId="{68E1BEB3-D885-44E8-82C6-989DB867C67B}" srcOrd="1" destOrd="0" presId="urn:microsoft.com/office/officeart/2005/8/layout/list1"/>
    <dgm:cxn modelId="{791BE56A-4E1D-468D-99D7-A2582556A7A5}" type="presParOf" srcId="{1CBDA800-CA33-4354-A2BF-C736B0AAD3E1}" destId="{BCFC2B78-7125-4134-80CB-A9F53AF04ECA}" srcOrd="5" destOrd="0" presId="urn:microsoft.com/office/officeart/2005/8/layout/list1"/>
    <dgm:cxn modelId="{8E0A52B6-6E62-4BC7-9036-E55F09E1615C}" type="presParOf" srcId="{1CBDA800-CA33-4354-A2BF-C736B0AAD3E1}" destId="{9E36DE79-EE6C-4A91-ABF9-4A582035168A}" srcOrd="6" destOrd="0" presId="urn:microsoft.com/office/officeart/2005/8/layout/list1"/>
    <dgm:cxn modelId="{C6CBCAE4-4CC0-48F1-A43E-A5E81C299EF2}" type="presParOf" srcId="{1CBDA800-CA33-4354-A2BF-C736B0AAD3E1}" destId="{26414542-3260-41B2-9C3A-3F1B0D9A0CFF}" srcOrd="7" destOrd="0" presId="urn:microsoft.com/office/officeart/2005/8/layout/list1"/>
    <dgm:cxn modelId="{AFB37B68-628A-43F3-867E-63535A7F2E57}" type="presParOf" srcId="{1CBDA800-CA33-4354-A2BF-C736B0AAD3E1}" destId="{59DE9176-946F-4A37-BC15-9FBDE0F77845}" srcOrd="8" destOrd="0" presId="urn:microsoft.com/office/officeart/2005/8/layout/list1"/>
    <dgm:cxn modelId="{D9C59D8A-79AC-4DDB-B187-785EAD211AB1}" type="presParOf" srcId="{59DE9176-946F-4A37-BC15-9FBDE0F77845}" destId="{33593AA7-A2D1-4282-88CF-3CB3CDF61C48}" srcOrd="0" destOrd="0" presId="urn:microsoft.com/office/officeart/2005/8/layout/list1"/>
    <dgm:cxn modelId="{99BB08FC-04B2-4587-A673-5EA077BDF1B1}" type="presParOf" srcId="{59DE9176-946F-4A37-BC15-9FBDE0F77845}" destId="{8B870745-5CB5-43A1-841C-66CCFC0902B6}" srcOrd="1" destOrd="0" presId="urn:microsoft.com/office/officeart/2005/8/layout/list1"/>
    <dgm:cxn modelId="{825B6801-80FB-4DCE-B111-F71A28EEECC4}" type="presParOf" srcId="{1CBDA800-CA33-4354-A2BF-C736B0AAD3E1}" destId="{FFC63B8F-0D0E-4947-A9D2-7485807FFAFE}" srcOrd="9" destOrd="0" presId="urn:microsoft.com/office/officeart/2005/8/layout/list1"/>
    <dgm:cxn modelId="{CCA3689E-81E5-45AE-963D-F49039437E84}" type="presParOf" srcId="{1CBDA800-CA33-4354-A2BF-C736B0AAD3E1}" destId="{EA47F679-C5D8-4851-A647-B280485EF49F}" srcOrd="10" destOrd="0" presId="urn:microsoft.com/office/officeart/2005/8/layout/list1"/>
    <dgm:cxn modelId="{FB549C71-BF71-4F7A-8B4D-12EBD919ABCA}" type="presParOf" srcId="{1CBDA800-CA33-4354-A2BF-C736B0AAD3E1}" destId="{4E2D7F69-DF46-425E-852C-6329CF128F59}" srcOrd="11" destOrd="0" presId="urn:microsoft.com/office/officeart/2005/8/layout/list1"/>
    <dgm:cxn modelId="{41EE35CD-265A-4D7A-86D2-40C332B66DFA}" type="presParOf" srcId="{1CBDA800-CA33-4354-A2BF-C736B0AAD3E1}" destId="{6DCD48AB-2B29-4CFE-9CF7-E55377DA9733}" srcOrd="12" destOrd="0" presId="urn:microsoft.com/office/officeart/2005/8/layout/list1"/>
    <dgm:cxn modelId="{014A5598-972D-46E2-A112-0B9AE0E581EB}" type="presParOf" srcId="{6DCD48AB-2B29-4CFE-9CF7-E55377DA9733}" destId="{22A6F48E-4F19-459A-936B-1580C879770B}" srcOrd="0" destOrd="0" presId="urn:microsoft.com/office/officeart/2005/8/layout/list1"/>
    <dgm:cxn modelId="{E75F022C-DC50-4707-B542-61C39B2DFFA2}" type="presParOf" srcId="{6DCD48AB-2B29-4CFE-9CF7-E55377DA9733}" destId="{D8E314A4-FC13-4847-8CCA-4C758CE84F17}" srcOrd="1" destOrd="0" presId="urn:microsoft.com/office/officeart/2005/8/layout/list1"/>
    <dgm:cxn modelId="{E6AF9ADE-5FCC-4B03-AD8C-39DFF4B7FDE1}" type="presParOf" srcId="{1CBDA800-CA33-4354-A2BF-C736B0AAD3E1}" destId="{9EF74855-04BB-44BB-9B48-A265F005DF50}" srcOrd="13" destOrd="0" presId="urn:microsoft.com/office/officeart/2005/8/layout/list1"/>
    <dgm:cxn modelId="{C92F88F1-59C5-4F31-B187-02670FCC35BF}" type="presParOf" srcId="{1CBDA800-CA33-4354-A2BF-C736B0AAD3E1}" destId="{37CFD8B5-E461-4A62-BC8A-CDB7564AF439}"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F51FB56-F85B-424E-8EC6-FA70BE1C5F94}"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0942685-F350-453B-AA81-F181D846573C}">
      <dgm:prSet phldrT="[Text]" custT="1"/>
      <dgm:spPr/>
      <dgm:t>
        <a:bodyPr/>
        <a:lstStyle/>
        <a:p>
          <a:r>
            <a:rPr lang="en-US" sz="2000"/>
            <a:t>AD Group Policy – Computer</a:t>
          </a:r>
        </a:p>
      </dgm:t>
    </dgm:pt>
    <dgm:pt modelId="{977C8F95-A358-4B52-B749-195CB3130F84}" type="parTrans" cxnId="{44646C7E-8F9C-43EC-9713-16BD94315E3A}">
      <dgm:prSet/>
      <dgm:spPr/>
      <dgm:t>
        <a:bodyPr/>
        <a:lstStyle/>
        <a:p>
          <a:endParaRPr lang="en-US" sz="1600"/>
        </a:p>
      </dgm:t>
    </dgm:pt>
    <dgm:pt modelId="{087DC7D7-A745-4E35-9BEF-9FA71AD0A543}" type="sibTrans" cxnId="{44646C7E-8F9C-43EC-9713-16BD94315E3A}">
      <dgm:prSet/>
      <dgm:spPr/>
      <dgm:t>
        <a:bodyPr/>
        <a:lstStyle/>
        <a:p>
          <a:endParaRPr lang="en-US" sz="1600"/>
        </a:p>
      </dgm:t>
    </dgm:pt>
    <dgm:pt modelId="{3B7D36E9-9119-401D-A82D-958896D3F99E}">
      <dgm:prSet phldrT="[Text]" custT="1"/>
      <dgm:spPr/>
      <dgm:t>
        <a:bodyPr/>
        <a:lstStyle/>
        <a:p>
          <a:r>
            <a:rPr lang="en-US" sz="2000"/>
            <a:t>AD Group Policy – User</a:t>
          </a:r>
        </a:p>
      </dgm:t>
    </dgm:pt>
    <dgm:pt modelId="{2D4C453F-6FD5-4255-8262-74FDD94CF297}" type="parTrans" cxnId="{5FCF61C3-C621-4FBF-9682-4470863A1C57}">
      <dgm:prSet/>
      <dgm:spPr/>
      <dgm:t>
        <a:bodyPr/>
        <a:lstStyle/>
        <a:p>
          <a:endParaRPr lang="en-US" sz="1600"/>
        </a:p>
      </dgm:t>
    </dgm:pt>
    <dgm:pt modelId="{08247C7F-4CD9-42FF-9359-B383D5078ACA}" type="sibTrans" cxnId="{5FCF61C3-C621-4FBF-9682-4470863A1C57}">
      <dgm:prSet/>
      <dgm:spPr/>
      <dgm:t>
        <a:bodyPr/>
        <a:lstStyle/>
        <a:p>
          <a:endParaRPr lang="en-US" sz="1600"/>
        </a:p>
      </dgm:t>
    </dgm:pt>
    <dgm:pt modelId="{23B0D755-4CBC-4963-B925-1C60F0D031AF}">
      <dgm:prSet phldrT="[Text]" custT="1"/>
      <dgm:spPr/>
      <dgm:t>
        <a:bodyPr/>
        <a:lstStyle/>
        <a:p>
          <a:r>
            <a:rPr lang="en-US" sz="2000"/>
            <a:t>Process</a:t>
          </a:r>
        </a:p>
      </dgm:t>
    </dgm:pt>
    <dgm:pt modelId="{29B21110-0423-409F-A841-EFBD43758D61}" type="parTrans" cxnId="{858619BA-F2D7-4E40-9347-201F3B5FE205}">
      <dgm:prSet/>
      <dgm:spPr/>
      <dgm:t>
        <a:bodyPr/>
        <a:lstStyle/>
        <a:p>
          <a:endParaRPr lang="en-US" sz="1600"/>
        </a:p>
      </dgm:t>
    </dgm:pt>
    <dgm:pt modelId="{A19425A6-9120-415F-8C25-158321942A14}" type="sibTrans" cxnId="{858619BA-F2D7-4E40-9347-201F3B5FE205}">
      <dgm:prSet/>
      <dgm:spPr/>
      <dgm:t>
        <a:bodyPr/>
        <a:lstStyle/>
        <a:p>
          <a:endParaRPr lang="en-US" sz="1600"/>
        </a:p>
      </dgm:t>
    </dgm:pt>
    <dgm:pt modelId="{04D7202B-70A6-4AE3-8DCA-97102B4DA444}">
      <dgm:prSet phldrT="[Text]" custT="1"/>
      <dgm:spPr/>
      <dgm:t>
        <a:bodyPr/>
        <a:lstStyle/>
        <a:p>
          <a:r>
            <a:rPr lang="en-US" sz="2000"/>
            <a:t>Registry – Computer</a:t>
          </a:r>
        </a:p>
      </dgm:t>
    </dgm:pt>
    <dgm:pt modelId="{6159E6CF-F5E9-45BA-A5A0-4432004E79C8}" type="parTrans" cxnId="{C88DB003-32D2-4F25-8B4F-A7AE5674AE18}">
      <dgm:prSet/>
      <dgm:spPr/>
      <dgm:t>
        <a:bodyPr/>
        <a:lstStyle/>
        <a:p>
          <a:endParaRPr lang="en-US" sz="1600"/>
        </a:p>
      </dgm:t>
    </dgm:pt>
    <dgm:pt modelId="{5AB371D3-E7CD-4EC5-B3A2-C45159CA6427}" type="sibTrans" cxnId="{C88DB003-32D2-4F25-8B4F-A7AE5674AE18}">
      <dgm:prSet/>
      <dgm:spPr/>
      <dgm:t>
        <a:bodyPr/>
        <a:lstStyle/>
        <a:p>
          <a:endParaRPr lang="en-US" sz="1600"/>
        </a:p>
      </dgm:t>
    </dgm:pt>
    <dgm:pt modelId="{62D18B0F-AB2B-430F-95EE-AAAF710F4F55}">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PowerShell Host session only</a:t>
          </a:r>
          <a:endParaRPr lang="en-US" sz="1600">
            <a:latin typeface="Segoe UI Light" panose="020B0502040204020203" pitchFamily="34" charset="0"/>
            <a:cs typeface="Segoe UI Light" panose="020B0502040204020203" pitchFamily="34" charset="0"/>
          </a:endParaRPr>
        </a:p>
      </dgm:t>
    </dgm:pt>
    <dgm:pt modelId="{658AC4B6-5DDA-4073-B252-89DF275213ED}" type="parTrans" cxnId="{96093EF6-4A31-4EEE-A963-F2960A67663B}">
      <dgm:prSet/>
      <dgm:spPr/>
      <dgm:t>
        <a:bodyPr/>
        <a:lstStyle/>
        <a:p>
          <a:endParaRPr lang="en-US" sz="1600"/>
        </a:p>
      </dgm:t>
    </dgm:pt>
    <dgm:pt modelId="{279F1198-8C10-4FD5-B337-BBB7F304CD26}" type="sibTrans" cxnId="{96093EF6-4A31-4EEE-A963-F2960A67663B}">
      <dgm:prSet/>
      <dgm:spPr/>
      <dgm:t>
        <a:bodyPr/>
        <a:lstStyle/>
        <a:p>
          <a:endParaRPr lang="en-US" sz="1600"/>
        </a:p>
      </dgm:t>
    </dgm:pt>
    <dgm:pt modelId="{3F86F2D7-0F78-41F7-936B-0A9E8DB01F81}">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Lost upon exit of session (i.e. host process)</a:t>
          </a:r>
        </a:p>
      </dgm:t>
    </dgm:pt>
    <dgm:pt modelId="{3E49A15E-5006-4737-980A-33B1C3A9862B}" type="parTrans" cxnId="{96697C1D-F046-4253-A8ED-9FF306794711}">
      <dgm:prSet/>
      <dgm:spPr/>
      <dgm:t>
        <a:bodyPr/>
        <a:lstStyle/>
        <a:p>
          <a:endParaRPr lang="en-US" sz="1600"/>
        </a:p>
      </dgm:t>
    </dgm:pt>
    <dgm:pt modelId="{A9A565FC-E46E-401F-A6BA-CE7D0ECFE4CB}" type="sibTrans" cxnId="{96697C1D-F046-4253-A8ED-9FF306794711}">
      <dgm:prSet/>
      <dgm:spPr/>
      <dgm:t>
        <a:bodyPr/>
        <a:lstStyle/>
        <a:p>
          <a:endParaRPr lang="en-US" sz="1600"/>
        </a:p>
      </dgm:t>
    </dgm:pt>
    <dgm:pt modelId="{7E2F9CBB-58C6-4315-B035-9D6F5C3937FD}">
      <dgm:prSet phldrT="[Text]" custT="1"/>
      <dgm:spPr/>
      <dgm:t>
        <a:bodyPr/>
        <a:lstStyle/>
        <a:p>
          <a:r>
            <a:rPr lang="en-US" sz="1600">
              <a:latin typeface="Segoe UI Light" panose="020B0502040204020203" pitchFamily="34" charset="0"/>
              <a:cs typeface="Segoe UI Light" panose="020B0502040204020203" pitchFamily="34" charset="0"/>
            </a:rPr>
            <a:t>Console or ISE Command-line Parameter:</a:t>
          </a:r>
          <a:br>
            <a:rPr lang="en-US" sz="1600">
              <a:latin typeface="Segoe UI Light" panose="020B0502040204020203" pitchFamily="34" charset="0"/>
              <a:cs typeface="Segoe UI Light" panose="020B0502040204020203" pitchFamily="34" charset="0"/>
            </a:rPr>
          </a:br>
          <a:r>
            <a:rPr lang="en-US" sz="1600">
              <a:latin typeface="Segoe UI Light" panose="020B0502040204020203" pitchFamily="34" charset="0"/>
              <a:cs typeface="Segoe UI Light" panose="020B0502040204020203" pitchFamily="34" charset="0"/>
            </a:rPr>
            <a:t>	i.e.: </a:t>
          </a:r>
          <a:r>
            <a:rPr lang="en-US" sz="1600" i="1">
              <a:latin typeface="Segoe UI Light" panose="020B0502040204020203" pitchFamily="34" charset="0"/>
              <a:cs typeface="Segoe UI Light" panose="020B0502040204020203" pitchFamily="34" charset="0"/>
            </a:rPr>
            <a:t>c:\&gt; powershell.exe –</a:t>
          </a:r>
          <a:r>
            <a:rPr lang="en-US" sz="1600" i="1" err="1">
              <a:latin typeface="Segoe UI Light" panose="020B0502040204020203" pitchFamily="34" charset="0"/>
              <a:cs typeface="Segoe UI Light" panose="020B0502040204020203" pitchFamily="34" charset="0"/>
            </a:rPr>
            <a:t>executionpolicy</a:t>
          </a:r>
          <a:r>
            <a:rPr lang="en-US" sz="1600" i="1">
              <a:latin typeface="Segoe UI Light" panose="020B0502040204020203" pitchFamily="34" charset="0"/>
              <a:cs typeface="Segoe UI Light" panose="020B0502040204020203" pitchFamily="34" charset="0"/>
            </a:rPr>
            <a:t> </a:t>
          </a:r>
          <a:r>
            <a:rPr lang="en-US" sz="1600" i="1" err="1">
              <a:latin typeface="Segoe UI Light" panose="020B0502040204020203" pitchFamily="34" charset="0"/>
              <a:cs typeface="Segoe UI Light" panose="020B0502040204020203" pitchFamily="34" charset="0"/>
            </a:rPr>
            <a:t>remotesigned</a:t>
          </a:r>
          <a:endParaRPr lang="en-US" sz="1600" i="1">
            <a:latin typeface="Segoe UI Light" panose="020B0502040204020203" pitchFamily="34" charset="0"/>
            <a:cs typeface="Segoe UI Light" panose="020B0502040204020203" pitchFamily="34" charset="0"/>
          </a:endParaRPr>
        </a:p>
      </dgm:t>
    </dgm:pt>
    <dgm:pt modelId="{C0C9F7A6-5D3D-4432-9DFA-C8CBD9AFEB83}" type="parTrans" cxnId="{89506985-F208-4180-A997-3ABC1E983406}">
      <dgm:prSet/>
      <dgm:spPr/>
      <dgm:t>
        <a:bodyPr/>
        <a:lstStyle/>
        <a:p>
          <a:endParaRPr lang="en-US" sz="1600"/>
        </a:p>
      </dgm:t>
    </dgm:pt>
    <dgm:pt modelId="{751B19B3-E5FA-4496-9885-AF82D049A0D5}" type="sibTrans" cxnId="{89506985-F208-4180-A997-3ABC1E983406}">
      <dgm:prSet/>
      <dgm:spPr/>
      <dgm:t>
        <a:bodyPr/>
        <a:lstStyle/>
        <a:p>
          <a:endParaRPr lang="en-US" sz="1600"/>
        </a:p>
      </dgm:t>
    </dgm:pt>
    <dgm:pt modelId="{A99FF1CF-5BB7-4672-8C45-8412608851AA}">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computer</a:t>
          </a:r>
          <a:endParaRPr lang="en-US" sz="1600"/>
        </a:p>
      </dgm:t>
    </dgm:pt>
    <dgm:pt modelId="{67A5CF6E-62D9-4375-82B0-FA7C3A1C05B6}" type="parTrans" cxnId="{2E5488D2-6EDE-43E3-9CEF-E567C829CCAB}">
      <dgm:prSet/>
      <dgm:spPr/>
      <dgm:t>
        <a:bodyPr/>
        <a:lstStyle/>
        <a:p>
          <a:endParaRPr lang="en-US" sz="1600"/>
        </a:p>
      </dgm:t>
    </dgm:pt>
    <dgm:pt modelId="{38A9F264-4D07-441A-8ADB-D475A84A68D2}" type="sibTrans" cxnId="{2E5488D2-6EDE-43E3-9CEF-E567C829CCAB}">
      <dgm:prSet/>
      <dgm:spPr/>
      <dgm:t>
        <a:bodyPr/>
        <a:lstStyle/>
        <a:p>
          <a:endParaRPr lang="en-US" sz="1600"/>
        </a:p>
      </dgm:t>
    </dgm:pt>
    <dgm:pt modelId="{347F427B-80B0-4F91-BC64-0A422B8D9B11}">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HKLM registry </a:t>
          </a:r>
          <a:r>
            <a:rPr lang="en-GB" sz="16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 (Admin access needed to change)</a:t>
          </a:r>
        </a:p>
      </dgm:t>
    </dgm:pt>
    <dgm:pt modelId="{C5A0FA4A-4885-442F-9BD4-976AF47EA0E5}" type="parTrans" cxnId="{85DCF040-DB2D-462A-8C21-676AC130CD48}">
      <dgm:prSet/>
      <dgm:spPr/>
      <dgm:t>
        <a:bodyPr/>
        <a:lstStyle/>
        <a:p>
          <a:endParaRPr lang="en-US" sz="1600"/>
        </a:p>
      </dgm:t>
    </dgm:pt>
    <dgm:pt modelId="{BB8B2057-353C-4F9D-B6E7-877DDDDD51C5}" type="sibTrans" cxnId="{85DCF040-DB2D-462A-8C21-676AC130CD48}">
      <dgm:prSet/>
      <dgm:spPr/>
      <dgm:t>
        <a:bodyPr/>
        <a:lstStyle/>
        <a:p>
          <a:endParaRPr lang="en-US" sz="1600"/>
        </a:p>
      </dgm:t>
    </dgm:pt>
    <dgm:pt modelId="{34144098-C675-42F3-AE29-94BB23384944}">
      <dgm:prSet phldrT="[Text]" custT="1"/>
      <dgm:spPr/>
      <dgm:t>
        <a:bodyPr/>
        <a:lstStyle/>
        <a:p>
          <a:r>
            <a:rPr lang="en-US" sz="2000"/>
            <a:t>Registry – User</a:t>
          </a:r>
        </a:p>
      </dgm:t>
    </dgm:pt>
    <dgm:pt modelId="{467B567F-7C67-4D8D-B90F-B3AB2E5D94B7}" type="parTrans" cxnId="{87451373-FBE0-41B3-B2B8-1734A3216BA6}">
      <dgm:prSet/>
      <dgm:spPr/>
      <dgm:t>
        <a:bodyPr/>
        <a:lstStyle/>
        <a:p>
          <a:endParaRPr lang="en-US" sz="1600"/>
        </a:p>
      </dgm:t>
    </dgm:pt>
    <dgm:pt modelId="{31CA856C-80B4-48A5-88E1-2725D5992079}" type="sibTrans" cxnId="{87451373-FBE0-41B3-B2B8-1734A3216BA6}">
      <dgm:prSet/>
      <dgm:spPr/>
      <dgm:t>
        <a:bodyPr/>
        <a:lstStyle/>
        <a:p>
          <a:endParaRPr lang="en-US" sz="1600"/>
        </a:p>
      </dgm:t>
    </dgm:pt>
    <dgm:pt modelId="{41ED1F18-FC25-48C1-8E1C-AB7F70C107DD}">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user only</a:t>
          </a:r>
          <a:endParaRPr lang="en-US" sz="1600"/>
        </a:p>
      </dgm:t>
    </dgm:pt>
    <dgm:pt modelId="{1EB1F69D-9BF2-4650-B8F7-A5ED1FD23900}" type="parTrans" cxnId="{6D39981F-C3A1-4C99-831A-8CA2C4232C61}">
      <dgm:prSet/>
      <dgm:spPr/>
      <dgm:t>
        <a:bodyPr/>
        <a:lstStyle/>
        <a:p>
          <a:endParaRPr lang="en-US" sz="1600"/>
        </a:p>
      </dgm:t>
    </dgm:pt>
    <dgm:pt modelId="{C5A2E1E9-DAA4-4B46-B6C2-FD79F1BCB526}" type="sibTrans" cxnId="{6D39981F-C3A1-4C99-831A-8CA2C4232C61}">
      <dgm:prSet/>
      <dgm:spPr/>
      <dgm:t>
        <a:bodyPr/>
        <a:lstStyle/>
        <a:p>
          <a:endParaRPr lang="en-US" sz="1600"/>
        </a:p>
      </dgm:t>
    </dgm:pt>
    <dgm:pt modelId="{4A16A2E0-4251-4A5E-A223-4B4848DE0FE5}">
      <dgm:prSe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HKCU registry </a:t>
          </a:r>
          <a:r>
            <a:rPr lang="en-GB" sz="16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endPar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endParaRPr>
        </a:p>
      </dgm:t>
    </dgm:pt>
    <dgm:pt modelId="{4A27B10F-00E5-4254-ABBB-18D4C1C86CA7}" type="parTrans" cxnId="{089B628B-3251-422B-B331-5E70450C3A68}">
      <dgm:prSet/>
      <dgm:spPr/>
      <dgm:t>
        <a:bodyPr/>
        <a:lstStyle/>
        <a:p>
          <a:endParaRPr lang="en-US" sz="1600"/>
        </a:p>
      </dgm:t>
    </dgm:pt>
    <dgm:pt modelId="{4D1E87F0-FFDB-4738-983E-24A012611A5F}" type="sibTrans" cxnId="{089B628B-3251-422B-B331-5E70450C3A68}">
      <dgm:prSet/>
      <dgm:spPr/>
      <dgm:t>
        <a:bodyPr/>
        <a:lstStyle/>
        <a:p>
          <a:endParaRPr lang="en-US" sz="1600"/>
        </a:p>
      </dgm:t>
    </dgm:pt>
    <dgm:pt modelId="{93D9285E-1A5A-4291-8C6B-B697FC5B19DB}">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targeted computer</a:t>
          </a:r>
          <a:endParaRPr lang="en-US" sz="1600">
            <a:latin typeface="Segoe UI Light" panose="020B0502040204020203" pitchFamily="34" charset="0"/>
            <a:cs typeface="Segoe UI Light" panose="020B0502040204020203" pitchFamily="34" charset="0"/>
          </a:endParaRPr>
        </a:p>
      </dgm:t>
    </dgm:pt>
    <dgm:pt modelId="{BABE2D2B-6915-4601-A79C-DF97F16F9B6F}" type="parTrans" cxnId="{FA2D9FC5-30AB-4A40-858E-9D2640485C37}">
      <dgm:prSet/>
      <dgm:spPr/>
      <dgm:t>
        <a:bodyPr/>
        <a:lstStyle/>
        <a:p>
          <a:endParaRPr lang="en-US"/>
        </a:p>
      </dgm:t>
    </dgm:pt>
    <dgm:pt modelId="{A7A9A1AD-2192-423B-B912-8D301BD0C651}" type="sibTrans" cxnId="{FA2D9FC5-30AB-4A40-858E-9D2640485C37}">
      <dgm:prSet/>
      <dgm:spPr/>
      <dgm:t>
        <a:bodyPr/>
        <a:lstStyle/>
        <a:p>
          <a:endParaRPr lang="en-US"/>
        </a:p>
      </dgm:t>
    </dgm:pt>
    <dgm:pt modelId="{9A949D18-6633-4445-8B72-E8CE03499C3D}">
      <dgm:prSet phldrT="[Text]" custT="1"/>
      <dgm:spPr/>
      <dgm:t>
        <a:bodyPr/>
        <a:lstStyle/>
        <a:p>
          <a:r>
            <a:rPr lang="en-US" sz="1600">
              <a:latin typeface="Segoe UI Light" panose="020B0502040204020203" pitchFamily="34" charset="0"/>
              <a:cs typeface="Segoe UI Light" panose="020B0502040204020203" pitchFamily="34" charset="0"/>
            </a:rPr>
            <a:t>Edited through GPO Tools</a:t>
          </a:r>
        </a:p>
      </dgm:t>
    </dgm:pt>
    <dgm:pt modelId="{A29DE682-74E0-4155-8AD5-62C2E234CA01}" type="parTrans" cxnId="{D998E466-3994-41ED-ADF3-0772D05FF6A8}">
      <dgm:prSet/>
      <dgm:spPr/>
      <dgm:t>
        <a:bodyPr/>
        <a:lstStyle/>
        <a:p>
          <a:endParaRPr lang="en-US"/>
        </a:p>
      </dgm:t>
    </dgm:pt>
    <dgm:pt modelId="{BCD2ABCD-0AF8-4345-80E7-45572A88842E}" type="sibTrans" cxnId="{D998E466-3994-41ED-ADF3-0772D05FF6A8}">
      <dgm:prSet/>
      <dgm:spPr/>
      <dgm:t>
        <a:bodyPr/>
        <a:lstStyle/>
        <a:p>
          <a:endParaRPr lang="en-US"/>
        </a:p>
      </dgm:t>
    </dgm:pt>
    <dgm:pt modelId="{9094307E-DD2F-46C3-8D2B-BECDF2443319}">
      <dgm:prSet phldrT="[Text]" custT="1"/>
      <dgm:spPr/>
      <dgm:t>
        <a:bodyPr/>
        <a:lstStyle/>
        <a:p>
          <a:r>
            <a:rPr lang="en-US" sz="1600">
              <a:latin typeface="Segoe UI Light" panose="020B0502040204020203" pitchFamily="34" charset="0"/>
              <a:cs typeface="Segoe UI Light" panose="020B0502040204020203" pitchFamily="34" charset="0"/>
            </a:rPr>
            <a:t>Edited through GPO Tools</a:t>
          </a:r>
        </a:p>
      </dgm:t>
    </dgm:pt>
    <dgm:pt modelId="{04EF7B9C-379B-41AA-A8D4-6881DB1F3B9C}" type="parTrans" cxnId="{D39FA413-216D-4E2E-A017-A80B872CA8D7}">
      <dgm:prSet/>
      <dgm:spPr/>
      <dgm:t>
        <a:bodyPr/>
        <a:lstStyle/>
        <a:p>
          <a:endParaRPr lang="en-US"/>
        </a:p>
      </dgm:t>
    </dgm:pt>
    <dgm:pt modelId="{FD4CBF12-EA50-4F54-A7BF-4F7CFF6DE390}" type="sibTrans" cxnId="{D39FA413-216D-4E2E-A017-A80B872CA8D7}">
      <dgm:prSet/>
      <dgm:spPr/>
      <dgm:t>
        <a:bodyPr/>
        <a:lstStyle/>
        <a:p>
          <a:endParaRPr lang="en-US"/>
        </a:p>
      </dgm:t>
    </dgm:pt>
    <dgm:pt modelId="{B188E902-117C-4EAA-A71D-B1DEDE132B16}">
      <dgm:prSet phldrT="[Text]" custT="1"/>
      <dgm:spPr/>
      <dgm:t>
        <a:bodyPr/>
        <a:lstStyle/>
        <a:p>
          <a:r>
            <a:rPr lang="en-GB" sz="1600">
              <a:solidFill>
                <a:srgbClr val="000000">
                  <a:hueOff val="0"/>
                  <a:satOff val="0"/>
                  <a:lumOff val="0"/>
                  <a:alphaOff val="0"/>
                </a:srgbClr>
              </a:solidFill>
              <a:latin typeface="Segoe UI Light" panose="020B0502040204020203" pitchFamily="34" charset="0"/>
              <a:cs typeface="Segoe UI Light" panose="020B0502040204020203" pitchFamily="34" charset="0"/>
            </a:rPr>
            <a:t>Affects users targeted only</a:t>
          </a:r>
          <a:endParaRPr lang="en-US" sz="1600">
            <a:latin typeface="Segoe UI Light" panose="020B0502040204020203" pitchFamily="34" charset="0"/>
            <a:cs typeface="Segoe UI Light" panose="020B0502040204020203" pitchFamily="34" charset="0"/>
          </a:endParaRPr>
        </a:p>
      </dgm:t>
    </dgm:pt>
    <dgm:pt modelId="{B2B0C11D-0D95-4953-9C69-3B40B65983F1}" type="parTrans" cxnId="{CF96964E-DD0C-42C4-A2A5-0336C4E2E42D}">
      <dgm:prSet/>
      <dgm:spPr/>
      <dgm:t>
        <a:bodyPr/>
        <a:lstStyle/>
        <a:p>
          <a:endParaRPr lang="en-US"/>
        </a:p>
      </dgm:t>
    </dgm:pt>
    <dgm:pt modelId="{D8B7C4DF-7666-4D45-913B-0311B9C29E76}" type="sibTrans" cxnId="{CF96964E-DD0C-42C4-A2A5-0336C4E2E42D}">
      <dgm:prSet/>
      <dgm:spPr/>
      <dgm:t>
        <a:bodyPr/>
        <a:lstStyle/>
        <a:p>
          <a:endParaRPr lang="en-US"/>
        </a:p>
      </dgm:t>
    </dgm:pt>
    <dgm:pt modelId="{1CBDA800-CA33-4354-A2BF-C736B0AAD3E1}" type="pres">
      <dgm:prSet presAssocID="{7F51FB56-F85B-424E-8EC6-FA70BE1C5F94}" presName="linear" presStyleCnt="0">
        <dgm:presLayoutVars>
          <dgm:dir/>
          <dgm:animLvl val="lvl"/>
          <dgm:resizeHandles val="exact"/>
        </dgm:presLayoutVars>
      </dgm:prSet>
      <dgm:spPr/>
    </dgm:pt>
    <dgm:pt modelId="{35557898-37AA-4F51-9C9D-91FFCE3BB9E9}" type="pres">
      <dgm:prSet presAssocID="{10942685-F350-453B-AA81-F181D846573C}" presName="parentLin" presStyleCnt="0"/>
      <dgm:spPr/>
    </dgm:pt>
    <dgm:pt modelId="{690F74BD-9A9B-4272-A365-B3D120AC1D54}" type="pres">
      <dgm:prSet presAssocID="{10942685-F350-453B-AA81-F181D846573C}" presName="parentLeftMargin" presStyleLbl="node1" presStyleIdx="0" presStyleCnt="5"/>
      <dgm:spPr/>
    </dgm:pt>
    <dgm:pt modelId="{98E14EDE-E096-4158-809E-9E604D8ED848}" type="pres">
      <dgm:prSet presAssocID="{10942685-F350-453B-AA81-F181D846573C}" presName="parentText" presStyleLbl="node1" presStyleIdx="0" presStyleCnt="5" custScaleY="118182">
        <dgm:presLayoutVars>
          <dgm:chMax val="0"/>
          <dgm:bulletEnabled val="1"/>
        </dgm:presLayoutVars>
      </dgm:prSet>
      <dgm:spPr>
        <a:prstGeom prst="rect">
          <a:avLst/>
        </a:prstGeom>
      </dgm:spPr>
    </dgm:pt>
    <dgm:pt modelId="{9C82A81C-272C-4E98-BC35-AE238A58E5D8}" type="pres">
      <dgm:prSet presAssocID="{10942685-F350-453B-AA81-F181D846573C}" presName="negativeSpace" presStyleCnt="0"/>
      <dgm:spPr/>
    </dgm:pt>
    <dgm:pt modelId="{9F36A2C9-EEDE-4A69-AB35-611DF567892A}" type="pres">
      <dgm:prSet presAssocID="{10942685-F350-453B-AA81-F181D846573C}" presName="childText" presStyleLbl="conFgAcc1" presStyleIdx="0" presStyleCnt="5">
        <dgm:presLayoutVars>
          <dgm:bulletEnabled val="1"/>
        </dgm:presLayoutVars>
      </dgm:prSet>
      <dgm:spPr/>
    </dgm:pt>
    <dgm:pt modelId="{A373078B-EBFD-4620-91E4-A1F4823AB3A8}" type="pres">
      <dgm:prSet presAssocID="{087DC7D7-A745-4E35-9BEF-9FA71AD0A543}" presName="spaceBetweenRectangles" presStyleCnt="0"/>
      <dgm:spPr/>
    </dgm:pt>
    <dgm:pt modelId="{C0E7A059-6B73-4CD5-ACE5-C79B6A056B5C}" type="pres">
      <dgm:prSet presAssocID="{3B7D36E9-9119-401D-A82D-958896D3F99E}" presName="parentLin" presStyleCnt="0"/>
      <dgm:spPr/>
    </dgm:pt>
    <dgm:pt modelId="{2273C9E1-4BF0-4E22-B74A-D3C2E2502A8E}" type="pres">
      <dgm:prSet presAssocID="{3B7D36E9-9119-401D-A82D-958896D3F99E}" presName="parentLeftMargin" presStyleLbl="node1" presStyleIdx="0" presStyleCnt="5"/>
      <dgm:spPr/>
    </dgm:pt>
    <dgm:pt modelId="{77AC44F0-EB4E-4AA7-9250-EB31DA9FAA40}" type="pres">
      <dgm:prSet presAssocID="{3B7D36E9-9119-401D-A82D-958896D3F99E}" presName="parentText" presStyleLbl="node1" presStyleIdx="1" presStyleCnt="5" custScaleY="118182">
        <dgm:presLayoutVars>
          <dgm:chMax val="0"/>
          <dgm:bulletEnabled val="1"/>
        </dgm:presLayoutVars>
      </dgm:prSet>
      <dgm:spPr>
        <a:prstGeom prst="rect">
          <a:avLst/>
        </a:prstGeom>
      </dgm:spPr>
    </dgm:pt>
    <dgm:pt modelId="{A56B0137-F04D-4BBC-866A-2D2D72888817}" type="pres">
      <dgm:prSet presAssocID="{3B7D36E9-9119-401D-A82D-958896D3F99E}" presName="negativeSpace" presStyleCnt="0"/>
      <dgm:spPr/>
    </dgm:pt>
    <dgm:pt modelId="{AEA2F477-F7C2-4544-986B-9D0A7334103E}" type="pres">
      <dgm:prSet presAssocID="{3B7D36E9-9119-401D-A82D-958896D3F99E}" presName="childText" presStyleLbl="conFgAcc1" presStyleIdx="1" presStyleCnt="5">
        <dgm:presLayoutVars>
          <dgm:bulletEnabled val="1"/>
        </dgm:presLayoutVars>
      </dgm:prSet>
      <dgm:spPr/>
    </dgm:pt>
    <dgm:pt modelId="{5C2F8228-CA2C-4AC1-A4A7-77781EB49BF8}" type="pres">
      <dgm:prSet presAssocID="{08247C7F-4CD9-42FF-9359-B383D5078ACA}" presName="spaceBetweenRectangles" presStyleCnt="0"/>
      <dgm:spPr/>
    </dgm:pt>
    <dgm:pt modelId="{D1D18084-08D0-43E7-869E-09ED8BFA2203}" type="pres">
      <dgm:prSet presAssocID="{23B0D755-4CBC-4963-B925-1C60F0D031AF}" presName="parentLin" presStyleCnt="0"/>
      <dgm:spPr/>
    </dgm:pt>
    <dgm:pt modelId="{E75128D7-B649-4089-9BFF-009D7CFD6940}" type="pres">
      <dgm:prSet presAssocID="{23B0D755-4CBC-4963-B925-1C60F0D031AF}" presName="parentLeftMargin" presStyleLbl="node1" presStyleIdx="1" presStyleCnt="5"/>
      <dgm:spPr/>
    </dgm:pt>
    <dgm:pt modelId="{F8C7FA05-3AB3-4641-9FD8-DD6A31ADF109}" type="pres">
      <dgm:prSet presAssocID="{23B0D755-4CBC-4963-B925-1C60F0D031AF}" presName="parentText" presStyleLbl="node1" presStyleIdx="2" presStyleCnt="5" custScaleY="118182">
        <dgm:presLayoutVars>
          <dgm:chMax val="0"/>
          <dgm:bulletEnabled val="1"/>
        </dgm:presLayoutVars>
      </dgm:prSet>
      <dgm:spPr>
        <a:prstGeom prst="rect">
          <a:avLst/>
        </a:prstGeom>
      </dgm:spPr>
    </dgm:pt>
    <dgm:pt modelId="{91F00406-7702-44A9-BD6B-BBFCBD9269D9}" type="pres">
      <dgm:prSet presAssocID="{23B0D755-4CBC-4963-B925-1C60F0D031AF}" presName="negativeSpace" presStyleCnt="0"/>
      <dgm:spPr/>
    </dgm:pt>
    <dgm:pt modelId="{45954178-B8C0-4311-9708-A568D9A9BC1E}" type="pres">
      <dgm:prSet presAssocID="{23B0D755-4CBC-4963-B925-1C60F0D031AF}" presName="childText" presStyleLbl="conFgAcc1" presStyleIdx="2" presStyleCnt="5">
        <dgm:presLayoutVars>
          <dgm:bulletEnabled val="1"/>
        </dgm:presLayoutVars>
      </dgm:prSet>
      <dgm:spPr/>
    </dgm:pt>
    <dgm:pt modelId="{DD06DB73-95A8-4CD2-8AE4-AB9BF590C9A8}" type="pres">
      <dgm:prSet presAssocID="{A19425A6-9120-415F-8C25-158321942A14}" presName="spaceBetweenRectangles" presStyleCnt="0"/>
      <dgm:spPr/>
    </dgm:pt>
    <dgm:pt modelId="{ECC175D2-4A6F-4F97-8BD2-F009C38BCE12}" type="pres">
      <dgm:prSet presAssocID="{34144098-C675-42F3-AE29-94BB23384944}" presName="parentLin" presStyleCnt="0"/>
      <dgm:spPr/>
    </dgm:pt>
    <dgm:pt modelId="{03B642F7-148D-4272-94A2-61C4E7659D83}" type="pres">
      <dgm:prSet presAssocID="{34144098-C675-42F3-AE29-94BB23384944}" presName="parentLeftMargin" presStyleLbl="node1" presStyleIdx="2" presStyleCnt="5"/>
      <dgm:spPr/>
    </dgm:pt>
    <dgm:pt modelId="{139B431D-3F3D-4175-B44B-A536110ECD6B}" type="pres">
      <dgm:prSet presAssocID="{34144098-C675-42F3-AE29-94BB23384944}" presName="parentText" presStyleLbl="node1" presStyleIdx="3" presStyleCnt="5" custScaleY="118182">
        <dgm:presLayoutVars>
          <dgm:chMax val="0"/>
          <dgm:bulletEnabled val="1"/>
        </dgm:presLayoutVars>
      </dgm:prSet>
      <dgm:spPr>
        <a:prstGeom prst="rect">
          <a:avLst/>
        </a:prstGeom>
      </dgm:spPr>
    </dgm:pt>
    <dgm:pt modelId="{184E3A9E-257C-4503-9B4E-0BD8BEB678E7}" type="pres">
      <dgm:prSet presAssocID="{34144098-C675-42F3-AE29-94BB23384944}" presName="negativeSpace" presStyleCnt="0"/>
      <dgm:spPr/>
    </dgm:pt>
    <dgm:pt modelId="{0A03E0FB-6590-4CFF-B46E-DB1D9A5297FC}" type="pres">
      <dgm:prSet presAssocID="{34144098-C675-42F3-AE29-94BB23384944}" presName="childText" presStyleLbl="conFgAcc1" presStyleIdx="3" presStyleCnt="5">
        <dgm:presLayoutVars>
          <dgm:bulletEnabled val="1"/>
        </dgm:presLayoutVars>
      </dgm:prSet>
      <dgm:spPr/>
    </dgm:pt>
    <dgm:pt modelId="{7422B19A-7500-4C7D-9DAA-1E8138F0327F}" type="pres">
      <dgm:prSet presAssocID="{31CA856C-80B4-48A5-88E1-2725D5992079}" presName="spaceBetweenRectangles" presStyleCnt="0"/>
      <dgm:spPr/>
    </dgm:pt>
    <dgm:pt modelId="{47A98C6D-5597-44F1-9AB8-540347502B49}" type="pres">
      <dgm:prSet presAssocID="{04D7202B-70A6-4AE3-8DCA-97102B4DA444}" presName="parentLin" presStyleCnt="0"/>
      <dgm:spPr/>
    </dgm:pt>
    <dgm:pt modelId="{669CAD17-EB6F-4E7B-882F-F11DC4DC8EC5}" type="pres">
      <dgm:prSet presAssocID="{04D7202B-70A6-4AE3-8DCA-97102B4DA444}" presName="parentLeftMargin" presStyleLbl="node1" presStyleIdx="3" presStyleCnt="5"/>
      <dgm:spPr/>
    </dgm:pt>
    <dgm:pt modelId="{70EDF559-FC04-42E6-91A3-4C20B15A16A6}" type="pres">
      <dgm:prSet presAssocID="{04D7202B-70A6-4AE3-8DCA-97102B4DA444}" presName="parentText" presStyleLbl="node1" presStyleIdx="4" presStyleCnt="5" custScaleY="118182">
        <dgm:presLayoutVars>
          <dgm:chMax val="0"/>
          <dgm:bulletEnabled val="1"/>
        </dgm:presLayoutVars>
      </dgm:prSet>
      <dgm:spPr>
        <a:prstGeom prst="rect">
          <a:avLst/>
        </a:prstGeom>
      </dgm:spPr>
    </dgm:pt>
    <dgm:pt modelId="{7A745984-070D-4B5F-B11D-FC8D966097FB}" type="pres">
      <dgm:prSet presAssocID="{04D7202B-70A6-4AE3-8DCA-97102B4DA444}" presName="negativeSpace" presStyleCnt="0"/>
      <dgm:spPr/>
    </dgm:pt>
    <dgm:pt modelId="{FDFBB843-F491-4091-BB33-F33B71265CF9}" type="pres">
      <dgm:prSet presAssocID="{04D7202B-70A6-4AE3-8DCA-97102B4DA444}" presName="childText" presStyleLbl="conFgAcc1" presStyleIdx="4" presStyleCnt="5">
        <dgm:presLayoutVars>
          <dgm:bulletEnabled val="1"/>
        </dgm:presLayoutVars>
      </dgm:prSet>
      <dgm:spPr/>
    </dgm:pt>
  </dgm:ptLst>
  <dgm:cxnLst>
    <dgm:cxn modelId="{C88DB003-32D2-4F25-8B4F-A7AE5674AE18}" srcId="{7F51FB56-F85B-424E-8EC6-FA70BE1C5F94}" destId="{04D7202B-70A6-4AE3-8DCA-97102B4DA444}" srcOrd="4" destOrd="0" parTransId="{6159E6CF-F5E9-45BA-A5A0-4432004E79C8}" sibTransId="{5AB371D3-E7CD-4EC5-B3A2-C45159CA6427}"/>
    <dgm:cxn modelId="{AA79A405-932C-4DE9-BE8E-1401770F1AFB}" type="presOf" srcId="{04D7202B-70A6-4AE3-8DCA-97102B4DA444}" destId="{669CAD17-EB6F-4E7B-882F-F11DC4DC8EC5}" srcOrd="0" destOrd="0" presId="urn:microsoft.com/office/officeart/2005/8/layout/list1"/>
    <dgm:cxn modelId="{2A68A00A-0EA8-41CE-AB82-1DF8ACE4E7FD}" type="presOf" srcId="{7F51FB56-F85B-424E-8EC6-FA70BE1C5F94}" destId="{1CBDA800-CA33-4354-A2BF-C736B0AAD3E1}" srcOrd="0" destOrd="0" presId="urn:microsoft.com/office/officeart/2005/8/layout/list1"/>
    <dgm:cxn modelId="{57ED3210-F81D-4760-8904-6303995590CA}" type="presOf" srcId="{62D18B0F-AB2B-430F-95EE-AAAF710F4F55}" destId="{45954178-B8C0-4311-9708-A568D9A9BC1E}" srcOrd="0" destOrd="1" presId="urn:microsoft.com/office/officeart/2005/8/layout/list1"/>
    <dgm:cxn modelId="{D39FA413-216D-4E2E-A017-A80B872CA8D7}" srcId="{3B7D36E9-9119-401D-A82D-958896D3F99E}" destId="{9094307E-DD2F-46C3-8D2B-BECDF2443319}" srcOrd="1" destOrd="0" parTransId="{04EF7B9C-379B-41AA-A8D4-6881DB1F3B9C}" sibTransId="{FD4CBF12-EA50-4F54-A7BF-4F7CFF6DE390}"/>
    <dgm:cxn modelId="{1B90B417-CE6B-4183-A5BD-99F8382F0A32}" type="presOf" srcId="{10942685-F350-453B-AA81-F181D846573C}" destId="{98E14EDE-E096-4158-809E-9E604D8ED848}" srcOrd="1" destOrd="0" presId="urn:microsoft.com/office/officeart/2005/8/layout/list1"/>
    <dgm:cxn modelId="{96697C1D-F046-4253-A8ED-9FF306794711}" srcId="{23B0D755-4CBC-4963-B925-1C60F0D031AF}" destId="{3F86F2D7-0F78-41F7-936B-0A9E8DB01F81}" srcOrd="2" destOrd="0" parTransId="{3E49A15E-5006-4737-980A-33B1C3A9862B}" sibTransId="{A9A565FC-E46E-401F-A6BA-CE7D0ECFE4CB}"/>
    <dgm:cxn modelId="{6D39981F-C3A1-4C99-831A-8CA2C4232C61}" srcId="{34144098-C675-42F3-AE29-94BB23384944}" destId="{41ED1F18-FC25-48C1-8E1C-AB7F70C107DD}" srcOrd="0" destOrd="0" parTransId="{1EB1F69D-9BF2-4650-B8F7-A5ED1FD23900}" sibTransId="{C5A2E1E9-DAA4-4B46-B6C2-FD79F1BCB526}"/>
    <dgm:cxn modelId="{A26AC721-0188-4970-A014-D0F36CEC4181}" type="presOf" srcId="{4A16A2E0-4251-4A5E-A223-4B4848DE0FE5}" destId="{0A03E0FB-6590-4CFF-B46E-DB1D9A5297FC}" srcOrd="0" destOrd="1" presId="urn:microsoft.com/office/officeart/2005/8/layout/list1"/>
    <dgm:cxn modelId="{6C741A27-B9EE-4154-9CF4-6EA98EB1CE5A}" type="presOf" srcId="{9094307E-DD2F-46C3-8D2B-BECDF2443319}" destId="{AEA2F477-F7C2-4544-986B-9D0A7334103E}" srcOrd="0" destOrd="1" presId="urn:microsoft.com/office/officeart/2005/8/layout/list1"/>
    <dgm:cxn modelId="{1221AD2E-744C-4291-9974-B357F6FF0DEE}" type="presOf" srcId="{B188E902-117C-4EAA-A71D-B1DEDE132B16}" destId="{AEA2F477-F7C2-4544-986B-9D0A7334103E}" srcOrd="0" destOrd="0" presId="urn:microsoft.com/office/officeart/2005/8/layout/list1"/>
    <dgm:cxn modelId="{85DCF040-DB2D-462A-8C21-676AC130CD48}" srcId="{04D7202B-70A6-4AE3-8DCA-97102B4DA444}" destId="{347F427B-80B0-4F91-BC64-0A422B8D9B11}" srcOrd="1" destOrd="0" parTransId="{C5A0FA4A-4885-442F-9BD4-976AF47EA0E5}" sibTransId="{BB8B2057-353C-4F9D-B6E7-877DDDDD51C5}"/>
    <dgm:cxn modelId="{DA929460-AA26-4E0E-802E-9DB4F4CB44CE}" type="presOf" srcId="{347F427B-80B0-4F91-BC64-0A422B8D9B11}" destId="{FDFBB843-F491-4091-BB33-F33B71265CF9}" srcOrd="0" destOrd="1" presId="urn:microsoft.com/office/officeart/2005/8/layout/list1"/>
    <dgm:cxn modelId="{D998E466-3994-41ED-ADF3-0772D05FF6A8}" srcId="{10942685-F350-453B-AA81-F181D846573C}" destId="{9A949D18-6633-4445-8B72-E8CE03499C3D}" srcOrd="1" destOrd="0" parTransId="{A29DE682-74E0-4155-8AD5-62C2E234CA01}" sibTransId="{BCD2ABCD-0AF8-4345-80E7-45572A88842E}"/>
    <dgm:cxn modelId="{F7BF4A69-E06C-496F-BF58-FB9CA9BE8632}" type="presOf" srcId="{9A949D18-6633-4445-8B72-E8CE03499C3D}" destId="{9F36A2C9-EEDE-4A69-AB35-611DF567892A}" srcOrd="0" destOrd="1" presId="urn:microsoft.com/office/officeart/2005/8/layout/list1"/>
    <dgm:cxn modelId="{0377B569-A6BA-4354-A769-297C13C3E98E}" type="presOf" srcId="{34144098-C675-42F3-AE29-94BB23384944}" destId="{139B431D-3F3D-4175-B44B-A536110ECD6B}" srcOrd="1" destOrd="0" presId="urn:microsoft.com/office/officeart/2005/8/layout/list1"/>
    <dgm:cxn modelId="{CF96964E-DD0C-42C4-A2A5-0336C4E2E42D}" srcId="{3B7D36E9-9119-401D-A82D-958896D3F99E}" destId="{B188E902-117C-4EAA-A71D-B1DEDE132B16}" srcOrd="0" destOrd="0" parTransId="{B2B0C11D-0D95-4953-9C69-3B40B65983F1}" sibTransId="{D8B7C4DF-7666-4D45-913B-0311B9C29E76}"/>
    <dgm:cxn modelId="{EE35FE72-9691-4C9D-B0F6-B504BC336178}" type="presOf" srcId="{04D7202B-70A6-4AE3-8DCA-97102B4DA444}" destId="{70EDF559-FC04-42E6-91A3-4C20B15A16A6}" srcOrd="1" destOrd="0" presId="urn:microsoft.com/office/officeart/2005/8/layout/list1"/>
    <dgm:cxn modelId="{87451373-FBE0-41B3-B2B8-1734A3216BA6}" srcId="{7F51FB56-F85B-424E-8EC6-FA70BE1C5F94}" destId="{34144098-C675-42F3-AE29-94BB23384944}" srcOrd="3" destOrd="0" parTransId="{467B567F-7C67-4D8D-B90F-B3AB2E5D94B7}" sibTransId="{31CA856C-80B4-48A5-88E1-2725D5992079}"/>
    <dgm:cxn modelId="{11E8FC73-EDF5-4E03-AAFD-ACA1275DDE75}" type="presOf" srcId="{23B0D755-4CBC-4963-B925-1C60F0D031AF}" destId="{F8C7FA05-3AB3-4641-9FD8-DD6A31ADF109}" srcOrd="1" destOrd="0" presId="urn:microsoft.com/office/officeart/2005/8/layout/list1"/>
    <dgm:cxn modelId="{3321D67B-E939-4CBA-AA22-B1EF355B75BA}" type="presOf" srcId="{7E2F9CBB-58C6-4315-B035-9D6F5C3937FD}" destId="{45954178-B8C0-4311-9708-A568D9A9BC1E}" srcOrd="0" destOrd="0" presId="urn:microsoft.com/office/officeart/2005/8/layout/list1"/>
    <dgm:cxn modelId="{44646C7E-8F9C-43EC-9713-16BD94315E3A}" srcId="{7F51FB56-F85B-424E-8EC6-FA70BE1C5F94}" destId="{10942685-F350-453B-AA81-F181D846573C}" srcOrd="0" destOrd="0" parTransId="{977C8F95-A358-4B52-B749-195CB3130F84}" sibTransId="{087DC7D7-A745-4E35-9BEF-9FA71AD0A543}"/>
    <dgm:cxn modelId="{89506985-F208-4180-A997-3ABC1E983406}" srcId="{23B0D755-4CBC-4963-B925-1C60F0D031AF}" destId="{7E2F9CBB-58C6-4315-B035-9D6F5C3937FD}" srcOrd="0" destOrd="0" parTransId="{C0C9F7A6-5D3D-4432-9DFA-C8CBD9AFEB83}" sibTransId="{751B19B3-E5FA-4496-9885-AF82D049A0D5}"/>
    <dgm:cxn modelId="{089B628B-3251-422B-B331-5E70450C3A68}" srcId="{34144098-C675-42F3-AE29-94BB23384944}" destId="{4A16A2E0-4251-4A5E-A223-4B4848DE0FE5}" srcOrd="1" destOrd="0" parTransId="{4A27B10F-00E5-4254-ABBB-18D4C1C86CA7}" sibTransId="{4D1E87F0-FFDB-4738-983E-24A012611A5F}"/>
    <dgm:cxn modelId="{FA01AAA3-0EA1-4535-A0D1-4FEE285B877B}" type="presOf" srcId="{A99FF1CF-5BB7-4672-8C45-8412608851AA}" destId="{FDFBB843-F491-4091-BB33-F33B71265CF9}" srcOrd="0" destOrd="0" presId="urn:microsoft.com/office/officeart/2005/8/layout/list1"/>
    <dgm:cxn modelId="{738ED4B5-1808-4450-94DD-278D9FFF92FA}" type="presOf" srcId="{93D9285E-1A5A-4291-8C6B-B697FC5B19DB}" destId="{9F36A2C9-EEDE-4A69-AB35-611DF567892A}" srcOrd="0" destOrd="0" presId="urn:microsoft.com/office/officeart/2005/8/layout/list1"/>
    <dgm:cxn modelId="{858619BA-F2D7-4E40-9347-201F3B5FE205}" srcId="{7F51FB56-F85B-424E-8EC6-FA70BE1C5F94}" destId="{23B0D755-4CBC-4963-B925-1C60F0D031AF}" srcOrd="2" destOrd="0" parTransId="{29B21110-0423-409F-A841-EFBD43758D61}" sibTransId="{A19425A6-9120-415F-8C25-158321942A14}"/>
    <dgm:cxn modelId="{5FCF61C3-C621-4FBF-9682-4470863A1C57}" srcId="{7F51FB56-F85B-424E-8EC6-FA70BE1C5F94}" destId="{3B7D36E9-9119-401D-A82D-958896D3F99E}" srcOrd="1" destOrd="0" parTransId="{2D4C453F-6FD5-4255-8262-74FDD94CF297}" sibTransId="{08247C7F-4CD9-42FF-9359-B383D5078ACA}"/>
    <dgm:cxn modelId="{FA2D9FC5-30AB-4A40-858E-9D2640485C37}" srcId="{10942685-F350-453B-AA81-F181D846573C}" destId="{93D9285E-1A5A-4291-8C6B-B697FC5B19DB}" srcOrd="0" destOrd="0" parTransId="{BABE2D2B-6915-4601-A79C-DF97F16F9B6F}" sibTransId="{A7A9A1AD-2192-423B-B912-8D301BD0C651}"/>
    <dgm:cxn modelId="{000D0DC6-F76E-4D9B-BDE5-FB9A1B2BBF7E}" type="presOf" srcId="{3B7D36E9-9119-401D-A82D-958896D3F99E}" destId="{77AC44F0-EB4E-4AA7-9250-EB31DA9FAA40}" srcOrd="1" destOrd="0" presId="urn:microsoft.com/office/officeart/2005/8/layout/list1"/>
    <dgm:cxn modelId="{1F0D99CF-684D-4F22-B3BA-966BC2050C3C}" type="presOf" srcId="{10942685-F350-453B-AA81-F181D846573C}" destId="{690F74BD-9A9B-4272-A365-B3D120AC1D54}" srcOrd="0" destOrd="0" presId="urn:microsoft.com/office/officeart/2005/8/layout/list1"/>
    <dgm:cxn modelId="{2E5488D2-6EDE-43E3-9CEF-E567C829CCAB}" srcId="{04D7202B-70A6-4AE3-8DCA-97102B4DA444}" destId="{A99FF1CF-5BB7-4672-8C45-8412608851AA}" srcOrd="0" destOrd="0" parTransId="{67A5CF6E-62D9-4375-82B0-FA7C3A1C05B6}" sibTransId="{38A9F264-4D07-441A-8ADB-D475A84A68D2}"/>
    <dgm:cxn modelId="{825CCBE5-F5E6-4F65-98D2-006D4F1AC402}" type="presOf" srcId="{34144098-C675-42F3-AE29-94BB23384944}" destId="{03B642F7-148D-4272-94A2-61C4E7659D83}" srcOrd="0" destOrd="0" presId="urn:microsoft.com/office/officeart/2005/8/layout/list1"/>
    <dgm:cxn modelId="{26F201E7-53EE-4461-B5CA-BE46CEED5CD5}" type="presOf" srcId="{23B0D755-4CBC-4963-B925-1C60F0D031AF}" destId="{E75128D7-B649-4089-9BFF-009D7CFD6940}" srcOrd="0" destOrd="0" presId="urn:microsoft.com/office/officeart/2005/8/layout/list1"/>
    <dgm:cxn modelId="{27F8A9EF-A719-49FB-AB65-BF8760341594}" type="presOf" srcId="{3B7D36E9-9119-401D-A82D-958896D3F99E}" destId="{2273C9E1-4BF0-4E22-B74A-D3C2E2502A8E}" srcOrd="0" destOrd="0" presId="urn:microsoft.com/office/officeart/2005/8/layout/list1"/>
    <dgm:cxn modelId="{DC831EF5-56BB-4E91-9AA0-F7955452DC9C}" type="presOf" srcId="{3F86F2D7-0F78-41F7-936B-0A9E8DB01F81}" destId="{45954178-B8C0-4311-9708-A568D9A9BC1E}" srcOrd="0" destOrd="2" presId="urn:microsoft.com/office/officeart/2005/8/layout/list1"/>
    <dgm:cxn modelId="{96093EF6-4A31-4EEE-A963-F2960A67663B}" srcId="{23B0D755-4CBC-4963-B925-1C60F0D031AF}" destId="{62D18B0F-AB2B-430F-95EE-AAAF710F4F55}" srcOrd="1" destOrd="0" parTransId="{658AC4B6-5DDA-4073-B252-89DF275213ED}" sibTransId="{279F1198-8C10-4FD5-B337-BBB7F304CD26}"/>
    <dgm:cxn modelId="{5B7F24FF-D555-4F3B-B89A-9325CEDE43ED}" type="presOf" srcId="{41ED1F18-FC25-48C1-8E1C-AB7F70C107DD}" destId="{0A03E0FB-6590-4CFF-B46E-DB1D9A5297FC}" srcOrd="0" destOrd="0" presId="urn:microsoft.com/office/officeart/2005/8/layout/list1"/>
    <dgm:cxn modelId="{3F36BDBC-5AA4-4FBB-9E4E-18C1DCB686D0}" type="presParOf" srcId="{1CBDA800-CA33-4354-A2BF-C736B0AAD3E1}" destId="{35557898-37AA-4F51-9C9D-91FFCE3BB9E9}" srcOrd="0" destOrd="0" presId="urn:microsoft.com/office/officeart/2005/8/layout/list1"/>
    <dgm:cxn modelId="{29588138-7A4B-4B41-AA08-53299B09E061}" type="presParOf" srcId="{35557898-37AA-4F51-9C9D-91FFCE3BB9E9}" destId="{690F74BD-9A9B-4272-A365-B3D120AC1D54}" srcOrd="0" destOrd="0" presId="urn:microsoft.com/office/officeart/2005/8/layout/list1"/>
    <dgm:cxn modelId="{B673BDAF-D92E-45BB-949D-5AA5DE708CA7}" type="presParOf" srcId="{35557898-37AA-4F51-9C9D-91FFCE3BB9E9}" destId="{98E14EDE-E096-4158-809E-9E604D8ED848}" srcOrd="1" destOrd="0" presId="urn:microsoft.com/office/officeart/2005/8/layout/list1"/>
    <dgm:cxn modelId="{D4E260EE-9F08-4D1D-8053-F35497C9A2C2}" type="presParOf" srcId="{1CBDA800-CA33-4354-A2BF-C736B0AAD3E1}" destId="{9C82A81C-272C-4E98-BC35-AE238A58E5D8}" srcOrd="1" destOrd="0" presId="urn:microsoft.com/office/officeart/2005/8/layout/list1"/>
    <dgm:cxn modelId="{95AC6CA3-194B-49D9-91D7-8334EDF5640C}" type="presParOf" srcId="{1CBDA800-CA33-4354-A2BF-C736B0AAD3E1}" destId="{9F36A2C9-EEDE-4A69-AB35-611DF567892A}" srcOrd="2" destOrd="0" presId="urn:microsoft.com/office/officeart/2005/8/layout/list1"/>
    <dgm:cxn modelId="{EC6EEB1C-009C-4E22-8BA7-82EFED615FA9}" type="presParOf" srcId="{1CBDA800-CA33-4354-A2BF-C736B0AAD3E1}" destId="{A373078B-EBFD-4620-91E4-A1F4823AB3A8}" srcOrd="3" destOrd="0" presId="urn:microsoft.com/office/officeart/2005/8/layout/list1"/>
    <dgm:cxn modelId="{9DCAB3D7-F4EC-4AE7-92BB-C20DAF0D0BE3}" type="presParOf" srcId="{1CBDA800-CA33-4354-A2BF-C736B0AAD3E1}" destId="{C0E7A059-6B73-4CD5-ACE5-C79B6A056B5C}" srcOrd="4" destOrd="0" presId="urn:microsoft.com/office/officeart/2005/8/layout/list1"/>
    <dgm:cxn modelId="{50EBE93B-F8D4-44B8-B4F2-E2DDC5366540}" type="presParOf" srcId="{C0E7A059-6B73-4CD5-ACE5-C79B6A056B5C}" destId="{2273C9E1-4BF0-4E22-B74A-D3C2E2502A8E}" srcOrd="0" destOrd="0" presId="urn:microsoft.com/office/officeart/2005/8/layout/list1"/>
    <dgm:cxn modelId="{15950BE5-AD33-4016-A271-67E84B055D30}" type="presParOf" srcId="{C0E7A059-6B73-4CD5-ACE5-C79B6A056B5C}" destId="{77AC44F0-EB4E-4AA7-9250-EB31DA9FAA40}" srcOrd="1" destOrd="0" presId="urn:microsoft.com/office/officeart/2005/8/layout/list1"/>
    <dgm:cxn modelId="{A48080D1-86C6-46BA-8A17-D5F826F37231}" type="presParOf" srcId="{1CBDA800-CA33-4354-A2BF-C736B0AAD3E1}" destId="{A56B0137-F04D-4BBC-866A-2D2D72888817}" srcOrd="5" destOrd="0" presId="urn:microsoft.com/office/officeart/2005/8/layout/list1"/>
    <dgm:cxn modelId="{68A238DF-B9B0-4A4C-BBB8-D9ECF37A8457}" type="presParOf" srcId="{1CBDA800-CA33-4354-A2BF-C736B0AAD3E1}" destId="{AEA2F477-F7C2-4544-986B-9D0A7334103E}" srcOrd="6" destOrd="0" presId="urn:microsoft.com/office/officeart/2005/8/layout/list1"/>
    <dgm:cxn modelId="{9671BE64-E5E6-46E3-827F-5321A7124B2E}" type="presParOf" srcId="{1CBDA800-CA33-4354-A2BF-C736B0AAD3E1}" destId="{5C2F8228-CA2C-4AC1-A4A7-77781EB49BF8}" srcOrd="7" destOrd="0" presId="urn:microsoft.com/office/officeart/2005/8/layout/list1"/>
    <dgm:cxn modelId="{6CAB9DF7-5E4C-4B3B-B4D9-62F36AE81817}" type="presParOf" srcId="{1CBDA800-CA33-4354-A2BF-C736B0AAD3E1}" destId="{D1D18084-08D0-43E7-869E-09ED8BFA2203}" srcOrd="8" destOrd="0" presId="urn:microsoft.com/office/officeart/2005/8/layout/list1"/>
    <dgm:cxn modelId="{4F269832-D843-4530-B30F-B057638C8E75}" type="presParOf" srcId="{D1D18084-08D0-43E7-869E-09ED8BFA2203}" destId="{E75128D7-B649-4089-9BFF-009D7CFD6940}" srcOrd="0" destOrd="0" presId="urn:microsoft.com/office/officeart/2005/8/layout/list1"/>
    <dgm:cxn modelId="{E67D245E-2A6F-4A9F-8645-80B9D610F32B}" type="presParOf" srcId="{D1D18084-08D0-43E7-869E-09ED8BFA2203}" destId="{F8C7FA05-3AB3-4641-9FD8-DD6A31ADF109}" srcOrd="1" destOrd="0" presId="urn:microsoft.com/office/officeart/2005/8/layout/list1"/>
    <dgm:cxn modelId="{6F65016B-25D4-4D72-8D54-3A4D048479BD}" type="presParOf" srcId="{1CBDA800-CA33-4354-A2BF-C736B0AAD3E1}" destId="{91F00406-7702-44A9-BD6B-BBFCBD9269D9}" srcOrd="9" destOrd="0" presId="urn:microsoft.com/office/officeart/2005/8/layout/list1"/>
    <dgm:cxn modelId="{88D377DD-6297-493B-894B-979F39E20EB1}" type="presParOf" srcId="{1CBDA800-CA33-4354-A2BF-C736B0AAD3E1}" destId="{45954178-B8C0-4311-9708-A568D9A9BC1E}" srcOrd="10" destOrd="0" presId="urn:microsoft.com/office/officeart/2005/8/layout/list1"/>
    <dgm:cxn modelId="{E3098582-F4D5-4895-9759-F7CD92E99918}" type="presParOf" srcId="{1CBDA800-CA33-4354-A2BF-C736B0AAD3E1}" destId="{DD06DB73-95A8-4CD2-8AE4-AB9BF590C9A8}" srcOrd="11" destOrd="0" presId="urn:microsoft.com/office/officeart/2005/8/layout/list1"/>
    <dgm:cxn modelId="{230967D3-E366-47CE-814F-381D6996EBB6}" type="presParOf" srcId="{1CBDA800-CA33-4354-A2BF-C736B0AAD3E1}" destId="{ECC175D2-4A6F-4F97-8BD2-F009C38BCE12}" srcOrd="12" destOrd="0" presId="urn:microsoft.com/office/officeart/2005/8/layout/list1"/>
    <dgm:cxn modelId="{C6E4C67D-E7BF-4B33-9A7C-ACF45AD77AA6}" type="presParOf" srcId="{ECC175D2-4A6F-4F97-8BD2-F009C38BCE12}" destId="{03B642F7-148D-4272-94A2-61C4E7659D83}" srcOrd="0" destOrd="0" presId="urn:microsoft.com/office/officeart/2005/8/layout/list1"/>
    <dgm:cxn modelId="{AA9DE91D-6760-4B0E-BD39-EAB698EC02FF}" type="presParOf" srcId="{ECC175D2-4A6F-4F97-8BD2-F009C38BCE12}" destId="{139B431D-3F3D-4175-B44B-A536110ECD6B}" srcOrd="1" destOrd="0" presId="urn:microsoft.com/office/officeart/2005/8/layout/list1"/>
    <dgm:cxn modelId="{8364A905-30A5-43E1-A53D-4DC81130E53B}" type="presParOf" srcId="{1CBDA800-CA33-4354-A2BF-C736B0AAD3E1}" destId="{184E3A9E-257C-4503-9B4E-0BD8BEB678E7}" srcOrd="13" destOrd="0" presId="urn:microsoft.com/office/officeart/2005/8/layout/list1"/>
    <dgm:cxn modelId="{BB2B034E-35F0-4608-A513-CDAF26637B0F}" type="presParOf" srcId="{1CBDA800-CA33-4354-A2BF-C736B0AAD3E1}" destId="{0A03E0FB-6590-4CFF-B46E-DB1D9A5297FC}" srcOrd="14" destOrd="0" presId="urn:microsoft.com/office/officeart/2005/8/layout/list1"/>
    <dgm:cxn modelId="{81BEA149-12C7-4A56-BDAB-EA344589D518}" type="presParOf" srcId="{1CBDA800-CA33-4354-A2BF-C736B0AAD3E1}" destId="{7422B19A-7500-4C7D-9DAA-1E8138F0327F}" srcOrd="15" destOrd="0" presId="urn:microsoft.com/office/officeart/2005/8/layout/list1"/>
    <dgm:cxn modelId="{3503141E-F562-4028-97FE-DD670564E6CB}" type="presParOf" srcId="{1CBDA800-CA33-4354-A2BF-C736B0AAD3E1}" destId="{47A98C6D-5597-44F1-9AB8-540347502B49}" srcOrd="16" destOrd="0" presId="urn:microsoft.com/office/officeart/2005/8/layout/list1"/>
    <dgm:cxn modelId="{FA719A37-816E-4276-A059-45517769B621}" type="presParOf" srcId="{47A98C6D-5597-44F1-9AB8-540347502B49}" destId="{669CAD17-EB6F-4E7B-882F-F11DC4DC8EC5}" srcOrd="0" destOrd="0" presId="urn:microsoft.com/office/officeart/2005/8/layout/list1"/>
    <dgm:cxn modelId="{9D3655A9-4184-4C2B-B120-19F89484FF7D}" type="presParOf" srcId="{47A98C6D-5597-44F1-9AB8-540347502B49}" destId="{70EDF559-FC04-42E6-91A3-4C20B15A16A6}" srcOrd="1" destOrd="0" presId="urn:microsoft.com/office/officeart/2005/8/layout/list1"/>
    <dgm:cxn modelId="{0B833095-4BE7-4D51-B4EE-D5B26A414AE7}" type="presParOf" srcId="{1CBDA800-CA33-4354-A2BF-C736B0AAD3E1}" destId="{7A745984-070D-4B5F-B11D-FC8D966097FB}" srcOrd="17" destOrd="0" presId="urn:microsoft.com/office/officeart/2005/8/layout/list1"/>
    <dgm:cxn modelId="{B624CF20-16A0-4C71-AA83-D0603C4264B7}" type="presParOf" srcId="{1CBDA800-CA33-4354-A2BF-C736B0AAD3E1}" destId="{FDFBB843-F491-4091-BB33-F33B71265CF9}"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04032F-2186-499D-9A0B-F880F1F565F3}"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AU"/>
        </a:p>
      </dgm:t>
    </dgm:pt>
    <dgm:pt modelId="{80C99C80-9248-4A52-9594-429EC625F8C4}">
      <dgm:prSet phldrT="[Text]" custT="1"/>
      <dgm:spPr/>
      <dgm:t>
        <a:bodyPr/>
        <a:lstStyle/>
        <a:p>
          <a:r>
            <a:rPr lang="en-AU" sz="2000">
              <a:latin typeface="Segoe UI Light" panose="020B0502040204020203" pitchFamily="34" charset="0"/>
              <a:cs typeface="Segoe UI Light" panose="020B0502040204020203" pitchFamily="34" charset="0"/>
            </a:rPr>
            <a:t>Alias</a:t>
          </a:r>
          <a:endParaRPr lang="en-AU" sz="2400">
            <a:latin typeface="Segoe UI Light" panose="020B0502040204020203" pitchFamily="34" charset="0"/>
            <a:cs typeface="Segoe UI Light" panose="020B0502040204020203" pitchFamily="34" charset="0"/>
          </a:endParaRPr>
        </a:p>
      </dgm:t>
    </dgm:pt>
    <dgm:pt modelId="{9C8C0281-2106-42AE-A2A7-DC466D2E9D68}" type="parTrans" cxnId="{A7524BFD-19C7-42A2-9489-CCCFCBE79CBC}">
      <dgm:prSet/>
      <dgm:spPr/>
      <dgm:t>
        <a:bodyPr/>
        <a:lstStyle/>
        <a:p>
          <a:endParaRPr lang="en-AU" sz="1100">
            <a:latin typeface="Segoe UI Light" panose="020B0502040204020203" pitchFamily="34" charset="0"/>
            <a:cs typeface="Segoe UI Light" panose="020B0502040204020203" pitchFamily="34" charset="0"/>
          </a:endParaRPr>
        </a:p>
      </dgm:t>
    </dgm:pt>
    <dgm:pt modelId="{F6075C1E-B84C-408E-965B-065E78653990}" type="sibTrans" cxnId="{A7524BFD-19C7-42A2-9489-CCCFCBE79CBC}">
      <dgm:prSet custT="1"/>
      <dgm:spPr>
        <a:solidFill>
          <a:schemeClr val="accent1">
            <a:tint val="40000"/>
            <a:hueOff val="0"/>
            <a:satOff val="0"/>
            <a:lumOff val="0"/>
          </a:schemeClr>
        </a:solidFill>
      </dgm:spPr>
      <dgm:t>
        <a:bodyPr/>
        <a:lstStyle/>
        <a:p>
          <a:endParaRPr lang="en-AU" sz="1600">
            <a:latin typeface="Segoe UI Light" panose="020B0502040204020203" pitchFamily="34" charset="0"/>
            <a:cs typeface="Segoe UI Light" panose="020B0502040204020203" pitchFamily="34" charset="0"/>
          </a:endParaRPr>
        </a:p>
      </dgm:t>
    </dgm:pt>
    <dgm:pt modelId="{404BB29D-E70B-4C87-81AE-7AC39903C18D}">
      <dgm:prSet phldrT="[Text]" custT="1"/>
      <dgm:spPr/>
      <dgm:t>
        <a:bodyPr/>
        <a:lstStyle/>
        <a:p>
          <a:r>
            <a:rPr lang="en-AU" sz="2000">
              <a:latin typeface="Segoe UI Light" panose="020B0502040204020203" pitchFamily="34" charset="0"/>
              <a:cs typeface="Segoe UI Light" panose="020B0502040204020203" pitchFamily="34" charset="0"/>
            </a:rPr>
            <a:t>Function</a:t>
          </a:r>
          <a:endParaRPr lang="en-AU" sz="2400">
            <a:latin typeface="Segoe UI Light" panose="020B0502040204020203" pitchFamily="34" charset="0"/>
            <a:cs typeface="Segoe UI Light" panose="020B0502040204020203" pitchFamily="34" charset="0"/>
          </a:endParaRPr>
        </a:p>
      </dgm:t>
    </dgm:pt>
    <dgm:pt modelId="{2A8E3D53-35A0-4778-B7DA-8B486388A926}" type="parTrans" cxnId="{C0F24D5A-0CCF-4264-BC9C-B06A5129D282}">
      <dgm:prSet/>
      <dgm:spPr/>
      <dgm:t>
        <a:bodyPr/>
        <a:lstStyle/>
        <a:p>
          <a:endParaRPr lang="en-AU" sz="1100">
            <a:latin typeface="Segoe UI Light" panose="020B0502040204020203" pitchFamily="34" charset="0"/>
            <a:cs typeface="Segoe UI Light" panose="020B0502040204020203" pitchFamily="34" charset="0"/>
          </a:endParaRPr>
        </a:p>
      </dgm:t>
    </dgm:pt>
    <dgm:pt modelId="{C4B8BFD2-B66B-4945-BD5B-8EA4B62D99EB}" type="sibTrans" cxnId="{C0F24D5A-0CCF-4264-BC9C-B06A5129D282}">
      <dgm:prSet custT="1"/>
      <dgm:spPr>
        <a:solidFill>
          <a:schemeClr val="accent1">
            <a:tint val="40000"/>
            <a:hueOff val="0"/>
            <a:satOff val="0"/>
            <a:lumOff val="0"/>
          </a:schemeClr>
        </a:solidFill>
      </dgm:spPr>
      <dgm:t>
        <a:bodyPr/>
        <a:lstStyle/>
        <a:p>
          <a:endParaRPr lang="en-AU" sz="1600">
            <a:latin typeface="Segoe UI Light" panose="020B0502040204020203" pitchFamily="34" charset="0"/>
            <a:cs typeface="Segoe UI Light" panose="020B0502040204020203" pitchFamily="34" charset="0"/>
          </a:endParaRPr>
        </a:p>
      </dgm:t>
    </dgm:pt>
    <dgm:pt modelId="{785034A5-078E-4910-8D1A-0918EE10A50B}">
      <dgm:prSet phldrT="[Text]" custT="1"/>
      <dgm:spPr/>
      <dgm:t>
        <a:bodyPr/>
        <a:lstStyle/>
        <a:p>
          <a:r>
            <a:rPr lang="en-AU" sz="2000">
              <a:latin typeface="Segoe UI Light" panose="020B0502040204020203" pitchFamily="34" charset="0"/>
              <a:cs typeface="Segoe UI Light" panose="020B0502040204020203" pitchFamily="34" charset="0"/>
            </a:rPr>
            <a:t>Cmdlet</a:t>
          </a:r>
          <a:endParaRPr lang="en-AU" sz="2400">
            <a:latin typeface="Segoe UI Light" panose="020B0502040204020203" pitchFamily="34" charset="0"/>
            <a:cs typeface="Segoe UI Light" panose="020B0502040204020203" pitchFamily="34" charset="0"/>
          </a:endParaRPr>
        </a:p>
      </dgm:t>
    </dgm:pt>
    <dgm:pt modelId="{59007BA3-0536-4C30-82DC-57CB327DE9C2}" type="parTrans" cxnId="{F08A0182-EF21-4D8D-AE19-2641989A0C5D}">
      <dgm:prSet/>
      <dgm:spPr/>
      <dgm:t>
        <a:bodyPr/>
        <a:lstStyle/>
        <a:p>
          <a:endParaRPr lang="en-AU" sz="1100">
            <a:latin typeface="Segoe UI Light" panose="020B0502040204020203" pitchFamily="34" charset="0"/>
            <a:cs typeface="Segoe UI Light" panose="020B0502040204020203" pitchFamily="34" charset="0"/>
          </a:endParaRPr>
        </a:p>
      </dgm:t>
    </dgm:pt>
    <dgm:pt modelId="{49CCD655-87EE-4FC0-BEE2-D0ECD2917E09}" type="sibTrans" cxnId="{F08A0182-EF21-4D8D-AE19-2641989A0C5D}">
      <dgm:prSet custT="1"/>
      <dgm:spPr>
        <a:solidFill>
          <a:schemeClr val="accent1">
            <a:tint val="40000"/>
            <a:hueOff val="0"/>
            <a:satOff val="0"/>
            <a:lumOff val="0"/>
          </a:schemeClr>
        </a:solidFill>
      </dgm:spPr>
      <dgm:t>
        <a:bodyPr/>
        <a:lstStyle/>
        <a:p>
          <a:endParaRPr lang="en-AU" sz="1600">
            <a:latin typeface="Segoe UI Light" panose="020B0502040204020203" pitchFamily="34" charset="0"/>
            <a:cs typeface="Segoe UI Light" panose="020B0502040204020203" pitchFamily="34" charset="0"/>
          </a:endParaRPr>
        </a:p>
      </dgm:t>
    </dgm:pt>
    <dgm:pt modelId="{623248AC-8062-4BCD-8470-77538776C5DA}">
      <dgm:prSet phldrT="[Text]" custT="1"/>
      <dgm:spPr/>
      <dgm:t>
        <a:bodyPr/>
        <a:lstStyle/>
        <a:p>
          <a:r>
            <a:rPr lang="en-AU" sz="2000">
              <a:latin typeface="Segoe UI Light" panose="020B0502040204020203" pitchFamily="34" charset="0"/>
              <a:cs typeface="Segoe UI Light" panose="020B0502040204020203" pitchFamily="34" charset="0"/>
            </a:rPr>
            <a:t>External commands</a:t>
          </a:r>
        </a:p>
      </dgm:t>
    </dgm:pt>
    <dgm:pt modelId="{6C771228-5C58-416C-BE7A-A8BEB3D07A13}" type="parTrans" cxnId="{52C9676D-E89C-4BAC-86A7-FD9628CAFE83}">
      <dgm:prSet/>
      <dgm:spPr/>
      <dgm:t>
        <a:bodyPr/>
        <a:lstStyle/>
        <a:p>
          <a:endParaRPr lang="en-AU" sz="1100">
            <a:latin typeface="Segoe UI Light" panose="020B0502040204020203" pitchFamily="34" charset="0"/>
            <a:cs typeface="Segoe UI Light" panose="020B0502040204020203" pitchFamily="34" charset="0"/>
          </a:endParaRPr>
        </a:p>
      </dgm:t>
    </dgm:pt>
    <dgm:pt modelId="{A465EB07-3281-46DF-BD04-D39B2D307392}" type="sibTrans" cxnId="{52C9676D-E89C-4BAC-86A7-FD9628CAFE83}">
      <dgm:prSet/>
      <dgm:spPr/>
      <dgm:t>
        <a:bodyPr/>
        <a:lstStyle/>
        <a:p>
          <a:endParaRPr lang="en-AU" sz="1100">
            <a:latin typeface="Segoe UI Light" panose="020B0502040204020203" pitchFamily="34" charset="0"/>
            <a:cs typeface="Segoe UI Light" panose="020B0502040204020203" pitchFamily="34" charset="0"/>
          </a:endParaRPr>
        </a:p>
      </dgm:t>
    </dgm:pt>
    <dgm:pt modelId="{41BB2AFA-7DC4-4885-93DF-6CAF8E1F0AE3}">
      <dgm:prSet phldrT="[Text]" custT="1"/>
      <dgm:spPr/>
      <dgm:t>
        <a:bodyPr/>
        <a:lstStyle/>
        <a:p>
          <a:r>
            <a:rPr lang="en-AU" sz="2000">
              <a:latin typeface="Segoe UI Light" panose="020B0502040204020203" pitchFamily="34" charset="0"/>
              <a:cs typeface="Segoe UI Light" panose="020B0502040204020203" pitchFamily="34" charset="0"/>
            </a:rPr>
            <a:t>Full Path (e.g. c:\scripts\BigFiles.ps1)</a:t>
          </a:r>
        </a:p>
      </dgm:t>
    </dgm:pt>
    <dgm:pt modelId="{064135F2-FF85-40C6-9BD7-36778FE8CDDA}" type="parTrans" cxnId="{86625C99-0311-49B7-9FE4-5C124D9337CB}">
      <dgm:prSet/>
      <dgm:spPr/>
      <dgm:t>
        <a:bodyPr/>
        <a:lstStyle/>
        <a:p>
          <a:endParaRPr lang="en-AU">
            <a:latin typeface="Segoe UI Light" panose="020B0502040204020203" pitchFamily="34" charset="0"/>
            <a:cs typeface="Segoe UI Light" panose="020B0502040204020203" pitchFamily="34" charset="0"/>
          </a:endParaRPr>
        </a:p>
      </dgm:t>
    </dgm:pt>
    <dgm:pt modelId="{61F2B97D-E44C-42E9-A1E1-B8E82C735253}" type="sibTrans" cxnId="{86625C99-0311-49B7-9FE4-5C124D9337CB}">
      <dgm:prSet custT="1"/>
      <dgm:spPr>
        <a:solidFill>
          <a:schemeClr val="accent1">
            <a:tint val="40000"/>
            <a:hueOff val="0"/>
            <a:satOff val="0"/>
            <a:lumOff val="0"/>
          </a:schemeClr>
        </a:solidFill>
      </dgm:spPr>
      <dgm:t>
        <a:bodyPr/>
        <a:lstStyle/>
        <a:p>
          <a:endParaRPr lang="en-AU" sz="2000">
            <a:latin typeface="Segoe UI Light" panose="020B0502040204020203" pitchFamily="34" charset="0"/>
            <a:cs typeface="Segoe UI Light" panose="020B0502040204020203" pitchFamily="34" charset="0"/>
          </a:endParaRPr>
        </a:p>
      </dgm:t>
    </dgm:pt>
    <dgm:pt modelId="{4BAC0E06-6B09-4F04-8C7D-0692E61AEC5F}" type="pres">
      <dgm:prSet presAssocID="{1304032F-2186-499D-9A0B-F880F1F565F3}" presName="outerComposite" presStyleCnt="0">
        <dgm:presLayoutVars>
          <dgm:chMax val="5"/>
          <dgm:dir/>
          <dgm:resizeHandles val="exact"/>
        </dgm:presLayoutVars>
      </dgm:prSet>
      <dgm:spPr/>
    </dgm:pt>
    <dgm:pt modelId="{CD50746D-5BA7-47E8-9640-AE9EB2A60CF4}" type="pres">
      <dgm:prSet presAssocID="{1304032F-2186-499D-9A0B-F880F1F565F3}" presName="dummyMaxCanvas" presStyleCnt="0">
        <dgm:presLayoutVars/>
      </dgm:prSet>
      <dgm:spPr/>
    </dgm:pt>
    <dgm:pt modelId="{A31F97E1-C2BA-4D06-A342-1611A63FF327}" type="pres">
      <dgm:prSet presAssocID="{1304032F-2186-499D-9A0B-F880F1F565F3}" presName="FiveNodes_1" presStyleLbl="node1" presStyleIdx="0" presStyleCnt="5">
        <dgm:presLayoutVars>
          <dgm:bulletEnabled val="1"/>
        </dgm:presLayoutVars>
      </dgm:prSet>
      <dgm:spPr>
        <a:prstGeom prst="rect">
          <a:avLst/>
        </a:prstGeom>
      </dgm:spPr>
    </dgm:pt>
    <dgm:pt modelId="{93217E31-F9D1-453E-819C-82A9524D62C7}" type="pres">
      <dgm:prSet presAssocID="{1304032F-2186-499D-9A0B-F880F1F565F3}" presName="FiveNodes_2" presStyleLbl="node1" presStyleIdx="1" presStyleCnt="5">
        <dgm:presLayoutVars>
          <dgm:bulletEnabled val="1"/>
        </dgm:presLayoutVars>
      </dgm:prSet>
      <dgm:spPr>
        <a:prstGeom prst="rect">
          <a:avLst/>
        </a:prstGeom>
      </dgm:spPr>
    </dgm:pt>
    <dgm:pt modelId="{9DD3833A-19B6-455F-B0CC-26896E62A328}" type="pres">
      <dgm:prSet presAssocID="{1304032F-2186-499D-9A0B-F880F1F565F3}" presName="FiveNodes_3" presStyleLbl="node1" presStyleIdx="2" presStyleCnt="5">
        <dgm:presLayoutVars>
          <dgm:bulletEnabled val="1"/>
        </dgm:presLayoutVars>
      </dgm:prSet>
      <dgm:spPr>
        <a:prstGeom prst="rect">
          <a:avLst/>
        </a:prstGeom>
      </dgm:spPr>
    </dgm:pt>
    <dgm:pt modelId="{7AD69936-031E-4A79-88D2-D59C37316CF7}" type="pres">
      <dgm:prSet presAssocID="{1304032F-2186-499D-9A0B-F880F1F565F3}" presName="FiveNodes_4" presStyleLbl="node1" presStyleIdx="3" presStyleCnt="5">
        <dgm:presLayoutVars>
          <dgm:bulletEnabled val="1"/>
        </dgm:presLayoutVars>
      </dgm:prSet>
      <dgm:spPr>
        <a:prstGeom prst="rect">
          <a:avLst/>
        </a:prstGeom>
      </dgm:spPr>
    </dgm:pt>
    <dgm:pt modelId="{2DBA4BC7-93B7-4DFA-B81D-457310184CF8}" type="pres">
      <dgm:prSet presAssocID="{1304032F-2186-499D-9A0B-F880F1F565F3}" presName="FiveNodes_5" presStyleLbl="node1" presStyleIdx="4" presStyleCnt="5">
        <dgm:presLayoutVars>
          <dgm:bulletEnabled val="1"/>
        </dgm:presLayoutVars>
      </dgm:prSet>
      <dgm:spPr>
        <a:prstGeom prst="rect">
          <a:avLst/>
        </a:prstGeom>
      </dgm:spPr>
    </dgm:pt>
    <dgm:pt modelId="{9F24F4F8-8E7E-498D-9BC2-08489682CC70}" type="pres">
      <dgm:prSet presAssocID="{1304032F-2186-499D-9A0B-F880F1F565F3}" presName="FiveConn_1-2" presStyleLbl="fgAccFollowNode1" presStyleIdx="0" presStyleCnt="4">
        <dgm:presLayoutVars>
          <dgm:bulletEnabled val="1"/>
        </dgm:presLayoutVars>
      </dgm:prSet>
      <dgm:spPr/>
    </dgm:pt>
    <dgm:pt modelId="{C895BE20-7188-456C-B79A-AF4A90BC3A92}" type="pres">
      <dgm:prSet presAssocID="{1304032F-2186-499D-9A0B-F880F1F565F3}" presName="FiveConn_2-3" presStyleLbl="fgAccFollowNode1" presStyleIdx="1" presStyleCnt="4">
        <dgm:presLayoutVars>
          <dgm:bulletEnabled val="1"/>
        </dgm:presLayoutVars>
      </dgm:prSet>
      <dgm:spPr/>
    </dgm:pt>
    <dgm:pt modelId="{CDAE02F6-84B6-4228-8602-A03116B2D3A3}" type="pres">
      <dgm:prSet presAssocID="{1304032F-2186-499D-9A0B-F880F1F565F3}" presName="FiveConn_3-4" presStyleLbl="fgAccFollowNode1" presStyleIdx="2" presStyleCnt="4">
        <dgm:presLayoutVars>
          <dgm:bulletEnabled val="1"/>
        </dgm:presLayoutVars>
      </dgm:prSet>
      <dgm:spPr/>
    </dgm:pt>
    <dgm:pt modelId="{20B92194-597A-4908-9D6D-411E0C061F98}" type="pres">
      <dgm:prSet presAssocID="{1304032F-2186-499D-9A0B-F880F1F565F3}" presName="FiveConn_4-5" presStyleLbl="fgAccFollowNode1" presStyleIdx="3" presStyleCnt="4">
        <dgm:presLayoutVars>
          <dgm:bulletEnabled val="1"/>
        </dgm:presLayoutVars>
      </dgm:prSet>
      <dgm:spPr/>
    </dgm:pt>
    <dgm:pt modelId="{84746D5C-7F94-4926-90B1-0101AED30583}" type="pres">
      <dgm:prSet presAssocID="{1304032F-2186-499D-9A0B-F880F1F565F3}" presName="FiveNodes_1_text" presStyleLbl="node1" presStyleIdx="4" presStyleCnt="5">
        <dgm:presLayoutVars>
          <dgm:bulletEnabled val="1"/>
        </dgm:presLayoutVars>
      </dgm:prSet>
      <dgm:spPr/>
    </dgm:pt>
    <dgm:pt modelId="{77FA5DEF-0A3F-4B64-A231-087580222F67}" type="pres">
      <dgm:prSet presAssocID="{1304032F-2186-499D-9A0B-F880F1F565F3}" presName="FiveNodes_2_text" presStyleLbl="node1" presStyleIdx="4" presStyleCnt="5">
        <dgm:presLayoutVars>
          <dgm:bulletEnabled val="1"/>
        </dgm:presLayoutVars>
      </dgm:prSet>
      <dgm:spPr/>
    </dgm:pt>
    <dgm:pt modelId="{7CF0711E-8117-4370-8CDD-E5C0B05BE7A5}" type="pres">
      <dgm:prSet presAssocID="{1304032F-2186-499D-9A0B-F880F1F565F3}" presName="FiveNodes_3_text" presStyleLbl="node1" presStyleIdx="4" presStyleCnt="5">
        <dgm:presLayoutVars>
          <dgm:bulletEnabled val="1"/>
        </dgm:presLayoutVars>
      </dgm:prSet>
      <dgm:spPr/>
    </dgm:pt>
    <dgm:pt modelId="{0F4FDA8E-C7BC-4398-8F92-8B6C91667FBD}" type="pres">
      <dgm:prSet presAssocID="{1304032F-2186-499D-9A0B-F880F1F565F3}" presName="FiveNodes_4_text" presStyleLbl="node1" presStyleIdx="4" presStyleCnt="5">
        <dgm:presLayoutVars>
          <dgm:bulletEnabled val="1"/>
        </dgm:presLayoutVars>
      </dgm:prSet>
      <dgm:spPr/>
    </dgm:pt>
    <dgm:pt modelId="{624DEB9D-84BB-4565-BAE6-BEAE67416A31}" type="pres">
      <dgm:prSet presAssocID="{1304032F-2186-499D-9A0B-F880F1F565F3}" presName="FiveNodes_5_text" presStyleLbl="node1" presStyleIdx="4" presStyleCnt="5">
        <dgm:presLayoutVars>
          <dgm:bulletEnabled val="1"/>
        </dgm:presLayoutVars>
      </dgm:prSet>
      <dgm:spPr/>
    </dgm:pt>
  </dgm:ptLst>
  <dgm:cxnLst>
    <dgm:cxn modelId="{7EC9701E-A099-40FE-84BD-586EBF9663F4}" type="presOf" srcId="{404BB29D-E70B-4C87-81AE-7AC39903C18D}" destId="{7CF0711E-8117-4370-8CDD-E5C0B05BE7A5}" srcOrd="1" destOrd="0" presId="urn:microsoft.com/office/officeart/2005/8/layout/vProcess5"/>
    <dgm:cxn modelId="{0C8D0E38-D847-4804-BC4E-6EB134879EEC}" type="presOf" srcId="{785034A5-078E-4910-8D1A-0918EE10A50B}" destId="{7AD69936-031E-4A79-88D2-D59C37316CF7}" srcOrd="0" destOrd="0" presId="urn:microsoft.com/office/officeart/2005/8/layout/vProcess5"/>
    <dgm:cxn modelId="{BBEA4C40-F2F0-4590-952F-B07C7A7AEA24}" type="presOf" srcId="{41BB2AFA-7DC4-4885-93DF-6CAF8E1F0AE3}" destId="{A31F97E1-C2BA-4D06-A342-1611A63FF327}" srcOrd="0" destOrd="0" presId="urn:microsoft.com/office/officeart/2005/8/layout/vProcess5"/>
    <dgm:cxn modelId="{76ADE35E-D7B2-4C57-B0AA-6CFE42510B88}" type="presOf" srcId="{F6075C1E-B84C-408E-965B-065E78653990}" destId="{C895BE20-7188-456C-B79A-AF4A90BC3A92}" srcOrd="0" destOrd="0" presId="urn:microsoft.com/office/officeart/2005/8/layout/vProcess5"/>
    <dgm:cxn modelId="{14214668-7A56-46E8-B7DE-324A330C1DC7}" type="presOf" srcId="{61F2B97D-E44C-42E9-A1E1-B8E82C735253}" destId="{9F24F4F8-8E7E-498D-9BC2-08489682CC70}" srcOrd="0" destOrd="0" presId="urn:microsoft.com/office/officeart/2005/8/layout/vProcess5"/>
    <dgm:cxn modelId="{EF5EA14A-21B1-4C2C-85D4-81F3E54054A7}" type="presOf" srcId="{80C99C80-9248-4A52-9594-429EC625F8C4}" destId="{77FA5DEF-0A3F-4B64-A231-087580222F67}" srcOrd="1" destOrd="0" presId="urn:microsoft.com/office/officeart/2005/8/layout/vProcess5"/>
    <dgm:cxn modelId="{52C9676D-E89C-4BAC-86A7-FD9628CAFE83}" srcId="{1304032F-2186-499D-9A0B-F880F1F565F3}" destId="{623248AC-8062-4BCD-8470-77538776C5DA}" srcOrd="4" destOrd="0" parTransId="{6C771228-5C58-416C-BE7A-A8BEB3D07A13}" sibTransId="{A465EB07-3281-46DF-BD04-D39B2D307392}"/>
    <dgm:cxn modelId="{457AD251-9CA8-4B46-B41D-8935A86DB3AE}" type="presOf" srcId="{623248AC-8062-4BCD-8470-77538776C5DA}" destId="{624DEB9D-84BB-4565-BAE6-BEAE67416A31}" srcOrd="1" destOrd="0" presId="urn:microsoft.com/office/officeart/2005/8/layout/vProcess5"/>
    <dgm:cxn modelId="{4BD5C954-9A53-4F02-B8EC-E4CBB0FC5172}" type="presOf" srcId="{C4B8BFD2-B66B-4945-BD5B-8EA4B62D99EB}" destId="{CDAE02F6-84B6-4228-8602-A03116B2D3A3}" srcOrd="0" destOrd="0" presId="urn:microsoft.com/office/officeart/2005/8/layout/vProcess5"/>
    <dgm:cxn modelId="{C0F24D5A-0CCF-4264-BC9C-B06A5129D282}" srcId="{1304032F-2186-499D-9A0B-F880F1F565F3}" destId="{404BB29D-E70B-4C87-81AE-7AC39903C18D}" srcOrd="2" destOrd="0" parTransId="{2A8E3D53-35A0-4778-B7DA-8B486388A926}" sibTransId="{C4B8BFD2-B66B-4945-BD5B-8EA4B62D99EB}"/>
    <dgm:cxn modelId="{6703C07A-1C37-43E5-82CD-4E1A27C62D52}" type="presOf" srcId="{80C99C80-9248-4A52-9594-429EC625F8C4}" destId="{93217E31-F9D1-453E-819C-82A9524D62C7}" srcOrd="0" destOrd="0" presId="urn:microsoft.com/office/officeart/2005/8/layout/vProcess5"/>
    <dgm:cxn modelId="{F08A0182-EF21-4D8D-AE19-2641989A0C5D}" srcId="{1304032F-2186-499D-9A0B-F880F1F565F3}" destId="{785034A5-078E-4910-8D1A-0918EE10A50B}" srcOrd="3" destOrd="0" parTransId="{59007BA3-0536-4C30-82DC-57CB327DE9C2}" sibTransId="{49CCD655-87EE-4FC0-BEE2-D0ECD2917E09}"/>
    <dgm:cxn modelId="{ADD67788-FEC8-44E2-B3F2-CCB6A279CEEB}" type="presOf" srcId="{404BB29D-E70B-4C87-81AE-7AC39903C18D}" destId="{9DD3833A-19B6-455F-B0CC-26896E62A328}" srcOrd="0" destOrd="0" presId="urn:microsoft.com/office/officeart/2005/8/layout/vProcess5"/>
    <dgm:cxn modelId="{86625C99-0311-49B7-9FE4-5C124D9337CB}" srcId="{1304032F-2186-499D-9A0B-F880F1F565F3}" destId="{41BB2AFA-7DC4-4885-93DF-6CAF8E1F0AE3}" srcOrd="0" destOrd="0" parTransId="{064135F2-FF85-40C6-9BD7-36778FE8CDDA}" sibTransId="{61F2B97D-E44C-42E9-A1E1-B8E82C735253}"/>
    <dgm:cxn modelId="{67A3FFAA-43FA-4327-9990-FB27CA12EBED}" type="presOf" srcId="{41BB2AFA-7DC4-4885-93DF-6CAF8E1F0AE3}" destId="{84746D5C-7F94-4926-90B1-0101AED30583}" srcOrd="1" destOrd="0" presId="urn:microsoft.com/office/officeart/2005/8/layout/vProcess5"/>
    <dgm:cxn modelId="{BED356B6-7C83-4E1E-9FE6-0F3EA9BD2CD6}" type="presOf" srcId="{623248AC-8062-4BCD-8470-77538776C5DA}" destId="{2DBA4BC7-93B7-4DFA-B81D-457310184CF8}" srcOrd="0" destOrd="0" presId="urn:microsoft.com/office/officeart/2005/8/layout/vProcess5"/>
    <dgm:cxn modelId="{307F7CBD-6E17-4268-AEBB-2C55E398CABC}" type="presOf" srcId="{1304032F-2186-499D-9A0B-F880F1F565F3}" destId="{4BAC0E06-6B09-4F04-8C7D-0692E61AEC5F}" srcOrd="0" destOrd="0" presId="urn:microsoft.com/office/officeart/2005/8/layout/vProcess5"/>
    <dgm:cxn modelId="{5EAA52CE-4EBA-42BE-837B-CF2ABF4BEF17}" type="presOf" srcId="{49CCD655-87EE-4FC0-BEE2-D0ECD2917E09}" destId="{20B92194-597A-4908-9D6D-411E0C061F98}" srcOrd="0" destOrd="0" presId="urn:microsoft.com/office/officeart/2005/8/layout/vProcess5"/>
    <dgm:cxn modelId="{20A571D5-93E7-48B0-ACBD-802E27B406E0}" type="presOf" srcId="{785034A5-078E-4910-8D1A-0918EE10A50B}" destId="{0F4FDA8E-C7BC-4398-8F92-8B6C91667FBD}" srcOrd="1" destOrd="0" presId="urn:microsoft.com/office/officeart/2005/8/layout/vProcess5"/>
    <dgm:cxn modelId="{A7524BFD-19C7-42A2-9489-CCCFCBE79CBC}" srcId="{1304032F-2186-499D-9A0B-F880F1F565F3}" destId="{80C99C80-9248-4A52-9594-429EC625F8C4}" srcOrd="1" destOrd="0" parTransId="{9C8C0281-2106-42AE-A2A7-DC466D2E9D68}" sibTransId="{F6075C1E-B84C-408E-965B-065E78653990}"/>
    <dgm:cxn modelId="{333A25CF-A52C-4EEB-B34C-B8C64145A73D}" type="presParOf" srcId="{4BAC0E06-6B09-4F04-8C7D-0692E61AEC5F}" destId="{CD50746D-5BA7-47E8-9640-AE9EB2A60CF4}" srcOrd="0" destOrd="0" presId="urn:microsoft.com/office/officeart/2005/8/layout/vProcess5"/>
    <dgm:cxn modelId="{E005A415-2FE0-4F7C-9B28-1C1074D5D9B7}" type="presParOf" srcId="{4BAC0E06-6B09-4F04-8C7D-0692E61AEC5F}" destId="{A31F97E1-C2BA-4D06-A342-1611A63FF327}" srcOrd="1" destOrd="0" presId="urn:microsoft.com/office/officeart/2005/8/layout/vProcess5"/>
    <dgm:cxn modelId="{3B83EC58-4E76-4E94-A82E-4EB128762AED}" type="presParOf" srcId="{4BAC0E06-6B09-4F04-8C7D-0692E61AEC5F}" destId="{93217E31-F9D1-453E-819C-82A9524D62C7}" srcOrd="2" destOrd="0" presId="urn:microsoft.com/office/officeart/2005/8/layout/vProcess5"/>
    <dgm:cxn modelId="{A6EDF2C7-C9BA-4223-9E66-D600713EFA10}" type="presParOf" srcId="{4BAC0E06-6B09-4F04-8C7D-0692E61AEC5F}" destId="{9DD3833A-19B6-455F-B0CC-26896E62A328}" srcOrd="3" destOrd="0" presId="urn:microsoft.com/office/officeart/2005/8/layout/vProcess5"/>
    <dgm:cxn modelId="{4B94DAE4-0D53-45D9-AE2A-B46B7AB2E9E4}" type="presParOf" srcId="{4BAC0E06-6B09-4F04-8C7D-0692E61AEC5F}" destId="{7AD69936-031E-4A79-88D2-D59C37316CF7}" srcOrd="4" destOrd="0" presId="urn:microsoft.com/office/officeart/2005/8/layout/vProcess5"/>
    <dgm:cxn modelId="{B83E3D8C-4E4F-4789-A97B-D186E5BB3735}" type="presParOf" srcId="{4BAC0E06-6B09-4F04-8C7D-0692E61AEC5F}" destId="{2DBA4BC7-93B7-4DFA-B81D-457310184CF8}" srcOrd="5" destOrd="0" presId="urn:microsoft.com/office/officeart/2005/8/layout/vProcess5"/>
    <dgm:cxn modelId="{C8CAD744-7035-43AD-80DF-EAEE51C4D137}" type="presParOf" srcId="{4BAC0E06-6B09-4F04-8C7D-0692E61AEC5F}" destId="{9F24F4F8-8E7E-498D-9BC2-08489682CC70}" srcOrd="6" destOrd="0" presId="urn:microsoft.com/office/officeart/2005/8/layout/vProcess5"/>
    <dgm:cxn modelId="{1053B7A9-1C43-4419-8C29-D23113F62506}" type="presParOf" srcId="{4BAC0E06-6B09-4F04-8C7D-0692E61AEC5F}" destId="{C895BE20-7188-456C-B79A-AF4A90BC3A92}" srcOrd="7" destOrd="0" presId="urn:microsoft.com/office/officeart/2005/8/layout/vProcess5"/>
    <dgm:cxn modelId="{F471EB50-9E41-4236-84A4-D43F3A654E17}" type="presParOf" srcId="{4BAC0E06-6B09-4F04-8C7D-0692E61AEC5F}" destId="{CDAE02F6-84B6-4228-8602-A03116B2D3A3}" srcOrd="8" destOrd="0" presId="urn:microsoft.com/office/officeart/2005/8/layout/vProcess5"/>
    <dgm:cxn modelId="{69B78897-AA83-46D5-BB28-EA4F49BCA820}" type="presParOf" srcId="{4BAC0E06-6B09-4F04-8C7D-0692E61AEC5F}" destId="{20B92194-597A-4908-9D6D-411E0C061F98}" srcOrd="9" destOrd="0" presId="urn:microsoft.com/office/officeart/2005/8/layout/vProcess5"/>
    <dgm:cxn modelId="{A409D45E-4F2A-4498-8AC9-9B6D128D4CF3}" type="presParOf" srcId="{4BAC0E06-6B09-4F04-8C7D-0692E61AEC5F}" destId="{84746D5C-7F94-4926-90B1-0101AED30583}" srcOrd="10" destOrd="0" presId="urn:microsoft.com/office/officeart/2005/8/layout/vProcess5"/>
    <dgm:cxn modelId="{24C4A319-4047-4812-8E7F-EE1EC8229A5C}" type="presParOf" srcId="{4BAC0E06-6B09-4F04-8C7D-0692E61AEC5F}" destId="{77FA5DEF-0A3F-4B64-A231-087580222F67}" srcOrd="11" destOrd="0" presId="urn:microsoft.com/office/officeart/2005/8/layout/vProcess5"/>
    <dgm:cxn modelId="{9C8D7C09-8E91-407C-A729-A59A5C14D723}" type="presParOf" srcId="{4BAC0E06-6B09-4F04-8C7D-0692E61AEC5F}" destId="{7CF0711E-8117-4370-8CDD-E5C0B05BE7A5}" srcOrd="12" destOrd="0" presId="urn:microsoft.com/office/officeart/2005/8/layout/vProcess5"/>
    <dgm:cxn modelId="{4096701D-77C6-497E-9E9B-0DD9458E9ED7}" type="presParOf" srcId="{4BAC0E06-6B09-4F04-8C7D-0692E61AEC5F}" destId="{0F4FDA8E-C7BC-4398-8F92-8B6C91667FBD}" srcOrd="13" destOrd="0" presId="urn:microsoft.com/office/officeart/2005/8/layout/vProcess5"/>
    <dgm:cxn modelId="{B40DAACE-A797-445C-B2BA-FE8C3DEC358E}" type="presParOf" srcId="{4BAC0E06-6B09-4F04-8C7D-0692E61AEC5F}" destId="{624DEB9D-84BB-4565-BAE6-BEAE67416A31}"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6A2C9-EEDE-4A69-AB35-611DF567892A}">
      <dsp:nvSpPr>
        <dsp:cNvPr id="0" name=""/>
        <dsp:cNvSpPr/>
      </dsp:nvSpPr>
      <dsp:spPr>
        <a:xfrm>
          <a:off x="0" y="245673"/>
          <a:ext cx="7697974" cy="126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a:solidFill>
                <a:srgbClr val="C00000"/>
              </a:solidFill>
              <a:latin typeface="Segoe UI Light" panose="020B0502040204020203" pitchFamily="34" charset="0"/>
              <a:cs typeface="Segoe UI Light" panose="020B0502040204020203" pitchFamily="34" charset="0"/>
            </a:rPr>
            <a:t>Default in 2008R2 and below.</a:t>
          </a:r>
          <a:endParaRPr lang="en-US" sz="1600" kern="1200" dirty="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Scripts cannot be run</a:t>
          </a: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PowerShell interactive-mode only</a:t>
          </a:r>
        </a:p>
      </dsp:txBody>
      <dsp:txXfrm>
        <a:off x="0" y="245673"/>
        <a:ext cx="7697974" cy="1260000"/>
      </dsp:txXfrm>
    </dsp:sp>
    <dsp:sp modelId="{98E14EDE-E096-4158-809E-9E604D8ED848}">
      <dsp:nvSpPr>
        <dsp:cNvPr id="0" name=""/>
        <dsp:cNvSpPr/>
      </dsp:nvSpPr>
      <dsp:spPr>
        <a:xfrm>
          <a:off x="384898" y="9513"/>
          <a:ext cx="5388581"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a:t>Restricted</a:t>
          </a:r>
        </a:p>
      </dsp:txBody>
      <dsp:txXfrm>
        <a:off x="384898" y="9513"/>
        <a:ext cx="5388581" cy="472320"/>
      </dsp:txXfrm>
    </dsp:sp>
    <dsp:sp modelId="{9E36DE79-EE6C-4A91-ABF9-4A582035168A}">
      <dsp:nvSpPr>
        <dsp:cNvPr id="0" name=""/>
        <dsp:cNvSpPr/>
      </dsp:nvSpPr>
      <dsp:spPr>
        <a:xfrm>
          <a:off x="0" y="1828233"/>
          <a:ext cx="7697974" cy="982799"/>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Runs a script only if signed</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Signature must be trusted on local machine</a:t>
          </a:r>
        </a:p>
      </dsp:txBody>
      <dsp:txXfrm>
        <a:off x="0" y="1828233"/>
        <a:ext cx="7697974" cy="982799"/>
      </dsp:txXfrm>
    </dsp:sp>
    <dsp:sp modelId="{68E1BEB3-D885-44E8-82C6-989DB867C67B}">
      <dsp:nvSpPr>
        <dsp:cNvPr id="0" name=""/>
        <dsp:cNvSpPr/>
      </dsp:nvSpPr>
      <dsp:spPr>
        <a:xfrm>
          <a:off x="384898" y="1592073"/>
          <a:ext cx="5388581"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err="1"/>
            <a:t>AllSigned</a:t>
          </a:r>
          <a:endParaRPr lang="en-US" sz="2400" kern="1200"/>
        </a:p>
      </dsp:txBody>
      <dsp:txXfrm>
        <a:off x="384898" y="1592073"/>
        <a:ext cx="5388581" cy="472320"/>
      </dsp:txXfrm>
    </dsp:sp>
    <dsp:sp modelId="{EA47F679-C5D8-4851-A647-B280485EF49F}">
      <dsp:nvSpPr>
        <dsp:cNvPr id="0" name=""/>
        <dsp:cNvSpPr/>
      </dsp:nvSpPr>
      <dsp:spPr>
        <a:xfrm>
          <a:off x="0" y="3133593"/>
          <a:ext cx="7697974" cy="1260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b="1" kern="1200" dirty="0">
              <a:solidFill>
                <a:srgbClr val="C00000"/>
              </a:solidFill>
              <a:latin typeface="Segoe UI Light" panose="020B0502040204020203" pitchFamily="34" charset="0"/>
              <a:cs typeface="Segoe UI Light" panose="020B0502040204020203" pitchFamily="34" charset="0"/>
            </a:rPr>
            <a:t>Default in 2012R2 and Beyond. (Recommended Minimum)</a:t>
          </a:r>
          <a:endParaRPr lang="en-US" sz="1600" kern="1200" dirty="0"/>
        </a:p>
        <a:p>
          <a:pPr marL="171450" lvl="1" indent="-171450" algn="l" defTabSz="711200">
            <a:lnSpc>
              <a:spcPct val="90000"/>
            </a:lnSpc>
            <a:spcBef>
              <a:spcPct val="0"/>
            </a:spcBef>
            <a:spcAft>
              <a:spcPct val="15000"/>
            </a:spcAft>
            <a:buChar char="•"/>
          </a:pPr>
          <a:r>
            <a:rPr lang="en-GB" sz="1600" kern="1200" dirty="0">
              <a:solidFill>
                <a:srgbClr val="000000">
                  <a:hueOff val="0"/>
                  <a:satOff val="0"/>
                  <a:lumOff val="0"/>
                  <a:alphaOff val="0"/>
                </a:srgbClr>
              </a:solidFill>
              <a:latin typeface="Segoe UI Light" panose="020B0502040204020203" pitchFamily="34" charset="0"/>
              <a:cs typeface="Segoe UI Light" panose="020B0502040204020203" pitchFamily="34" charset="0"/>
            </a:rPr>
            <a:t>Runs all local scripts</a:t>
          </a: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Downloaded scripts must be signed by trusted source</a:t>
          </a:r>
        </a:p>
      </dsp:txBody>
      <dsp:txXfrm>
        <a:off x="0" y="3133593"/>
        <a:ext cx="7697974" cy="1260000"/>
      </dsp:txXfrm>
    </dsp:sp>
    <dsp:sp modelId="{8B870745-5CB5-43A1-841C-66CCFC0902B6}">
      <dsp:nvSpPr>
        <dsp:cNvPr id="0" name=""/>
        <dsp:cNvSpPr/>
      </dsp:nvSpPr>
      <dsp:spPr>
        <a:xfrm>
          <a:off x="384898" y="2897433"/>
          <a:ext cx="5388581"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err="1"/>
            <a:t>RemoteSigned</a:t>
          </a:r>
          <a:endParaRPr lang="en-US" sz="2400" kern="1200"/>
        </a:p>
      </dsp:txBody>
      <dsp:txXfrm>
        <a:off x="384898" y="2897433"/>
        <a:ext cx="5388581" cy="472320"/>
      </dsp:txXfrm>
    </dsp:sp>
    <dsp:sp modelId="{37CFD8B5-E461-4A62-BC8A-CDB7564AF439}">
      <dsp:nvSpPr>
        <dsp:cNvPr id="0" name=""/>
        <dsp:cNvSpPr/>
      </dsp:nvSpPr>
      <dsp:spPr>
        <a:xfrm>
          <a:off x="0" y="4716153"/>
          <a:ext cx="7697974" cy="693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7448" tIns="333248" rIns="59744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All scripts from all sources can be run without signing</a:t>
          </a:r>
          <a:endParaRPr lang="en-US" sz="1600" kern="1200"/>
        </a:p>
      </dsp:txBody>
      <dsp:txXfrm>
        <a:off x="0" y="4716153"/>
        <a:ext cx="7697974" cy="693000"/>
      </dsp:txXfrm>
    </dsp:sp>
    <dsp:sp modelId="{D8E314A4-FC13-4847-8CCA-4C758CE84F17}">
      <dsp:nvSpPr>
        <dsp:cNvPr id="0" name=""/>
        <dsp:cNvSpPr/>
      </dsp:nvSpPr>
      <dsp:spPr>
        <a:xfrm>
          <a:off x="384898" y="4479993"/>
          <a:ext cx="5388581" cy="47232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676" tIns="0" rIns="203676" bIns="0" numCol="1" spcCol="1270" anchor="ctr" anchorCtr="0">
          <a:noAutofit/>
        </a:bodyPr>
        <a:lstStyle/>
        <a:p>
          <a:pPr marL="0" lvl="0" indent="0" algn="l" defTabSz="1066800">
            <a:lnSpc>
              <a:spcPct val="90000"/>
            </a:lnSpc>
            <a:spcBef>
              <a:spcPct val="0"/>
            </a:spcBef>
            <a:spcAft>
              <a:spcPct val="35000"/>
            </a:spcAft>
            <a:buNone/>
          </a:pPr>
          <a:r>
            <a:rPr lang="en-US" sz="2400" kern="1200"/>
            <a:t>Unrestricted</a:t>
          </a:r>
        </a:p>
      </dsp:txBody>
      <dsp:txXfrm>
        <a:off x="384898" y="4479993"/>
        <a:ext cx="5388581" cy="4723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36A2C9-EEDE-4A69-AB35-611DF567892A}">
      <dsp:nvSpPr>
        <dsp:cNvPr id="0" name=""/>
        <dsp:cNvSpPr/>
      </dsp:nvSpPr>
      <dsp:spPr>
        <a:xfrm>
          <a:off x="0" y="204835"/>
          <a:ext cx="7676708" cy="836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798" tIns="187452" rIns="59579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targeted computer</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US" sz="1600" kern="1200">
              <a:latin typeface="Segoe UI Light" panose="020B0502040204020203" pitchFamily="34" charset="0"/>
              <a:cs typeface="Segoe UI Light" panose="020B0502040204020203" pitchFamily="34" charset="0"/>
            </a:rPr>
            <a:t>Edited through GPO Tools</a:t>
          </a:r>
        </a:p>
      </dsp:txBody>
      <dsp:txXfrm>
        <a:off x="0" y="204835"/>
        <a:ext cx="7676708" cy="836325"/>
      </dsp:txXfrm>
    </dsp:sp>
    <dsp:sp modelId="{98E14EDE-E096-4158-809E-9E604D8ED848}">
      <dsp:nvSpPr>
        <dsp:cNvPr id="0" name=""/>
        <dsp:cNvSpPr/>
      </dsp:nvSpPr>
      <dsp:spPr>
        <a:xfrm>
          <a:off x="383835" y="23689"/>
          <a:ext cx="5373695" cy="313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13" tIns="0" rIns="203113" bIns="0" numCol="1" spcCol="1270" anchor="ctr" anchorCtr="0">
          <a:noAutofit/>
        </a:bodyPr>
        <a:lstStyle/>
        <a:p>
          <a:pPr marL="0" lvl="0" indent="0" algn="l" defTabSz="889000">
            <a:lnSpc>
              <a:spcPct val="90000"/>
            </a:lnSpc>
            <a:spcBef>
              <a:spcPct val="0"/>
            </a:spcBef>
            <a:spcAft>
              <a:spcPct val="35000"/>
            </a:spcAft>
            <a:buNone/>
          </a:pPr>
          <a:r>
            <a:rPr lang="en-US" sz="2000" kern="1200"/>
            <a:t>AD Group Policy – Computer</a:t>
          </a:r>
        </a:p>
      </dsp:txBody>
      <dsp:txXfrm>
        <a:off x="383835" y="23689"/>
        <a:ext cx="5373695" cy="313985"/>
      </dsp:txXfrm>
    </dsp:sp>
    <dsp:sp modelId="{AEA2F477-F7C2-4544-986B-9D0A7334103E}">
      <dsp:nvSpPr>
        <dsp:cNvPr id="0" name=""/>
        <dsp:cNvSpPr/>
      </dsp:nvSpPr>
      <dsp:spPr>
        <a:xfrm>
          <a:off x="0" y="1270906"/>
          <a:ext cx="7676708" cy="836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798" tIns="187452" rIns="59579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users targeted only</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US" sz="1600" kern="1200">
              <a:latin typeface="Segoe UI Light" panose="020B0502040204020203" pitchFamily="34" charset="0"/>
              <a:cs typeface="Segoe UI Light" panose="020B0502040204020203" pitchFamily="34" charset="0"/>
            </a:rPr>
            <a:t>Edited through GPO Tools</a:t>
          </a:r>
        </a:p>
      </dsp:txBody>
      <dsp:txXfrm>
        <a:off x="0" y="1270906"/>
        <a:ext cx="7676708" cy="836325"/>
      </dsp:txXfrm>
    </dsp:sp>
    <dsp:sp modelId="{77AC44F0-EB4E-4AA7-9250-EB31DA9FAA40}">
      <dsp:nvSpPr>
        <dsp:cNvPr id="0" name=""/>
        <dsp:cNvSpPr/>
      </dsp:nvSpPr>
      <dsp:spPr>
        <a:xfrm>
          <a:off x="383835" y="1089760"/>
          <a:ext cx="5373695" cy="313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13" tIns="0" rIns="203113" bIns="0" numCol="1" spcCol="1270" anchor="ctr" anchorCtr="0">
          <a:noAutofit/>
        </a:bodyPr>
        <a:lstStyle/>
        <a:p>
          <a:pPr marL="0" lvl="0" indent="0" algn="l" defTabSz="889000">
            <a:lnSpc>
              <a:spcPct val="90000"/>
            </a:lnSpc>
            <a:spcBef>
              <a:spcPct val="0"/>
            </a:spcBef>
            <a:spcAft>
              <a:spcPct val="35000"/>
            </a:spcAft>
            <a:buNone/>
          </a:pPr>
          <a:r>
            <a:rPr lang="en-US" sz="2000" kern="1200"/>
            <a:t>AD Group Policy – User</a:t>
          </a:r>
        </a:p>
      </dsp:txBody>
      <dsp:txXfrm>
        <a:off x="383835" y="1089760"/>
        <a:ext cx="5373695" cy="313985"/>
      </dsp:txXfrm>
    </dsp:sp>
    <dsp:sp modelId="{45954178-B8C0-4311-9708-A568D9A9BC1E}">
      <dsp:nvSpPr>
        <dsp:cNvPr id="0" name=""/>
        <dsp:cNvSpPr/>
      </dsp:nvSpPr>
      <dsp:spPr>
        <a:xfrm>
          <a:off x="0" y="2336976"/>
          <a:ext cx="7676708" cy="1360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798" tIns="187452" rIns="595798"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latin typeface="Segoe UI Light" panose="020B0502040204020203" pitchFamily="34" charset="0"/>
              <a:cs typeface="Segoe UI Light" panose="020B0502040204020203" pitchFamily="34" charset="0"/>
            </a:rPr>
            <a:t>Console or ISE Command-line Parameter:</a:t>
          </a:r>
          <a:br>
            <a:rPr lang="en-US" sz="1600" kern="1200">
              <a:latin typeface="Segoe UI Light" panose="020B0502040204020203" pitchFamily="34" charset="0"/>
              <a:cs typeface="Segoe UI Light" panose="020B0502040204020203" pitchFamily="34" charset="0"/>
            </a:rPr>
          </a:br>
          <a:r>
            <a:rPr lang="en-US" sz="1600" kern="1200">
              <a:latin typeface="Segoe UI Light" panose="020B0502040204020203" pitchFamily="34" charset="0"/>
              <a:cs typeface="Segoe UI Light" panose="020B0502040204020203" pitchFamily="34" charset="0"/>
            </a:rPr>
            <a:t>	i.e.: </a:t>
          </a:r>
          <a:r>
            <a:rPr lang="en-US" sz="1600" i="1" kern="1200">
              <a:latin typeface="Segoe UI Light" panose="020B0502040204020203" pitchFamily="34" charset="0"/>
              <a:cs typeface="Segoe UI Light" panose="020B0502040204020203" pitchFamily="34" charset="0"/>
            </a:rPr>
            <a:t>c:\&gt; powershell.exe –</a:t>
          </a:r>
          <a:r>
            <a:rPr lang="en-US" sz="1600" i="1" kern="1200" err="1">
              <a:latin typeface="Segoe UI Light" panose="020B0502040204020203" pitchFamily="34" charset="0"/>
              <a:cs typeface="Segoe UI Light" panose="020B0502040204020203" pitchFamily="34" charset="0"/>
            </a:rPr>
            <a:t>executionpolicy</a:t>
          </a:r>
          <a:r>
            <a:rPr lang="en-US" sz="1600" i="1" kern="1200">
              <a:latin typeface="Segoe UI Light" panose="020B0502040204020203" pitchFamily="34" charset="0"/>
              <a:cs typeface="Segoe UI Light" panose="020B0502040204020203" pitchFamily="34" charset="0"/>
            </a:rPr>
            <a:t> </a:t>
          </a:r>
          <a:r>
            <a:rPr lang="en-US" sz="1600" i="1" kern="1200" err="1">
              <a:latin typeface="Segoe UI Light" panose="020B0502040204020203" pitchFamily="34" charset="0"/>
              <a:cs typeface="Segoe UI Light" panose="020B0502040204020203" pitchFamily="34" charset="0"/>
            </a:rPr>
            <a:t>remotesigned</a:t>
          </a:r>
          <a:endParaRPr lang="en-US" sz="1600" i="1"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PowerShell Host session only</a:t>
          </a:r>
          <a:endParaRPr lang="en-US" sz="1600" kern="1200">
            <a:latin typeface="Segoe UI Light" panose="020B0502040204020203" pitchFamily="34" charset="0"/>
            <a:cs typeface="Segoe UI Light" panose="020B0502040204020203" pitchFamily="34" charset="0"/>
          </a:endParaRPr>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Lost upon exit of session (i.e. host process)</a:t>
          </a:r>
        </a:p>
      </dsp:txBody>
      <dsp:txXfrm>
        <a:off x="0" y="2336976"/>
        <a:ext cx="7676708" cy="1360800"/>
      </dsp:txXfrm>
    </dsp:sp>
    <dsp:sp modelId="{F8C7FA05-3AB3-4641-9FD8-DD6A31ADF109}">
      <dsp:nvSpPr>
        <dsp:cNvPr id="0" name=""/>
        <dsp:cNvSpPr/>
      </dsp:nvSpPr>
      <dsp:spPr>
        <a:xfrm>
          <a:off x="383835" y="2155831"/>
          <a:ext cx="5373695" cy="313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13" tIns="0" rIns="203113" bIns="0" numCol="1" spcCol="1270" anchor="ctr" anchorCtr="0">
          <a:noAutofit/>
        </a:bodyPr>
        <a:lstStyle/>
        <a:p>
          <a:pPr marL="0" lvl="0" indent="0" algn="l" defTabSz="889000">
            <a:lnSpc>
              <a:spcPct val="90000"/>
            </a:lnSpc>
            <a:spcBef>
              <a:spcPct val="0"/>
            </a:spcBef>
            <a:spcAft>
              <a:spcPct val="35000"/>
            </a:spcAft>
            <a:buNone/>
          </a:pPr>
          <a:r>
            <a:rPr lang="en-US" sz="2000" kern="1200"/>
            <a:t>Process</a:t>
          </a:r>
        </a:p>
      </dsp:txBody>
      <dsp:txXfrm>
        <a:off x="383835" y="2155831"/>
        <a:ext cx="5373695" cy="313985"/>
      </dsp:txXfrm>
    </dsp:sp>
    <dsp:sp modelId="{0A03E0FB-6590-4CFF-B46E-DB1D9A5297FC}">
      <dsp:nvSpPr>
        <dsp:cNvPr id="0" name=""/>
        <dsp:cNvSpPr/>
      </dsp:nvSpPr>
      <dsp:spPr>
        <a:xfrm>
          <a:off x="0" y="3927522"/>
          <a:ext cx="7676708" cy="836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798" tIns="187452" rIns="59579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current user only</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HKCU registry </a:t>
          </a:r>
          <a:r>
            <a:rPr lang="en-GB" sz="1600" kern="12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endPar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endParaRPr>
        </a:p>
      </dsp:txBody>
      <dsp:txXfrm>
        <a:off x="0" y="3927522"/>
        <a:ext cx="7676708" cy="836325"/>
      </dsp:txXfrm>
    </dsp:sp>
    <dsp:sp modelId="{139B431D-3F3D-4175-B44B-A536110ECD6B}">
      <dsp:nvSpPr>
        <dsp:cNvPr id="0" name=""/>
        <dsp:cNvSpPr/>
      </dsp:nvSpPr>
      <dsp:spPr>
        <a:xfrm>
          <a:off x="383835" y="3746376"/>
          <a:ext cx="5373695" cy="313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13" tIns="0" rIns="203113" bIns="0" numCol="1" spcCol="1270" anchor="ctr" anchorCtr="0">
          <a:noAutofit/>
        </a:bodyPr>
        <a:lstStyle/>
        <a:p>
          <a:pPr marL="0" lvl="0" indent="0" algn="l" defTabSz="889000">
            <a:lnSpc>
              <a:spcPct val="90000"/>
            </a:lnSpc>
            <a:spcBef>
              <a:spcPct val="0"/>
            </a:spcBef>
            <a:spcAft>
              <a:spcPct val="35000"/>
            </a:spcAft>
            <a:buNone/>
          </a:pPr>
          <a:r>
            <a:rPr lang="en-US" sz="2000" kern="1200"/>
            <a:t>Registry – User</a:t>
          </a:r>
        </a:p>
      </dsp:txBody>
      <dsp:txXfrm>
        <a:off x="383835" y="3746376"/>
        <a:ext cx="5373695" cy="313985"/>
      </dsp:txXfrm>
    </dsp:sp>
    <dsp:sp modelId="{FDFBB843-F491-4091-BB33-F33B71265CF9}">
      <dsp:nvSpPr>
        <dsp:cNvPr id="0" name=""/>
        <dsp:cNvSpPr/>
      </dsp:nvSpPr>
      <dsp:spPr>
        <a:xfrm>
          <a:off x="0" y="4993593"/>
          <a:ext cx="7676708" cy="836325"/>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95798" tIns="187452" rIns="595798" bIns="113792" numCol="1" spcCol="1270" anchor="t" anchorCtr="0">
          <a:noAutofit/>
        </a:bodyPr>
        <a:lstStyle/>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Affects all users on computer</a:t>
          </a:r>
          <a:endParaRPr lang="en-US" sz="1600" kern="1200"/>
        </a:p>
        <a:p>
          <a:pPr marL="171450" lvl="1" indent="-171450" algn="l" defTabSz="711200">
            <a:lnSpc>
              <a:spcPct val="90000"/>
            </a:lnSpc>
            <a:spcBef>
              <a:spcPct val="0"/>
            </a:spcBef>
            <a:spcAft>
              <a:spcPct val="15000"/>
            </a:spcAft>
            <a:buChar char="•"/>
          </a:pP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Stored in HKLM registry </a:t>
          </a:r>
          <a:r>
            <a:rPr lang="en-GB" sz="1600" kern="1200" err="1">
              <a:solidFill>
                <a:srgbClr val="000000">
                  <a:hueOff val="0"/>
                  <a:satOff val="0"/>
                  <a:lumOff val="0"/>
                  <a:alphaOff val="0"/>
                </a:srgbClr>
              </a:solidFill>
              <a:latin typeface="Segoe UI Light" panose="020B0502040204020203" pitchFamily="34" charset="0"/>
              <a:cs typeface="Segoe UI Light" panose="020B0502040204020203" pitchFamily="34" charset="0"/>
            </a:rPr>
            <a:t>subkey</a:t>
          </a:r>
          <a:r>
            <a:rPr lang="en-GB" sz="1600" kern="1200">
              <a:solidFill>
                <a:srgbClr val="000000">
                  <a:hueOff val="0"/>
                  <a:satOff val="0"/>
                  <a:lumOff val="0"/>
                  <a:alphaOff val="0"/>
                </a:srgbClr>
              </a:solidFill>
              <a:latin typeface="Segoe UI Light" panose="020B0502040204020203" pitchFamily="34" charset="0"/>
              <a:cs typeface="Segoe UI Light" panose="020B0502040204020203" pitchFamily="34" charset="0"/>
            </a:rPr>
            <a:t> (Admin access needed to change)</a:t>
          </a:r>
        </a:p>
      </dsp:txBody>
      <dsp:txXfrm>
        <a:off x="0" y="4993593"/>
        <a:ext cx="7676708" cy="836325"/>
      </dsp:txXfrm>
    </dsp:sp>
    <dsp:sp modelId="{70EDF559-FC04-42E6-91A3-4C20B15A16A6}">
      <dsp:nvSpPr>
        <dsp:cNvPr id="0" name=""/>
        <dsp:cNvSpPr/>
      </dsp:nvSpPr>
      <dsp:spPr>
        <a:xfrm>
          <a:off x="383835" y="4812447"/>
          <a:ext cx="5373695" cy="31398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113" tIns="0" rIns="203113" bIns="0" numCol="1" spcCol="1270" anchor="ctr" anchorCtr="0">
          <a:noAutofit/>
        </a:bodyPr>
        <a:lstStyle/>
        <a:p>
          <a:pPr marL="0" lvl="0" indent="0" algn="l" defTabSz="889000">
            <a:lnSpc>
              <a:spcPct val="90000"/>
            </a:lnSpc>
            <a:spcBef>
              <a:spcPct val="0"/>
            </a:spcBef>
            <a:spcAft>
              <a:spcPct val="35000"/>
            </a:spcAft>
            <a:buNone/>
          </a:pPr>
          <a:r>
            <a:rPr lang="en-US" sz="2000" kern="1200"/>
            <a:t>Registry – Computer</a:t>
          </a:r>
        </a:p>
      </dsp:txBody>
      <dsp:txXfrm>
        <a:off x="383835" y="4812447"/>
        <a:ext cx="5373695" cy="3139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1F97E1-C2BA-4D06-A342-1611A63FF327}">
      <dsp:nvSpPr>
        <dsp:cNvPr id="0" name=""/>
        <dsp:cNvSpPr/>
      </dsp:nvSpPr>
      <dsp:spPr>
        <a:xfrm>
          <a:off x="0" y="0"/>
          <a:ext cx="6083502" cy="5832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latin typeface="Segoe UI Light" panose="020B0502040204020203" pitchFamily="34" charset="0"/>
              <a:cs typeface="Segoe UI Light" panose="020B0502040204020203" pitchFamily="34" charset="0"/>
            </a:rPr>
            <a:t>Full Path (e.g. c:\scripts\BigFiles.ps1)</a:t>
          </a:r>
        </a:p>
      </dsp:txBody>
      <dsp:txXfrm>
        <a:off x="17083" y="17083"/>
        <a:ext cx="5385872" cy="549098"/>
      </dsp:txXfrm>
    </dsp:sp>
    <dsp:sp modelId="{93217E31-F9D1-453E-819C-82A9524D62C7}">
      <dsp:nvSpPr>
        <dsp:cNvPr id="0" name=""/>
        <dsp:cNvSpPr/>
      </dsp:nvSpPr>
      <dsp:spPr>
        <a:xfrm>
          <a:off x="454287" y="664273"/>
          <a:ext cx="6083502" cy="5832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latin typeface="Segoe UI Light" panose="020B0502040204020203" pitchFamily="34" charset="0"/>
              <a:cs typeface="Segoe UI Light" panose="020B0502040204020203" pitchFamily="34" charset="0"/>
            </a:rPr>
            <a:t>Alias</a:t>
          </a:r>
          <a:endParaRPr lang="en-AU" sz="2400" kern="1200">
            <a:latin typeface="Segoe UI Light" panose="020B0502040204020203" pitchFamily="34" charset="0"/>
            <a:cs typeface="Segoe UI Light" panose="020B0502040204020203" pitchFamily="34" charset="0"/>
          </a:endParaRPr>
        </a:p>
      </dsp:txBody>
      <dsp:txXfrm>
        <a:off x="471370" y="681356"/>
        <a:ext cx="5215926" cy="549098"/>
      </dsp:txXfrm>
    </dsp:sp>
    <dsp:sp modelId="{9DD3833A-19B6-455F-B0CC-26896E62A328}">
      <dsp:nvSpPr>
        <dsp:cNvPr id="0" name=""/>
        <dsp:cNvSpPr/>
      </dsp:nvSpPr>
      <dsp:spPr>
        <a:xfrm>
          <a:off x="908574" y="1328547"/>
          <a:ext cx="6083502" cy="5832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latin typeface="Segoe UI Light" panose="020B0502040204020203" pitchFamily="34" charset="0"/>
              <a:cs typeface="Segoe UI Light" panose="020B0502040204020203" pitchFamily="34" charset="0"/>
            </a:rPr>
            <a:t>Function</a:t>
          </a:r>
          <a:endParaRPr lang="en-AU" sz="2400" kern="1200">
            <a:latin typeface="Segoe UI Light" panose="020B0502040204020203" pitchFamily="34" charset="0"/>
            <a:cs typeface="Segoe UI Light" panose="020B0502040204020203" pitchFamily="34" charset="0"/>
          </a:endParaRPr>
        </a:p>
      </dsp:txBody>
      <dsp:txXfrm>
        <a:off x="925657" y="1345630"/>
        <a:ext cx="5215926" cy="549098"/>
      </dsp:txXfrm>
    </dsp:sp>
    <dsp:sp modelId="{7AD69936-031E-4A79-88D2-D59C37316CF7}">
      <dsp:nvSpPr>
        <dsp:cNvPr id="0" name=""/>
        <dsp:cNvSpPr/>
      </dsp:nvSpPr>
      <dsp:spPr>
        <a:xfrm>
          <a:off x="1362862" y="1992821"/>
          <a:ext cx="6083502" cy="5832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latin typeface="Segoe UI Light" panose="020B0502040204020203" pitchFamily="34" charset="0"/>
              <a:cs typeface="Segoe UI Light" panose="020B0502040204020203" pitchFamily="34" charset="0"/>
            </a:rPr>
            <a:t>Cmdlet</a:t>
          </a:r>
          <a:endParaRPr lang="en-AU" sz="2400" kern="1200">
            <a:latin typeface="Segoe UI Light" panose="020B0502040204020203" pitchFamily="34" charset="0"/>
            <a:cs typeface="Segoe UI Light" panose="020B0502040204020203" pitchFamily="34" charset="0"/>
          </a:endParaRPr>
        </a:p>
      </dsp:txBody>
      <dsp:txXfrm>
        <a:off x="1379945" y="2009904"/>
        <a:ext cx="5215926" cy="549098"/>
      </dsp:txXfrm>
    </dsp:sp>
    <dsp:sp modelId="{2DBA4BC7-93B7-4DFA-B81D-457310184CF8}">
      <dsp:nvSpPr>
        <dsp:cNvPr id="0" name=""/>
        <dsp:cNvSpPr/>
      </dsp:nvSpPr>
      <dsp:spPr>
        <a:xfrm>
          <a:off x="1817149" y="2657095"/>
          <a:ext cx="6083502" cy="58326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AU" sz="2000" kern="1200">
              <a:latin typeface="Segoe UI Light" panose="020B0502040204020203" pitchFamily="34" charset="0"/>
              <a:cs typeface="Segoe UI Light" panose="020B0502040204020203" pitchFamily="34" charset="0"/>
            </a:rPr>
            <a:t>External commands</a:t>
          </a:r>
        </a:p>
      </dsp:txBody>
      <dsp:txXfrm>
        <a:off x="1834232" y="2674178"/>
        <a:ext cx="5215926" cy="549098"/>
      </dsp:txXfrm>
    </dsp:sp>
    <dsp:sp modelId="{9F24F4F8-8E7E-498D-9BC2-08489682CC70}">
      <dsp:nvSpPr>
        <dsp:cNvPr id="0" name=""/>
        <dsp:cNvSpPr/>
      </dsp:nvSpPr>
      <dsp:spPr>
        <a:xfrm>
          <a:off x="5704379" y="426107"/>
          <a:ext cx="379122" cy="379122"/>
        </a:xfrm>
        <a:prstGeom prst="downArrow">
          <a:avLst>
            <a:gd name="adj1" fmla="val 55000"/>
            <a:gd name="adj2" fmla="val 45000"/>
          </a:avLst>
        </a:prstGeom>
        <a:solidFill>
          <a:schemeClr val="accent1">
            <a:tint val="40000"/>
            <a:hueOff val="0"/>
            <a:satOff val="0"/>
            <a:lum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AU" sz="2000" kern="1200">
            <a:latin typeface="Segoe UI Light" panose="020B0502040204020203" pitchFamily="34" charset="0"/>
            <a:cs typeface="Segoe UI Light" panose="020B0502040204020203" pitchFamily="34" charset="0"/>
          </a:endParaRPr>
        </a:p>
      </dsp:txBody>
      <dsp:txXfrm>
        <a:off x="5789681" y="426107"/>
        <a:ext cx="208518" cy="285289"/>
      </dsp:txXfrm>
    </dsp:sp>
    <dsp:sp modelId="{C895BE20-7188-456C-B79A-AF4A90BC3A92}">
      <dsp:nvSpPr>
        <dsp:cNvPr id="0" name=""/>
        <dsp:cNvSpPr/>
      </dsp:nvSpPr>
      <dsp:spPr>
        <a:xfrm>
          <a:off x="6158667" y="1090381"/>
          <a:ext cx="379122" cy="379122"/>
        </a:xfrm>
        <a:prstGeom prst="downArrow">
          <a:avLst>
            <a:gd name="adj1" fmla="val 55000"/>
            <a:gd name="adj2" fmla="val 45000"/>
          </a:avLst>
        </a:prstGeom>
        <a:solidFill>
          <a:schemeClr val="accent1">
            <a:tint val="40000"/>
            <a:hueOff val="0"/>
            <a:satOff val="0"/>
            <a:lum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latin typeface="Segoe UI Light" panose="020B0502040204020203" pitchFamily="34" charset="0"/>
            <a:cs typeface="Segoe UI Light" panose="020B0502040204020203" pitchFamily="34" charset="0"/>
          </a:endParaRPr>
        </a:p>
      </dsp:txBody>
      <dsp:txXfrm>
        <a:off x="6243969" y="1090381"/>
        <a:ext cx="208518" cy="285289"/>
      </dsp:txXfrm>
    </dsp:sp>
    <dsp:sp modelId="{CDAE02F6-84B6-4228-8602-A03116B2D3A3}">
      <dsp:nvSpPr>
        <dsp:cNvPr id="0" name=""/>
        <dsp:cNvSpPr/>
      </dsp:nvSpPr>
      <dsp:spPr>
        <a:xfrm>
          <a:off x="6612954" y="1744933"/>
          <a:ext cx="379122" cy="379122"/>
        </a:xfrm>
        <a:prstGeom prst="downArrow">
          <a:avLst>
            <a:gd name="adj1" fmla="val 55000"/>
            <a:gd name="adj2" fmla="val 45000"/>
          </a:avLst>
        </a:prstGeom>
        <a:solidFill>
          <a:schemeClr val="accent1">
            <a:tint val="40000"/>
            <a:hueOff val="0"/>
            <a:satOff val="0"/>
            <a:lum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latin typeface="Segoe UI Light" panose="020B0502040204020203" pitchFamily="34" charset="0"/>
            <a:cs typeface="Segoe UI Light" panose="020B0502040204020203" pitchFamily="34" charset="0"/>
          </a:endParaRPr>
        </a:p>
      </dsp:txBody>
      <dsp:txXfrm>
        <a:off x="6698256" y="1744933"/>
        <a:ext cx="208518" cy="285289"/>
      </dsp:txXfrm>
    </dsp:sp>
    <dsp:sp modelId="{20B92194-597A-4908-9D6D-411E0C061F98}">
      <dsp:nvSpPr>
        <dsp:cNvPr id="0" name=""/>
        <dsp:cNvSpPr/>
      </dsp:nvSpPr>
      <dsp:spPr>
        <a:xfrm>
          <a:off x="7067242" y="2415688"/>
          <a:ext cx="379122" cy="379122"/>
        </a:xfrm>
        <a:prstGeom prst="downArrow">
          <a:avLst>
            <a:gd name="adj1" fmla="val 55000"/>
            <a:gd name="adj2" fmla="val 45000"/>
          </a:avLst>
        </a:prstGeom>
        <a:solidFill>
          <a:schemeClr val="accent1">
            <a:tint val="40000"/>
            <a:hueOff val="0"/>
            <a:satOff val="0"/>
            <a:lum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AU" sz="1600" kern="1200">
            <a:latin typeface="Segoe UI Light" panose="020B0502040204020203" pitchFamily="34" charset="0"/>
            <a:cs typeface="Segoe UI Light" panose="020B0502040204020203" pitchFamily="34" charset="0"/>
          </a:endParaRPr>
        </a:p>
      </dsp:txBody>
      <dsp:txXfrm>
        <a:off x="7152544" y="2415688"/>
        <a:ext cx="208518" cy="2852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88F92A-258B-4F26-ABE5-D59EC8771C9D}" type="datetimeFigureOut">
              <a:rPr lang="en-US" smtClean="0"/>
              <a:t>4/12/2017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E1BC301-4762-495E-98DC-CF7C7B8C61D2}" type="slidenum">
              <a:rPr lang="en-US" smtClean="0"/>
              <a:t>‹#›</a:t>
            </a:fld>
            <a:endParaRPr lang="en-US"/>
          </a:p>
        </p:txBody>
      </p:sp>
    </p:spTree>
    <p:extLst>
      <p:ext uri="{BB962C8B-B14F-4D97-AF65-F5344CB8AC3E}">
        <p14:creationId xmlns:p14="http://schemas.microsoft.com/office/powerpoint/2010/main" val="18638777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811360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793755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F1BC979-A1C0-4ED2-A678-6D3EBCD72C4B}" type="slidenum">
              <a:rPr kumimoji="0" lang="es-E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s-ES"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5" name="Footer Placeholder 4"/>
          <p:cNvSpPr>
            <a:spLocks noGrp="1"/>
          </p:cNvSpPr>
          <p:nvPr>
            <p:ph type="ftr" sz="quarter" idx="4"/>
          </p:nvPr>
        </p:nvSpPr>
        <p:spPr>
          <a:xfrm>
            <a:off x="-1" y="8685213"/>
            <a:ext cx="6155473"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2013 Microsoft Corporation    	Microsoft Confidential</a:t>
            </a:r>
          </a:p>
        </p:txBody>
      </p:sp>
    </p:spTree>
    <p:extLst>
      <p:ext uri="{BB962C8B-B14F-4D97-AF65-F5344CB8AC3E}">
        <p14:creationId xmlns:p14="http://schemas.microsoft.com/office/powerpoint/2010/main" val="1100310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Demo: Function from script Dot source</a:t>
            </a:r>
            <a:endParaRPr lang="en-GB" baseline="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6215880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739045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function is a named block of code that performs an action. When you type the function name, the code in the function runs. </a:t>
            </a:r>
          </a:p>
          <a:p>
            <a:endParaRPr lang="en-GB"/>
          </a:p>
          <a:p>
            <a:r>
              <a:rPr lang="en-GB"/>
              <a:t>Functions</a:t>
            </a:r>
            <a:r>
              <a:rPr lang="en-GB" baseline="0"/>
              <a:t> can return objects and data as well as executing code.  Functions can also take parameters as input.</a:t>
            </a:r>
          </a:p>
          <a:p>
            <a:endParaRPr lang="en-GB" baseline="0"/>
          </a:p>
          <a:p>
            <a:r>
              <a:rPr lang="en-GB" baseline="0"/>
              <a:t>Functions must be defined in the script before they are called.</a:t>
            </a:r>
          </a:p>
          <a:p>
            <a:endParaRPr lang="en-GB" baseline="0"/>
          </a:p>
          <a:p>
            <a:pPr marL="0" marR="0" lvl="1" indent="0" algn="l" defTabSz="457200" rtl="0" eaLnBrk="1" fontAlgn="auto" latinLnBrk="0" hangingPunct="1">
              <a:lnSpc>
                <a:spcPct val="100000"/>
              </a:lnSpc>
              <a:spcBef>
                <a:spcPts val="0"/>
              </a:spcBef>
              <a:spcAft>
                <a:spcPts val="0"/>
              </a:spcAft>
              <a:buClrTx/>
              <a:buSzTx/>
              <a:buFontTx/>
              <a:buNone/>
              <a:tabLst/>
              <a:defRPr/>
            </a:pPr>
            <a:r>
              <a:rPr lang="en-AU"/>
              <a:t>Scope (optional) </a:t>
            </a:r>
            <a:r>
              <a:rPr lang="en-AU">
                <a:sym typeface="Wingdings" panose="05000000000000000000" pitchFamily="2" charset="2"/>
              </a:rPr>
              <a:t> </a:t>
            </a:r>
            <a:r>
              <a:rPr lang="en-AU"/>
              <a:t>Scopes are covered later in this workshop</a:t>
            </a:r>
          </a:p>
          <a:p>
            <a:endParaRPr lang="en-GB" baseline="0"/>
          </a:p>
          <a:p>
            <a:endParaRPr lang="en-GB"/>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7554281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function is a named block of code that performs an action. When you type the function name, the code in the function runs. </a:t>
            </a:r>
          </a:p>
          <a:p>
            <a:endParaRPr lang="en-GB"/>
          </a:p>
          <a:p>
            <a:r>
              <a:rPr lang="en-GB"/>
              <a:t>Functions</a:t>
            </a:r>
            <a:r>
              <a:rPr lang="en-GB" baseline="0"/>
              <a:t> can return objects and data as well as executing code.  Functions can also take parameters as input.</a:t>
            </a:r>
          </a:p>
          <a:p>
            <a:endParaRPr lang="en-GB" baseline="0"/>
          </a:p>
          <a:p>
            <a:r>
              <a:rPr lang="en-GB" baseline="0"/>
              <a:t>Functions must be defined in the script before they are called.</a:t>
            </a:r>
          </a:p>
          <a:p>
            <a:endParaRPr lang="en-GB" baseline="0"/>
          </a:p>
          <a:p>
            <a:pPr marL="0" marR="0" lvl="1" indent="0" algn="l" defTabSz="457200" rtl="0" eaLnBrk="1" fontAlgn="auto" latinLnBrk="0" hangingPunct="1">
              <a:lnSpc>
                <a:spcPct val="100000"/>
              </a:lnSpc>
              <a:spcBef>
                <a:spcPts val="0"/>
              </a:spcBef>
              <a:spcAft>
                <a:spcPts val="0"/>
              </a:spcAft>
              <a:buClrTx/>
              <a:buSzTx/>
              <a:buFontTx/>
              <a:buNone/>
              <a:tabLst/>
              <a:defRPr/>
            </a:pPr>
            <a:r>
              <a:rPr lang="en-AU"/>
              <a:t>Scope (optional) </a:t>
            </a:r>
            <a:r>
              <a:rPr lang="en-AU">
                <a:sym typeface="Wingdings" panose="05000000000000000000" pitchFamily="2" charset="2"/>
              </a:rPr>
              <a:t> </a:t>
            </a:r>
            <a:r>
              <a:rPr lang="en-AU"/>
              <a:t>Scopes are covered later in this workshop</a:t>
            </a:r>
          </a:p>
          <a:p>
            <a:endParaRPr lang="en-GB" baseline="0"/>
          </a:p>
          <a:p>
            <a:endParaRPr lang="en-GB"/>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20207939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a:t>SLIDE NOTES: change to this example:</a:t>
            </a:r>
          </a:p>
          <a:p>
            <a:pPr marL="0" indent="0">
              <a:buNone/>
            </a:pPr>
            <a:endParaRPr lang="en-US"/>
          </a:p>
          <a:p>
            <a:r>
              <a:rPr lang="en-US"/>
              <a:t> </a:t>
            </a:r>
            <a:r>
              <a:rPr lang="en-US" sz="1200" kern="1200">
                <a:solidFill>
                  <a:schemeClr val="tx1"/>
                </a:solidFill>
                <a:latin typeface="Segoe UI Light"/>
                <a:ea typeface="+mn-ea"/>
                <a:cs typeface="+mn-cs"/>
              </a:rPr>
              <a:t>function Sum-Files</a:t>
            </a:r>
          </a:p>
          <a:p>
            <a:r>
              <a:rPr lang="en-US" sz="1200" kern="1200">
                <a:solidFill>
                  <a:schemeClr val="tx1"/>
                </a:solidFill>
                <a:latin typeface="Segoe UI Light"/>
                <a:ea typeface="+mn-ea"/>
                <a:cs typeface="+mn-cs"/>
              </a:rPr>
              <a:t>{</a:t>
            </a:r>
          </a:p>
          <a:p>
            <a:r>
              <a:rPr lang="en-US" sz="1200" kern="1200">
                <a:solidFill>
                  <a:schemeClr val="tx1"/>
                </a:solidFill>
                <a:latin typeface="Segoe UI Light"/>
                <a:ea typeface="+mn-ea"/>
                <a:cs typeface="+mn-cs"/>
              </a:rPr>
              <a:t>    $bytes = (</a:t>
            </a:r>
            <a:r>
              <a:rPr lang="en-US" sz="1200" kern="1200" err="1">
                <a:solidFill>
                  <a:schemeClr val="tx1"/>
                </a:solidFill>
                <a:latin typeface="Segoe UI Light"/>
                <a:ea typeface="+mn-ea"/>
                <a:cs typeface="+mn-cs"/>
              </a:rPr>
              <a:t>dir</a:t>
            </a:r>
            <a:r>
              <a:rPr lang="en-US" sz="1200" kern="1200">
                <a:solidFill>
                  <a:schemeClr val="tx1"/>
                </a:solidFill>
                <a:latin typeface="Segoe UI Light"/>
                <a:ea typeface="+mn-ea"/>
                <a:cs typeface="+mn-cs"/>
              </a:rPr>
              <a:t> -file -</a:t>
            </a:r>
            <a:r>
              <a:rPr lang="en-US" sz="1200" kern="1200" err="1">
                <a:solidFill>
                  <a:schemeClr val="tx1"/>
                </a:solidFill>
                <a:latin typeface="Segoe UI Light"/>
                <a:ea typeface="+mn-ea"/>
                <a:cs typeface="+mn-cs"/>
              </a:rPr>
              <a:t>Recurse</a:t>
            </a:r>
            <a:r>
              <a:rPr lang="en-US" sz="1200" kern="1200">
                <a:solidFill>
                  <a:schemeClr val="tx1"/>
                </a:solidFill>
                <a:latin typeface="Segoe UI Light"/>
                <a:ea typeface="+mn-ea"/>
                <a:cs typeface="+mn-cs"/>
              </a:rPr>
              <a:t> | measure -sum -Property length).Sum</a:t>
            </a:r>
          </a:p>
          <a:p>
            <a:r>
              <a:rPr lang="en-US" sz="1200" kern="1200">
                <a:solidFill>
                  <a:schemeClr val="tx1"/>
                </a:solidFill>
                <a:latin typeface="Segoe UI Light"/>
                <a:ea typeface="+mn-ea"/>
                <a:cs typeface="+mn-cs"/>
              </a:rPr>
              <a:t>    $KB = $bytes / 1kb</a:t>
            </a:r>
          </a:p>
          <a:p>
            <a:r>
              <a:rPr lang="en-US" sz="1200" kern="1200">
                <a:solidFill>
                  <a:schemeClr val="tx1"/>
                </a:solidFill>
                <a:latin typeface="Segoe UI Light"/>
                <a:ea typeface="+mn-ea"/>
                <a:cs typeface="+mn-cs"/>
              </a:rPr>
              <a:t>    write-host "$KB </a:t>
            </a:r>
            <a:r>
              <a:rPr lang="en-US" sz="1200" kern="1200" err="1">
                <a:solidFill>
                  <a:schemeClr val="tx1"/>
                </a:solidFill>
                <a:latin typeface="Segoe UI Light"/>
                <a:ea typeface="+mn-ea"/>
                <a:cs typeface="+mn-cs"/>
              </a:rPr>
              <a:t>kbs</a:t>
            </a:r>
            <a:r>
              <a:rPr lang="en-US" sz="1200" kern="1200">
                <a:solidFill>
                  <a:schemeClr val="tx1"/>
                </a:solidFill>
                <a:latin typeface="Segoe UI Light"/>
                <a:ea typeface="+mn-ea"/>
                <a:cs typeface="+mn-cs"/>
              </a:rPr>
              <a:t>" -</a:t>
            </a:r>
            <a:r>
              <a:rPr lang="en-US" sz="1200" kern="1200" err="1">
                <a:solidFill>
                  <a:schemeClr val="tx1"/>
                </a:solidFill>
                <a:latin typeface="Segoe UI Light"/>
                <a:ea typeface="+mn-ea"/>
                <a:cs typeface="+mn-cs"/>
              </a:rPr>
              <a:t>ForegroundColor</a:t>
            </a:r>
            <a:r>
              <a:rPr lang="en-US" sz="1200" kern="1200">
                <a:solidFill>
                  <a:schemeClr val="tx1"/>
                </a:solidFill>
                <a:latin typeface="Segoe UI Light"/>
                <a:ea typeface="+mn-ea"/>
                <a:cs typeface="+mn-cs"/>
              </a:rPr>
              <a:t> Green</a:t>
            </a:r>
          </a:p>
          <a:p>
            <a:r>
              <a:rPr lang="en-US" sz="1200" kern="1200">
                <a:solidFill>
                  <a:schemeClr val="tx1"/>
                </a:solidFill>
                <a:latin typeface="Segoe UI Light"/>
                <a:ea typeface="+mn-ea"/>
                <a:cs typeface="+mn-cs"/>
              </a:rPr>
              <a:t>}</a:t>
            </a:r>
          </a:p>
          <a:p>
            <a:endParaRPr lang="en-US" sz="1200" kern="1200">
              <a:solidFill>
                <a:schemeClr val="tx1"/>
              </a:solidFill>
              <a:latin typeface="Segoe UI Light"/>
              <a:ea typeface="+mn-ea"/>
              <a:cs typeface="+mn-cs"/>
            </a:endParaRPr>
          </a:p>
          <a:p>
            <a:r>
              <a:rPr lang="en-US" sz="1200" kern="1200">
                <a:solidFill>
                  <a:schemeClr val="tx1"/>
                </a:solidFill>
                <a:latin typeface="Segoe UI Light"/>
                <a:ea typeface="+mn-ea"/>
                <a:cs typeface="+mn-cs"/>
              </a:rPr>
              <a:t>function Sum-Files</a:t>
            </a:r>
          </a:p>
          <a:p>
            <a:r>
              <a:rPr lang="en-US" sz="1200" kern="1200">
                <a:solidFill>
                  <a:schemeClr val="tx1"/>
                </a:solidFill>
                <a:latin typeface="Segoe UI Light"/>
                <a:ea typeface="+mn-ea"/>
                <a:cs typeface="+mn-cs"/>
              </a:rPr>
              <a:t>{</a:t>
            </a:r>
          </a:p>
          <a:p>
            <a:r>
              <a:rPr lang="en-US" sz="1200" kern="1200">
                <a:solidFill>
                  <a:schemeClr val="tx1"/>
                </a:solidFill>
                <a:latin typeface="Segoe UI Light"/>
                <a:ea typeface="+mn-ea"/>
                <a:cs typeface="+mn-cs"/>
              </a:rPr>
              <a:t>    </a:t>
            </a:r>
            <a:r>
              <a:rPr lang="en-US" sz="1200" kern="1200" err="1">
                <a:solidFill>
                  <a:schemeClr val="tx1"/>
                </a:solidFill>
                <a:latin typeface="Segoe UI Light"/>
                <a:ea typeface="+mn-ea"/>
                <a:cs typeface="+mn-cs"/>
              </a:rPr>
              <a:t>param</a:t>
            </a:r>
            <a:r>
              <a:rPr lang="en-US" sz="1200" kern="1200">
                <a:solidFill>
                  <a:schemeClr val="tx1"/>
                </a:solidFill>
                <a:latin typeface="Segoe UI Light"/>
                <a:ea typeface="+mn-ea"/>
                <a:cs typeface="+mn-cs"/>
              </a:rPr>
              <a:t>($Path)</a:t>
            </a:r>
          </a:p>
          <a:p>
            <a:r>
              <a:rPr lang="en-US" sz="1200" kern="1200">
                <a:solidFill>
                  <a:schemeClr val="tx1"/>
                </a:solidFill>
                <a:latin typeface="Segoe UI Light"/>
                <a:ea typeface="+mn-ea"/>
                <a:cs typeface="+mn-cs"/>
              </a:rPr>
              <a:t>    $bytes = (</a:t>
            </a:r>
            <a:r>
              <a:rPr lang="en-US" sz="1200" kern="1200" err="1">
                <a:solidFill>
                  <a:schemeClr val="tx1"/>
                </a:solidFill>
                <a:latin typeface="Segoe UI Light"/>
                <a:ea typeface="+mn-ea"/>
                <a:cs typeface="+mn-cs"/>
              </a:rPr>
              <a:t>dir</a:t>
            </a:r>
            <a:r>
              <a:rPr lang="en-US" sz="1200" kern="1200">
                <a:solidFill>
                  <a:schemeClr val="tx1"/>
                </a:solidFill>
                <a:latin typeface="Segoe UI Light"/>
                <a:ea typeface="+mn-ea"/>
                <a:cs typeface="+mn-cs"/>
              </a:rPr>
              <a:t> -file -</a:t>
            </a:r>
            <a:r>
              <a:rPr lang="en-US" sz="1200" kern="1200" err="1">
                <a:solidFill>
                  <a:schemeClr val="tx1"/>
                </a:solidFill>
                <a:latin typeface="Segoe UI Light"/>
                <a:ea typeface="+mn-ea"/>
                <a:cs typeface="+mn-cs"/>
              </a:rPr>
              <a:t>Recurse</a:t>
            </a:r>
            <a:r>
              <a:rPr lang="en-US" sz="1200" kern="1200">
                <a:solidFill>
                  <a:schemeClr val="tx1"/>
                </a:solidFill>
                <a:latin typeface="Segoe UI Light"/>
                <a:ea typeface="+mn-ea"/>
                <a:cs typeface="+mn-cs"/>
              </a:rPr>
              <a:t> -Path $Path | measure -sum -Property length).Sum</a:t>
            </a:r>
          </a:p>
          <a:p>
            <a:r>
              <a:rPr lang="en-US" sz="1200" kern="1200">
                <a:solidFill>
                  <a:schemeClr val="tx1"/>
                </a:solidFill>
                <a:latin typeface="Segoe UI Light"/>
                <a:ea typeface="+mn-ea"/>
                <a:cs typeface="+mn-cs"/>
              </a:rPr>
              <a:t>    $KB = $bytes / 1kb</a:t>
            </a:r>
          </a:p>
          <a:p>
            <a:r>
              <a:rPr lang="en-US" sz="1200" kern="1200">
                <a:solidFill>
                  <a:schemeClr val="tx1"/>
                </a:solidFill>
                <a:latin typeface="Segoe UI Light"/>
                <a:ea typeface="+mn-ea"/>
                <a:cs typeface="+mn-cs"/>
              </a:rPr>
              <a:t>    write-host "$KB </a:t>
            </a:r>
            <a:r>
              <a:rPr lang="en-US" sz="1200" kern="1200" err="1">
                <a:solidFill>
                  <a:schemeClr val="tx1"/>
                </a:solidFill>
                <a:latin typeface="Segoe UI Light"/>
                <a:ea typeface="+mn-ea"/>
                <a:cs typeface="+mn-cs"/>
              </a:rPr>
              <a:t>kbs</a:t>
            </a:r>
            <a:r>
              <a:rPr lang="en-US" sz="1200" kern="1200">
                <a:solidFill>
                  <a:schemeClr val="tx1"/>
                </a:solidFill>
                <a:latin typeface="Segoe UI Light"/>
                <a:ea typeface="+mn-ea"/>
                <a:cs typeface="+mn-cs"/>
              </a:rPr>
              <a:t>" -</a:t>
            </a:r>
            <a:r>
              <a:rPr lang="en-US" sz="1200" kern="1200" err="1">
                <a:solidFill>
                  <a:schemeClr val="tx1"/>
                </a:solidFill>
                <a:latin typeface="Segoe UI Light"/>
                <a:ea typeface="+mn-ea"/>
                <a:cs typeface="+mn-cs"/>
              </a:rPr>
              <a:t>ForegroundColor</a:t>
            </a:r>
            <a:r>
              <a:rPr lang="en-US" sz="1200" kern="1200">
                <a:solidFill>
                  <a:schemeClr val="tx1"/>
                </a:solidFill>
                <a:latin typeface="Segoe UI Light"/>
                <a:ea typeface="+mn-ea"/>
                <a:cs typeface="+mn-cs"/>
              </a:rPr>
              <a:t> Green</a:t>
            </a:r>
          </a:p>
          <a:p>
            <a:r>
              <a:rPr lang="en-US" sz="1200" kern="1200">
                <a:solidFill>
                  <a:schemeClr val="tx1"/>
                </a:solidFill>
                <a:latin typeface="Segoe UI Light"/>
                <a:ea typeface="+mn-ea"/>
                <a:cs typeface="+mn-cs"/>
              </a:rPr>
              <a:t>}</a:t>
            </a:r>
          </a:p>
          <a:p>
            <a:endParaRPr lang="en-US" sz="1200" kern="1200">
              <a:solidFill>
                <a:schemeClr val="tx1"/>
              </a:solidFill>
              <a:latin typeface="Segoe UI Light"/>
              <a:ea typeface="+mn-ea"/>
              <a:cs typeface="+mn-cs"/>
            </a:endParaRPr>
          </a:p>
          <a:p>
            <a:r>
              <a:rPr lang="en-US" sz="1200" kern="1200">
                <a:solidFill>
                  <a:schemeClr val="tx1"/>
                </a:solidFill>
                <a:latin typeface="Segoe UI Light"/>
                <a:ea typeface="+mn-ea"/>
                <a:cs typeface="+mn-cs"/>
              </a:rPr>
              <a:t>function Sum-Files</a:t>
            </a:r>
          </a:p>
          <a:p>
            <a:r>
              <a:rPr lang="en-US" sz="1200" kern="1200">
                <a:solidFill>
                  <a:schemeClr val="tx1"/>
                </a:solidFill>
                <a:latin typeface="Segoe UI Light"/>
                <a:ea typeface="+mn-ea"/>
                <a:cs typeface="+mn-cs"/>
              </a:rPr>
              <a:t>{</a:t>
            </a:r>
          </a:p>
          <a:p>
            <a:r>
              <a:rPr lang="en-US" sz="1200" kern="1200">
                <a:solidFill>
                  <a:schemeClr val="tx1"/>
                </a:solidFill>
                <a:latin typeface="Segoe UI Light"/>
                <a:ea typeface="+mn-ea"/>
                <a:cs typeface="+mn-cs"/>
              </a:rPr>
              <a:t>    </a:t>
            </a:r>
            <a:r>
              <a:rPr lang="en-US" sz="1200" kern="1200" err="1">
                <a:solidFill>
                  <a:schemeClr val="tx1"/>
                </a:solidFill>
                <a:latin typeface="Segoe UI Light"/>
                <a:ea typeface="+mn-ea"/>
                <a:cs typeface="+mn-cs"/>
              </a:rPr>
              <a:t>param</a:t>
            </a:r>
            <a:r>
              <a:rPr lang="en-US" sz="1200" kern="1200">
                <a:solidFill>
                  <a:schemeClr val="tx1"/>
                </a:solidFill>
                <a:latin typeface="Segoe UI Light"/>
                <a:ea typeface="+mn-ea"/>
                <a:cs typeface="+mn-cs"/>
              </a:rPr>
              <a:t>($Path = $</a:t>
            </a:r>
            <a:r>
              <a:rPr lang="en-US" sz="1200" kern="1200" err="1">
                <a:solidFill>
                  <a:schemeClr val="tx1"/>
                </a:solidFill>
                <a:latin typeface="Segoe UI Light"/>
                <a:ea typeface="+mn-ea"/>
                <a:cs typeface="+mn-cs"/>
              </a:rPr>
              <a:t>pwd.path</a:t>
            </a:r>
            <a:r>
              <a:rPr lang="en-US" sz="1200" kern="1200">
                <a:solidFill>
                  <a:schemeClr val="tx1"/>
                </a:solidFill>
                <a:latin typeface="Segoe UI Light"/>
                <a:ea typeface="+mn-ea"/>
                <a:cs typeface="+mn-cs"/>
              </a:rPr>
              <a:t>)</a:t>
            </a:r>
          </a:p>
          <a:p>
            <a:r>
              <a:rPr lang="en-US" sz="1200" kern="1200">
                <a:solidFill>
                  <a:schemeClr val="tx1"/>
                </a:solidFill>
                <a:latin typeface="Segoe UI Light"/>
                <a:ea typeface="+mn-ea"/>
                <a:cs typeface="+mn-cs"/>
              </a:rPr>
              <a:t>    $bytes = (</a:t>
            </a:r>
            <a:r>
              <a:rPr lang="en-US" sz="1200" kern="1200" err="1">
                <a:solidFill>
                  <a:schemeClr val="tx1"/>
                </a:solidFill>
                <a:latin typeface="Segoe UI Light"/>
                <a:ea typeface="+mn-ea"/>
                <a:cs typeface="+mn-cs"/>
              </a:rPr>
              <a:t>dir</a:t>
            </a:r>
            <a:r>
              <a:rPr lang="en-US" sz="1200" kern="1200">
                <a:solidFill>
                  <a:schemeClr val="tx1"/>
                </a:solidFill>
                <a:latin typeface="Segoe UI Light"/>
                <a:ea typeface="+mn-ea"/>
                <a:cs typeface="+mn-cs"/>
              </a:rPr>
              <a:t> -file -</a:t>
            </a:r>
            <a:r>
              <a:rPr lang="en-US" sz="1200" kern="1200" err="1">
                <a:solidFill>
                  <a:schemeClr val="tx1"/>
                </a:solidFill>
                <a:latin typeface="Segoe UI Light"/>
                <a:ea typeface="+mn-ea"/>
                <a:cs typeface="+mn-cs"/>
              </a:rPr>
              <a:t>Recurse</a:t>
            </a:r>
            <a:r>
              <a:rPr lang="en-US" sz="1200" kern="1200">
                <a:solidFill>
                  <a:schemeClr val="tx1"/>
                </a:solidFill>
                <a:latin typeface="Segoe UI Light"/>
                <a:ea typeface="+mn-ea"/>
                <a:cs typeface="+mn-cs"/>
              </a:rPr>
              <a:t> -Path $Path | measure -sum -Property length).Sum</a:t>
            </a:r>
          </a:p>
          <a:p>
            <a:r>
              <a:rPr lang="en-US" sz="1200" kern="1200">
                <a:solidFill>
                  <a:schemeClr val="tx1"/>
                </a:solidFill>
                <a:latin typeface="Segoe UI Light"/>
                <a:ea typeface="+mn-ea"/>
                <a:cs typeface="+mn-cs"/>
              </a:rPr>
              <a:t>    $KB = $bytes / 1kb</a:t>
            </a:r>
          </a:p>
          <a:p>
            <a:r>
              <a:rPr lang="en-US" sz="1200" kern="1200">
                <a:solidFill>
                  <a:schemeClr val="tx1"/>
                </a:solidFill>
                <a:latin typeface="Segoe UI Light"/>
                <a:ea typeface="+mn-ea"/>
                <a:cs typeface="+mn-cs"/>
              </a:rPr>
              <a:t>    write-host "$KB </a:t>
            </a:r>
            <a:r>
              <a:rPr lang="en-US" sz="1200" kern="1200" err="1">
                <a:solidFill>
                  <a:schemeClr val="tx1"/>
                </a:solidFill>
                <a:latin typeface="Segoe UI Light"/>
                <a:ea typeface="+mn-ea"/>
                <a:cs typeface="+mn-cs"/>
              </a:rPr>
              <a:t>kbs</a:t>
            </a:r>
            <a:r>
              <a:rPr lang="en-US" sz="1200" kern="1200">
                <a:solidFill>
                  <a:schemeClr val="tx1"/>
                </a:solidFill>
                <a:latin typeface="Segoe UI Light"/>
                <a:ea typeface="+mn-ea"/>
                <a:cs typeface="+mn-cs"/>
              </a:rPr>
              <a:t>" -</a:t>
            </a:r>
            <a:r>
              <a:rPr lang="en-US" sz="1200" kern="1200" err="1">
                <a:solidFill>
                  <a:schemeClr val="tx1"/>
                </a:solidFill>
                <a:latin typeface="Segoe UI Light"/>
                <a:ea typeface="+mn-ea"/>
                <a:cs typeface="+mn-cs"/>
              </a:rPr>
              <a:t>ForegroundColor</a:t>
            </a:r>
            <a:r>
              <a:rPr lang="en-US" sz="1200" kern="1200">
                <a:solidFill>
                  <a:schemeClr val="tx1"/>
                </a:solidFill>
                <a:latin typeface="Segoe UI Light"/>
                <a:ea typeface="+mn-ea"/>
                <a:cs typeface="+mn-cs"/>
              </a:rPr>
              <a:t> Green</a:t>
            </a:r>
          </a:p>
          <a:p>
            <a:r>
              <a:rPr lang="en-US" sz="1200" kern="1200">
                <a:solidFill>
                  <a:schemeClr val="tx1"/>
                </a:solidFill>
                <a:latin typeface="Segoe UI Light"/>
                <a:ea typeface="+mn-ea"/>
                <a:cs typeface="+mn-cs"/>
              </a:rPr>
              <a:t>} </a:t>
            </a:r>
          </a:p>
          <a:p>
            <a:pPr marL="0" indent="0">
              <a:buNone/>
            </a:pPr>
            <a:endParaRPr lang="en-US"/>
          </a:p>
          <a:p>
            <a:pPr marL="228600" indent="-228600">
              <a:buAutoNum type="arabicPeriod"/>
            </a:pP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548311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a:t>
            </a:r>
            <a:r>
              <a:rPr lang="en-US" baseline="0"/>
              <a:t> notes: diagram using only function</a:t>
            </a:r>
            <a:endParaRPr lang="en-US"/>
          </a:p>
        </p:txBody>
      </p:sp>
    </p:spTree>
    <p:extLst>
      <p:ext uri="{BB962C8B-B14F-4D97-AF65-F5344CB8AC3E}">
        <p14:creationId xmlns:p14="http://schemas.microsoft.com/office/powerpoint/2010/main" val="28501374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KT: this needs to be replaced with our normal demo slide or screenshots of the new</a:t>
            </a:r>
            <a:r>
              <a:rPr lang="en-US" baseline="0" dirty="0"/>
              <a:t> demo</a:t>
            </a:r>
            <a:endParaRPr lang="en-US" dirty="0"/>
          </a:p>
          <a:p>
            <a:endParaRPr lang="en-US" dirty="0"/>
          </a:p>
          <a:p>
            <a:endParaRPr lang="en-US" dirty="0"/>
          </a:p>
          <a:p>
            <a:r>
              <a:rPr lang="en-US" dirty="0"/>
              <a:t>SLIDE NOTES: new demo</a:t>
            </a:r>
            <a:r>
              <a:rPr lang="en-US" baseline="0" dirty="0"/>
              <a:t> bellow, take a screen shot for the slides, but do the following</a:t>
            </a:r>
            <a:endParaRPr lang="en-US" dirty="0"/>
          </a:p>
          <a:p>
            <a:endParaRPr lang="en-US" dirty="0"/>
          </a:p>
          <a:p>
            <a:r>
              <a:rPr lang="en-US" dirty="0"/>
              <a:t> </a:t>
            </a:r>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#nothing exists!</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function </a:t>
            </a:r>
            <a:r>
              <a:rPr lang="en-US" sz="1200" kern="1200" dirty="0" err="1">
                <a:solidFill>
                  <a:schemeClr val="tx1"/>
                </a:solidFill>
                <a:latin typeface="Segoe UI Light"/>
                <a:ea typeface="+mn-ea"/>
                <a:cs typeface="+mn-cs"/>
              </a:rPr>
              <a:t>MyFunction</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 "goodbye"</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p>
          <a:p>
            <a:endParaRPr lang="en-US" sz="1200" kern="1200" dirty="0">
              <a:solidFill>
                <a:schemeClr val="tx1"/>
              </a:solidFill>
              <a:latin typeface="Segoe UI Light"/>
              <a:ea typeface="+mn-ea"/>
              <a:cs typeface="+mn-cs"/>
            </a:endParaRPr>
          </a:p>
          <a:p>
            <a:r>
              <a:rPr lang="en-US" sz="1200" kern="1200" dirty="0" err="1">
                <a:solidFill>
                  <a:schemeClr val="tx1"/>
                </a:solidFill>
                <a:latin typeface="Segoe UI Light"/>
                <a:ea typeface="+mn-ea"/>
                <a:cs typeface="+mn-cs"/>
              </a:rPr>
              <a:t>MyFunction</a:t>
            </a:r>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exists in the scope</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#still doesn't exist</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 "hello"</a:t>
            </a:r>
          </a:p>
          <a:p>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#now we have one</a:t>
            </a:r>
          </a:p>
          <a:p>
            <a:endParaRPr lang="en-US" sz="1200" kern="1200" dirty="0">
              <a:solidFill>
                <a:schemeClr val="tx1"/>
              </a:solidFill>
              <a:latin typeface="Segoe UI Light"/>
              <a:ea typeface="+mn-ea"/>
              <a:cs typeface="+mn-cs"/>
            </a:endParaRPr>
          </a:p>
          <a:p>
            <a:r>
              <a:rPr lang="en-US" sz="1200" kern="1200" dirty="0" err="1">
                <a:solidFill>
                  <a:schemeClr val="tx1"/>
                </a:solidFill>
                <a:latin typeface="Segoe UI Light"/>
                <a:ea typeface="+mn-ea"/>
                <a:cs typeface="+mn-cs"/>
              </a:rPr>
              <a:t>MyFunction</a:t>
            </a:r>
            <a:r>
              <a:rPr lang="en-US" sz="1200" kern="1200" dirty="0">
                <a:solidFill>
                  <a:schemeClr val="tx1"/>
                </a:solidFill>
                <a:latin typeface="Segoe UI Light"/>
                <a:ea typeface="+mn-ea"/>
                <a:cs typeface="+mn-cs"/>
              </a:rPr>
              <a:t> #did it change?</a:t>
            </a:r>
          </a:p>
          <a:p>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#no, because that's the point of scopes</a:t>
            </a:r>
          </a:p>
          <a:p>
            <a:r>
              <a:rPr lang="en-US" sz="1200" kern="1200" dirty="0">
                <a:solidFill>
                  <a:schemeClr val="tx1"/>
                </a:solidFill>
                <a:latin typeface="Segoe UI Light"/>
                <a:ea typeface="+mn-ea"/>
                <a:cs typeface="+mn-cs"/>
              </a:rPr>
              <a:t>#explain that is they didn't exist, your variables would change values and it would be annoying</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function </a:t>
            </a:r>
            <a:r>
              <a:rPr lang="en-US" sz="1200" kern="1200" dirty="0" err="1">
                <a:solidFill>
                  <a:schemeClr val="tx1"/>
                </a:solidFill>
                <a:latin typeface="Segoe UI Light"/>
                <a:ea typeface="+mn-ea"/>
                <a:cs typeface="+mn-cs"/>
              </a:rPr>
              <a:t>MyFunction</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 "goodbye"</a:t>
            </a:r>
          </a:p>
          <a:p>
            <a:r>
              <a:rPr lang="en-US" sz="1200" kern="1200" dirty="0">
                <a:solidFill>
                  <a:schemeClr val="tx1"/>
                </a:solidFill>
                <a:latin typeface="Segoe UI Light"/>
                <a:ea typeface="+mn-ea"/>
                <a:cs typeface="+mn-cs"/>
              </a:rPr>
              <a:t>    $</a:t>
            </a:r>
            <a:r>
              <a:rPr lang="en-US" sz="1200" kern="1200" dirty="0" err="1">
                <a:solidFill>
                  <a:schemeClr val="tx1"/>
                </a:solidFill>
                <a:latin typeface="Segoe UI Light"/>
                <a:ea typeface="+mn-ea"/>
                <a:cs typeface="+mn-cs"/>
              </a:rPr>
              <a:t>myvariable</a:t>
            </a:r>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p>
          <a:p>
            <a:endParaRPr lang="en-US" sz="1200" kern="1200" dirty="0">
              <a:solidFill>
                <a:schemeClr val="tx1"/>
              </a:solidFill>
              <a:latin typeface="Segoe UI Light"/>
              <a:ea typeface="+mn-ea"/>
              <a:cs typeface="+mn-cs"/>
            </a:endParaRPr>
          </a:p>
          <a:p>
            <a:r>
              <a:rPr lang="en-US" sz="1200" kern="1200" dirty="0" err="1">
                <a:solidFill>
                  <a:schemeClr val="tx1"/>
                </a:solidFill>
                <a:latin typeface="Segoe UI Light"/>
                <a:ea typeface="+mn-ea"/>
                <a:cs typeface="+mn-cs"/>
              </a:rPr>
              <a:t>MyFunction</a:t>
            </a:r>
            <a:r>
              <a:rPr lang="en-US" sz="1200" kern="1200" dirty="0">
                <a:solidFill>
                  <a:schemeClr val="tx1"/>
                </a:solidFill>
                <a:latin typeface="Segoe UI Light"/>
                <a:ea typeface="+mn-ea"/>
                <a:cs typeface="+mn-cs"/>
              </a:rPr>
              <a:t> #show it can see the parent</a:t>
            </a:r>
          </a:p>
          <a:p>
            <a:r>
              <a:rPr lang="en-US" sz="1200" kern="1200" dirty="0">
                <a:solidFill>
                  <a:schemeClr val="tx1"/>
                </a:solidFill>
                <a:latin typeface="Segoe UI Light"/>
                <a:ea typeface="+mn-ea"/>
                <a:cs typeface="+mn-cs"/>
              </a:rPr>
              <a:t>$</a:t>
            </a:r>
            <a:r>
              <a:rPr lang="en-US" sz="1200" kern="1200" dirty="0" err="1">
                <a:solidFill>
                  <a:schemeClr val="tx1"/>
                </a:solidFill>
                <a:latin typeface="Segoe UI Light"/>
                <a:ea typeface="+mn-ea"/>
                <a:cs typeface="+mn-cs"/>
              </a:rPr>
              <a:t>MyVariable</a:t>
            </a:r>
            <a:r>
              <a:rPr lang="en-US" sz="1200" kern="1200" dirty="0">
                <a:solidFill>
                  <a:schemeClr val="tx1"/>
                </a:solidFill>
                <a:latin typeface="Segoe UI Light"/>
                <a:ea typeface="+mn-ea"/>
                <a:cs typeface="+mn-cs"/>
              </a:rPr>
              <a:t> #still can't change it</a:t>
            </a:r>
          </a:p>
          <a:p>
            <a:endParaRPr lang="en-US" sz="1200" kern="1200" dirty="0">
              <a:solidFill>
                <a:schemeClr val="tx1"/>
              </a:solidFill>
              <a:latin typeface="Segoe UI Light"/>
              <a:ea typeface="+mn-ea"/>
              <a:cs typeface="+mn-cs"/>
            </a:endParaRPr>
          </a:p>
          <a:p>
            <a:r>
              <a:rPr lang="en-US" sz="1200" kern="1200" dirty="0">
                <a:solidFill>
                  <a:schemeClr val="tx1"/>
                </a:solidFill>
                <a:latin typeface="Segoe UI Light"/>
                <a:ea typeface="+mn-ea"/>
                <a:cs typeface="+mn-cs"/>
              </a:rPr>
              <a:t> </a:t>
            </a:r>
          </a:p>
        </p:txBody>
      </p:sp>
    </p:spTree>
    <p:extLst>
      <p:ext uri="{BB962C8B-B14F-4D97-AF65-F5344CB8AC3E}">
        <p14:creationId xmlns:p14="http://schemas.microsoft.com/office/powerpoint/2010/main" val="30914765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2118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ctr"/>
            <a:r>
              <a:rPr lang="en-US" sz="1200" kern="1200">
                <a:solidFill>
                  <a:schemeClr val="tx1"/>
                </a:solidFill>
                <a:effectLst/>
                <a:latin typeface="Segoe UI Light"/>
                <a:ea typeface="+mn-ea"/>
                <a:cs typeface="+mn-cs"/>
              </a:rPr>
              <a:t>Strong typing and default values for </a:t>
            </a:r>
            <a:r>
              <a:rPr lang="en-US" sz="1200" kern="1200" err="1">
                <a:solidFill>
                  <a:schemeClr val="tx1"/>
                </a:solidFill>
                <a:effectLst/>
                <a:latin typeface="Segoe UI Light"/>
                <a:ea typeface="+mn-ea"/>
                <a:cs typeface="+mn-cs"/>
              </a:rPr>
              <a:t>Params</a:t>
            </a:r>
            <a:r>
              <a:rPr lang="en-US" sz="1200" kern="1200">
                <a:solidFill>
                  <a:schemeClr val="tx1"/>
                </a:solidFill>
                <a:effectLst/>
                <a:latin typeface="Segoe UI Light"/>
                <a:ea typeface="+mn-ea"/>
                <a:cs typeface="+mn-cs"/>
              </a:rPr>
              <a:t> (hook for part 2 with advanced mention)</a:t>
            </a:r>
          </a:p>
          <a:p>
            <a:endParaRPr lang="en-US"/>
          </a:p>
        </p:txBody>
      </p:sp>
    </p:spTree>
    <p:extLst>
      <p:ext uri="{BB962C8B-B14F-4D97-AF65-F5344CB8AC3E}">
        <p14:creationId xmlns:p14="http://schemas.microsoft.com/office/powerpoint/2010/main" val="12242861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794860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notes: add screen shot</a:t>
            </a:r>
          </a:p>
          <a:p>
            <a:r>
              <a:rPr lang="en-US"/>
              <a:t>NEM: Should we discuss Dot Source with Scopes (which is in previous module)? It would be easier to explain how changes do not reflect from child to parent scope but through dot source can achieve it.</a:t>
            </a:r>
          </a:p>
          <a:p>
            <a:r>
              <a:rPr lang="en-US"/>
              <a:t>Suggestion:   </a:t>
            </a:r>
            <a:r>
              <a:rPr lang="en-US" err="1"/>
              <a:t>Scopes+Dot</a:t>
            </a:r>
            <a:r>
              <a:rPr lang="en-US"/>
              <a:t> Source -&gt; One Topic in One Module.</a:t>
            </a:r>
          </a:p>
          <a:p>
            <a:endParaRPr lang="en-US"/>
          </a:p>
        </p:txBody>
      </p:sp>
    </p:spTree>
    <p:extLst>
      <p:ext uri="{BB962C8B-B14F-4D97-AF65-F5344CB8AC3E}">
        <p14:creationId xmlns:p14="http://schemas.microsoft.com/office/powerpoint/2010/main" val="40473982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2253662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Take previous example and use global</a:t>
            </a:r>
          </a:p>
          <a:p>
            <a:endParaRPr lang="en-US"/>
          </a:p>
          <a:p>
            <a:r>
              <a:rPr lang="en-US" kern="1200">
                <a:latin typeface="Segoe UI Light"/>
              </a:rPr>
              <a:t> function </a:t>
            </a:r>
            <a:r>
              <a:rPr lang="en-US" kern="1200" err="1">
                <a:latin typeface="Segoe UI Light"/>
              </a:rPr>
              <a:t>MyFunction</a:t>
            </a:r>
            <a:endParaRPr lang="en-US" kern="1200">
              <a:latin typeface="Segoe UI Light"/>
            </a:endParaRPr>
          </a:p>
          <a:p>
            <a:r>
              <a:rPr lang="en-US" kern="1200">
                <a:latin typeface="Segoe UI Light"/>
              </a:rPr>
              <a:t>{</a:t>
            </a:r>
          </a:p>
          <a:p>
            <a:r>
              <a:rPr lang="en-US" kern="1200">
                <a:latin typeface="Segoe UI Light"/>
              </a:rPr>
              <a:t>    $</a:t>
            </a:r>
            <a:r>
              <a:rPr lang="en-US" kern="1200" err="1">
                <a:latin typeface="Segoe UI Light"/>
              </a:rPr>
              <a:t>global:myvariable</a:t>
            </a:r>
            <a:r>
              <a:rPr lang="en-US" kern="1200">
                <a:latin typeface="Segoe UI Light"/>
              </a:rPr>
              <a:t> = "goodbye"</a:t>
            </a:r>
          </a:p>
          <a:p>
            <a:r>
              <a:rPr lang="en-US" kern="1200">
                <a:latin typeface="Segoe UI Light"/>
              </a:rPr>
              <a:t>    $</a:t>
            </a:r>
            <a:r>
              <a:rPr lang="en-US" kern="1200" err="1">
                <a:latin typeface="Segoe UI Light"/>
              </a:rPr>
              <a:t>myvariable</a:t>
            </a:r>
            <a:endParaRPr lang="en-US" kern="1200">
              <a:latin typeface="Segoe UI Light"/>
            </a:endParaRPr>
          </a:p>
          <a:p>
            <a:r>
              <a:rPr lang="en-US" kern="1200">
                <a:latin typeface="Segoe UI Light"/>
              </a:rPr>
              <a:t>} </a:t>
            </a:r>
          </a:p>
          <a:p>
            <a:endParaRPr lang="en-US"/>
          </a:p>
          <a:p>
            <a:r>
              <a:rPr lang="en-US"/>
              <a:t>$</a:t>
            </a:r>
            <a:r>
              <a:rPr lang="en-US" err="1"/>
              <a:t>myvariable</a:t>
            </a:r>
            <a:endParaRPr lang="en-US"/>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41802353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sz="1200" kern="1200">
              <a:solidFill>
                <a:schemeClr val="tx1"/>
              </a:solidFill>
              <a:effectLst/>
              <a:latin typeface="Arial" charset="0"/>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45483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Tree>
    <p:extLst>
      <p:ext uri="{BB962C8B-B14F-4D97-AF65-F5344CB8AC3E}">
        <p14:creationId xmlns:p14="http://schemas.microsoft.com/office/powerpoint/2010/main" val="3471702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020141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a:solidFill>
                  <a:srgbClr val="F5F5F5"/>
                </a:solidFill>
                <a:latin typeface="Lucida Console" panose="020B0609040504020204" pitchFamily="49" charset="0"/>
              </a:rPr>
              <a:t>PS C:\&gt; </a:t>
            </a:r>
            <a:r>
              <a:rPr lang="en-US" sz="1200">
                <a:solidFill>
                  <a:srgbClr val="E0FFFF"/>
                </a:solidFill>
                <a:latin typeface="Lucida Console" panose="020B0609040504020204" pitchFamily="49" charset="0"/>
              </a:rPr>
              <a:t>ping</a:t>
            </a:r>
            <a:r>
              <a:rPr lang="en-US" sz="1200">
                <a:solidFill>
                  <a:srgbClr val="F5F5F5"/>
                </a:solidFill>
                <a:latin typeface="Lucida Console" panose="020B0609040504020204" pitchFamily="49" charset="0"/>
              </a:rPr>
              <a:t> </a:t>
            </a:r>
            <a:r>
              <a:rPr lang="en-US" sz="1200">
                <a:solidFill>
                  <a:srgbClr val="EE82EE"/>
                </a:solidFill>
                <a:latin typeface="Lucida Console" panose="020B0609040504020204" pitchFamily="49" charset="0"/>
              </a:rPr>
              <a:t>2012r2-ms</a:t>
            </a:r>
            <a:endParaRPr lang="en-US" sz="1200">
              <a:solidFill>
                <a:srgbClr val="F5F5F5"/>
              </a:solidFill>
              <a:latin typeface="Lucida Console" panose="020B0609040504020204" pitchFamily="49" charset="0"/>
            </a:endParaRPr>
          </a:p>
          <a:p>
            <a:r>
              <a:rPr lang="en-US"/>
              <a:t> </a:t>
            </a:r>
            <a:endParaRPr lang="en-US" sz="1200">
              <a:solidFill>
                <a:srgbClr val="F5F5F5"/>
              </a:solidFill>
              <a:latin typeface="Lucida Console" panose="020B0609040504020204" pitchFamily="49" charset="0"/>
            </a:endParaRPr>
          </a:p>
          <a:p>
            <a:r>
              <a:rPr lang="en-US" sz="1200">
                <a:solidFill>
                  <a:srgbClr val="F5F5F5"/>
                </a:solidFill>
                <a:latin typeface="Lucida Console" panose="020B0609040504020204" pitchFamily="49" charset="0"/>
              </a:rPr>
              <a:t>Pinging 2012r2-ms.contoso.com [10.0.1.210] with 32 bytes of data:</a:t>
            </a:r>
          </a:p>
          <a:p>
            <a:r>
              <a:rPr lang="en-US" sz="1200">
                <a:solidFill>
                  <a:srgbClr val="F5F5F5"/>
                </a:solidFill>
                <a:latin typeface="Lucida Console" panose="020B0609040504020204" pitchFamily="49" charset="0"/>
              </a:rPr>
              <a:t>Reply from 10.0.1.210: bytes=32 time&lt;1ms TTL=128</a:t>
            </a:r>
          </a:p>
          <a:p>
            <a:r>
              <a:rPr lang="en-US" sz="1200">
                <a:solidFill>
                  <a:srgbClr val="F5F5F5"/>
                </a:solidFill>
                <a:latin typeface="Lucida Console" panose="020B0609040504020204" pitchFamily="49" charset="0"/>
              </a:rPr>
              <a:t>Reply from 10.0.1.210: bytes=32 time&lt;1ms TTL=128</a:t>
            </a:r>
          </a:p>
          <a:p>
            <a:r>
              <a:rPr lang="en-US" sz="1200">
                <a:solidFill>
                  <a:srgbClr val="F5F5F5"/>
                </a:solidFill>
                <a:latin typeface="Lucida Console" panose="020B0609040504020204" pitchFamily="49" charset="0"/>
              </a:rPr>
              <a:t>Reply from 10.0.1.210: bytes=32 time&lt;1ms TTL=128</a:t>
            </a:r>
          </a:p>
          <a:p>
            <a:r>
              <a:rPr lang="en-US" sz="1200">
                <a:solidFill>
                  <a:srgbClr val="F5F5F5"/>
                </a:solidFill>
                <a:latin typeface="Lucida Console" panose="020B0609040504020204" pitchFamily="49" charset="0"/>
              </a:rPr>
              <a:t>Reply from 10.0.1.210: bytes=32 time&lt;1ms TTL=128</a:t>
            </a:r>
          </a:p>
          <a:p>
            <a:endParaRPr lang="en-US" sz="1200">
              <a:solidFill>
                <a:srgbClr val="F5F5F5"/>
              </a:solidFill>
              <a:latin typeface="Lucida Console" panose="020B0609040504020204" pitchFamily="49" charset="0"/>
            </a:endParaRPr>
          </a:p>
          <a:p>
            <a:r>
              <a:rPr lang="en-US" sz="1200">
                <a:solidFill>
                  <a:srgbClr val="F5F5F5"/>
                </a:solidFill>
                <a:latin typeface="Lucida Console" panose="020B0609040504020204" pitchFamily="49" charset="0"/>
              </a:rPr>
              <a:t>Ping statistics for 10.0.1.210:</a:t>
            </a:r>
          </a:p>
          <a:p>
            <a:r>
              <a:rPr lang="en-US" sz="1200">
                <a:solidFill>
                  <a:srgbClr val="F5F5F5"/>
                </a:solidFill>
                <a:latin typeface="Lucida Console" panose="020B0609040504020204" pitchFamily="49" charset="0"/>
              </a:rPr>
              <a:t>    Packets: Sent = 4, Received = 4, Lost = 0 (0% loss),</a:t>
            </a:r>
          </a:p>
          <a:p>
            <a:r>
              <a:rPr lang="en-US" sz="1200">
                <a:solidFill>
                  <a:srgbClr val="F5F5F5"/>
                </a:solidFill>
                <a:latin typeface="Lucida Console" panose="020B0609040504020204" pitchFamily="49" charset="0"/>
              </a:rPr>
              <a:t>Approximate round trip times in </a:t>
            </a:r>
            <a:r>
              <a:rPr lang="en-US" sz="1200" err="1">
                <a:solidFill>
                  <a:srgbClr val="F5F5F5"/>
                </a:solidFill>
                <a:latin typeface="Lucida Console" panose="020B0609040504020204" pitchFamily="49" charset="0"/>
              </a:rPr>
              <a:t>milli</a:t>
            </a:r>
            <a:r>
              <a:rPr lang="en-US" sz="1200">
                <a:solidFill>
                  <a:srgbClr val="F5F5F5"/>
                </a:solidFill>
                <a:latin typeface="Lucida Console" panose="020B0609040504020204" pitchFamily="49" charset="0"/>
              </a:rPr>
              <a:t>-seconds:</a:t>
            </a:r>
          </a:p>
          <a:p>
            <a:r>
              <a:rPr lang="en-US" sz="1200">
                <a:solidFill>
                  <a:srgbClr val="F5F5F5"/>
                </a:solidFill>
                <a:latin typeface="Lucida Console" panose="020B0609040504020204" pitchFamily="49" charset="0"/>
              </a:rPr>
              <a:t>    Minimum = 0ms, Maximum = 0ms, Average = 0ms </a:t>
            </a:r>
          </a:p>
          <a:p>
            <a:endParaRPr lang="en-US" sz="1200">
              <a:solidFill>
                <a:srgbClr val="F5F5F5"/>
              </a:solidFill>
              <a:latin typeface="Lucida Console" panose="020B0609040504020204" pitchFamily="49" charset="0"/>
            </a:endParaRPr>
          </a:p>
          <a:p>
            <a:r>
              <a:rPr lang="en-US" sz="1200">
                <a:solidFill>
                  <a:srgbClr val="F5F5F5"/>
                </a:solidFill>
                <a:latin typeface="Lucida Console" panose="020B0609040504020204" pitchFamily="49" charset="0"/>
              </a:rPr>
              <a:t>PS C:\&gt; </a:t>
            </a:r>
            <a:r>
              <a:rPr lang="en-US" sz="1200">
                <a:solidFill>
                  <a:srgbClr val="E0FFFF"/>
                </a:solidFill>
                <a:latin typeface="Lucida Console" panose="020B0609040504020204" pitchFamily="49" charset="0"/>
              </a:rPr>
              <a:t>New-Alias</a:t>
            </a:r>
            <a:r>
              <a:rPr lang="en-US" sz="1200">
                <a:solidFill>
                  <a:srgbClr val="F5F5F5"/>
                </a:solidFill>
                <a:latin typeface="Lucida Console" panose="020B0609040504020204" pitchFamily="49" charset="0"/>
              </a:rPr>
              <a:t> </a:t>
            </a:r>
            <a:r>
              <a:rPr lang="en-US" sz="1200">
                <a:solidFill>
                  <a:srgbClr val="FFE4B5"/>
                </a:solidFill>
                <a:latin typeface="Lucida Console" panose="020B0609040504020204" pitchFamily="49" charset="0"/>
              </a:rPr>
              <a:t>-Name</a:t>
            </a:r>
            <a:r>
              <a:rPr lang="en-US" sz="1200">
                <a:solidFill>
                  <a:srgbClr val="F5F5F5"/>
                </a:solidFill>
                <a:latin typeface="Lucida Console" panose="020B0609040504020204" pitchFamily="49" charset="0"/>
              </a:rPr>
              <a:t> </a:t>
            </a:r>
            <a:r>
              <a:rPr lang="en-US" sz="1200">
                <a:solidFill>
                  <a:srgbClr val="EE82EE"/>
                </a:solidFill>
                <a:latin typeface="Lucida Console" panose="020B0609040504020204" pitchFamily="49" charset="0"/>
              </a:rPr>
              <a:t>ping</a:t>
            </a:r>
            <a:r>
              <a:rPr lang="en-US" sz="1200">
                <a:solidFill>
                  <a:srgbClr val="F5F5F5"/>
                </a:solidFill>
                <a:latin typeface="Lucida Console" panose="020B0609040504020204" pitchFamily="49" charset="0"/>
              </a:rPr>
              <a:t> </a:t>
            </a:r>
            <a:r>
              <a:rPr lang="en-US" sz="1200">
                <a:solidFill>
                  <a:srgbClr val="FFE4B5"/>
                </a:solidFill>
                <a:latin typeface="Lucida Console" panose="020B0609040504020204" pitchFamily="49" charset="0"/>
              </a:rPr>
              <a:t>-Value</a:t>
            </a:r>
            <a:r>
              <a:rPr lang="en-US" sz="1200">
                <a:solidFill>
                  <a:srgbClr val="F5F5F5"/>
                </a:solidFill>
                <a:latin typeface="Lucida Console" panose="020B0609040504020204" pitchFamily="49" charset="0"/>
              </a:rPr>
              <a:t> </a:t>
            </a:r>
            <a:r>
              <a:rPr lang="en-US" sz="1200">
                <a:solidFill>
                  <a:srgbClr val="EE82EE"/>
                </a:solidFill>
                <a:latin typeface="Lucida Console" panose="020B0609040504020204" pitchFamily="49" charset="0"/>
              </a:rPr>
              <a:t>Test-Connection</a:t>
            </a:r>
            <a:endParaRPr lang="en-US" sz="1200">
              <a:solidFill>
                <a:srgbClr val="F5F5F5"/>
              </a:solidFill>
              <a:latin typeface="Lucida Console" panose="020B0609040504020204" pitchFamily="49" charset="0"/>
            </a:endParaRPr>
          </a:p>
          <a:p>
            <a:endParaRPr lang="en-US" sz="1200">
              <a:solidFill>
                <a:srgbClr val="F5F5F5"/>
              </a:solidFill>
              <a:latin typeface="Lucida Console" panose="020B0609040504020204" pitchFamily="49" charset="0"/>
            </a:endParaRPr>
          </a:p>
          <a:p>
            <a:r>
              <a:rPr lang="en-US" sz="1200">
                <a:solidFill>
                  <a:srgbClr val="F5F5F5"/>
                </a:solidFill>
                <a:latin typeface="Lucida Console" panose="020B0609040504020204" pitchFamily="49" charset="0"/>
              </a:rPr>
              <a:t>PS C:\&gt; </a:t>
            </a:r>
            <a:r>
              <a:rPr lang="en-US" sz="1200">
                <a:solidFill>
                  <a:srgbClr val="E0FFFF"/>
                </a:solidFill>
                <a:latin typeface="Lucida Console" panose="020B0609040504020204" pitchFamily="49" charset="0"/>
              </a:rPr>
              <a:t>ping</a:t>
            </a:r>
            <a:r>
              <a:rPr lang="en-US" sz="1200">
                <a:solidFill>
                  <a:srgbClr val="F5F5F5"/>
                </a:solidFill>
                <a:latin typeface="Lucida Console" panose="020B0609040504020204" pitchFamily="49" charset="0"/>
              </a:rPr>
              <a:t> </a:t>
            </a:r>
            <a:r>
              <a:rPr lang="en-US" sz="1200">
                <a:solidFill>
                  <a:srgbClr val="EE82EE"/>
                </a:solidFill>
                <a:latin typeface="Lucida Console" panose="020B0609040504020204" pitchFamily="49" charset="0"/>
              </a:rPr>
              <a:t>2012r2-ms </a:t>
            </a:r>
          </a:p>
          <a:p>
            <a:r>
              <a:rPr lang="en-US"/>
              <a:t> </a:t>
            </a:r>
            <a:endParaRPr lang="en-US" sz="1200">
              <a:solidFill>
                <a:srgbClr val="F5F5F5"/>
              </a:solidFill>
              <a:latin typeface="Lucida Console" panose="020B0609040504020204" pitchFamily="49" charset="0"/>
            </a:endParaRPr>
          </a:p>
          <a:p>
            <a:r>
              <a:rPr lang="en-US" sz="1200">
                <a:solidFill>
                  <a:srgbClr val="F5F5F5"/>
                </a:solidFill>
                <a:latin typeface="Lucida Console" panose="020B0609040504020204" pitchFamily="49" charset="0"/>
              </a:rPr>
              <a:t>Source        Destination     IPV4Address      IPV6Address                     </a:t>
            </a:r>
          </a:p>
          <a:p>
            <a:r>
              <a:rPr lang="en-US" sz="1200">
                <a:solidFill>
                  <a:srgbClr val="F5F5F5"/>
                </a:solidFill>
                <a:latin typeface="Lucida Console" panose="020B0609040504020204" pitchFamily="49" charset="0"/>
              </a:rPr>
              <a:t>------        -----------     -----------      -----------                     </a:t>
            </a:r>
          </a:p>
          <a:p>
            <a:r>
              <a:rPr lang="en-US" sz="1200">
                <a:solidFill>
                  <a:srgbClr val="F5F5F5"/>
                </a:solidFill>
                <a:latin typeface="Lucida Console" panose="020B0609040504020204" pitchFamily="49" charset="0"/>
              </a:rPr>
              <a:t>WIN8-WS       2012r2-ms       10.0.1.210                                       </a:t>
            </a:r>
          </a:p>
          <a:p>
            <a:r>
              <a:rPr lang="en-US" sz="1200">
                <a:solidFill>
                  <a:srgbClr val="F5F5F5"/>
                </a:solidFill>
                <a:latin typeface="Lucida Console" panose="020B0609040504020204" pitchFamily="49" charset="0"/>
              </a:rPr>
              <a:t>WIN8-WS       2012r2-ms       10.0.1.210                                       </a:t>
            </a:r>
          </a:p>
          <a:p>
            <a:r>
              <a:rPr lang="en-US" sz="1200">
                <a:solidFill>
                  <a:srgbClr val="F5F5F5"/>
                </a:solidFill>
                <a:latin typeface="Lucida Console" panose="020B0609040504020204" pitchFamily="49" charset="0"/>
              </a:rPr>
              <a:t>WIN8-WS       2012r2-ms       10.0.1.210                                       </a:t>
            </a:r>
          </a:p>
          <a:p>
            <a:r>
              <a:rPr lang="en-US" sz="1200">
                <a:solidFill>
                  <a:srgbClr val="F5F5F5"/>
                </a:solidFill>
                <a:latin typeface="Lucida Console" panose="020B0609040504020204" pitchFamily="49" charset="0"/>
              </a:rPr>
              <a:t>WIN8-WS       2012r2-ms       10.0.1.210                                       </a:t>
            </a: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1856062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sz="1200">
                <a:solidFill>
                  <a:schemeClr val="bg1"/>
                </a:solidFill>
                <a:latin typeface="Segoe UI Light" panose="020B0502040204020203" pitchFamily="34" charset="0"/>
                <a:cs typeface="Segoe UI Light" panose="020B0502040204020203" pitchFamily="34" charset="0"/>
              </a:rPr>
              <a:t>Fundamental</a:t>
            </a:r>
            <a:r>
              <a:rPr lang="en-AU" sz="1200" baseline="0">
                <a:solidFill>
                  <a:schemeClr val="bg1"/>
                </a:solidFill>
                <a:latin typeface="Segoe UI Light" panose="020B0502040204020203" pitchFamily="34" charset="0"/>
                <a:cs typeface="Segoe UI Light" panose="020B0502040204020203" pitchFamily="34" charset="0"/>
              </a:rPr>
              <a:t> Recap (From Demo Content):</a:t>
            </a:r>
          </a:p>
          <a:p>
            <a:r>
              <a:rPr lang="en-AU" sz="1200" baseline="0">
                <a:solidFill>
                  <a:schemeClr val="bg1"/>
                </a:solidFill>
                <a:latin typeface="Segoe UI Light" panose="020B0502040204020203" pitchFamily="34" charset="0"/>
                <a:cs typeface="Segoe UI Light" panose="020B0502040204020203" pitchFamily="34" charset="0"/>
              </a:rPr>
              <a:t>Lab:</a:t>
            </a:r>
            <a:endParaRPr lang="en-AU" sz="1200">
              <a:solidFill>
                <a:schemeClr val="bg1"/>
              </a:solidFill>
              <a:latin typeface="Segoe UI Light" panose="020B0502040204020203" pitchFamily="34" charset="0"/>
              <a:cs typeface="Segoe UI Light" panose="020B0502040204020203" pitchFamily="34" charset="0"/>
            </a:endParaRP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Functions: Various</a:t>
            </a:r>
            <a:r>
              <a:rPr lang="en-US" baseline="0"/>
              <a:t> prompt stuff (lab)</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aseline="0"/>
              <a:t>Scopes: function in a function (can’t use it), then add global modifier</a:t>
            </a:r>
          </a:p>
          <a:p>
            <a:pPr marL="0" indent="0">
              <a:buFont typeface="Arial" panose="020B0604020202020204" pitchFamily="34" charset="0"/>
              <a:buNone/>
            </a:pPr>
            <a:endParaRPr lang="en-US"/>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41029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Slide notes: single discussion slide to show scripts are like functions named to files on the disk</a:t>
            </a:r>
          </a:p>
        </p:txBody>
      </p:sp>
    </p:spTree>
    <p:extLst>
      <p:ext uri="{BB962C8B-B14F-4D97-AF65-F5344CB8AC3E}">
        <p14:creationId xmlns:p14="http://schemas.microsoft.com/office/powerpoint/2010/main" val="1613925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728198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04814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5571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a:t>Security Convenience not actual security…</a:t>
            </a:r>
            <a:r>
              <a:rPr lang="en-GB" b="1" baseline="0" dirty="0"/>
              <a:t>-</a:t>
            </a:r>
            <a:r>
              <a:rPr lang="en-GB" b="1" baseline="0" dirty="0" err="1"/>
              <a:t>ExecutionPolicy</a:t>
            </a:r>
            <a:r>
              <a:rPr lang="en-GB" b="1" baseline="0" dirty="0"/>
              <a:t> Bypass</a:t>
            </a:r>
          </a:p>
          <a:p>
            <a:endParaRPr lang="en-GB" b="1" baseline="0" dirty="0"/>
          </a:p>
          <a:p>
            <a:r>
              <a:rPr lang="en-GB" b="1"/>
              <a:t>https://blog.netspi.com/15-ways-to-bypass-the-powershell-execution-policy/</a:t>
            </a:r>
          </a:p>
          <a:p>
            <a:endParaRPr lang="en-GB" b="1"/>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86743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endParaRPr lang="en-GB" b="1"/>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18068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KT: do we need this slide? Should we replace it with some tips on commenting?</a:t>
            </a:r>
          </a:p>
        </p:txBody>
      </p:sp>
    </p:spTree>
    <p:extLst>
      <p:ext uri="{BB962C8B-B14F-4D97-AF65-F5344CB8AC3E}">
        <p14:creationId xmlns:p14="http://schemas.microsoft.com/office/powerpoint/2010/main" val="3341262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15614580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058560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9127638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3803014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4/12/2017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801978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4/12/2017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8052604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4/12/2017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9454147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4/12/2017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1240995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4/12/2017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61247690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4/12/2017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50665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4/12/2017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2123379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6788799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4/12/2017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91171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4632628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4396350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4/12/2017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4134106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4/12/2017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5754455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628249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2081686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37913222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0735346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3373625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71262462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015191958"/>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782149909"/>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4/12/2017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345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345571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8862296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8660841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387968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912478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3616129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4/12/2017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8970446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4832200"/>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2983522453"/>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dirty="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dirty="0">
                          <a:solidFill>
                            <a:schemeClr val="bg1"/>
                          </a:solidFill>
                          <a:latin typeface="Segoe UI Light" panose="020B0502040204020203" pitchFamily="34" charset="0"/>
                          <a:cs typeface="Segoe UI Light" panose="020B0502040204020203" pitchFamily="34" charset="0"/>
                        </a:rPr>
                        <a:t>Module 2:</a:t>
                      </a:r>
                      <a:r>
                        <a:rPr lang="en-AU" sz="2400" baseline="0" dirty="0">
                          <a:solidFill>
                            <a:schemeClr val="bg1"/>
                          </a:solidFill>
                          <a:latin typeface="Segoe UI Light" panose="020B0502040204020203" pitchFamily="34" charset="0"/>
                          <a:cs typeface="Segoe UI Light" panose="020B0502040204020203" pitchFamily="34" charset="0"/>
                        </a:rPr>
                        <a:t> Commands</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Requires Statement</a:t>
            </a:r>
          </a:p>
        </p:txBody>
      </p:sp>
      <p:sp>
        <p:nvSpPr>
          <p:cNvPr id="3" name="Content Placeholder 2"/>
          <p:cNvSpPr>
            <a:spLocks noGrp="1"/>
          </p:cNvSpPr>
          <p:nvPr>
            <p:ph sz="quarter" idx="13"/>
          </p:nvPr>
        </p:nvSpPr>
        <p:spPr/>
        <p:txBody>
          <a:bodyPr/>
          <a:lstStyle/>
          <a:p>
            <a:r>
              <a:rPr lang="en-AU"/>
              <a:t>Special comment</a:t>
            </a:r>
          </a:p>
          <a:p>
            <a:endParaRPr lang="en-AU"/>
          </a:p>
          <a:p>
            <a:r>
              <a:rPr lang="en-AU"/>
              <a:t>Prevents script from running without required elements</a:t>
            </a:r>
          </a:p>
          <a:p>
            <a:endParaRPr lang="en-AU"/>
          </a:p>
          <a:p>
            <a:r>
              <a:rPr lang="en-AU"/>
              <a:t>Can only be used in scripts (not functions, cmdlets, etc)</a:t>
            </a:r>
          </a:p>
          <a:p>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6" name="Table 5"/>
          <p:cNvGraphicFramePr>
            <a:graphicFrameLocks noGrp="1"/>
          </p:cNvGraphicFramePr>
          <p:nvPr>
            <p:extLst/>
          </p:nvPr>
        </p:nvGraphicFramePr>
        <p:xfrm>
          <a:off x="979413" y="3718560"/>
          <a:ext cx="10233175" cy="2682240"/>
        </p:xfrm>
        <a:graphic>
          <a:graphicData uri="http://schemas.openxmlformats.org/drawingml/2006/table">
            <a:tbl>
              <a:tblPr firstRow="1">
                <a:tableStyleId>{9DCAF9ED-07DC-4A11-8D7F-57B35C25682E}</a:tableStyleId>
              </a:tblPr>
              <a:tblGrid>
                <a:gridCol w="8071281">
                  <a:extLst>
                    <a:ext uri="{9D8B030D-6E8A-4147-A177-3AD203B41FA5}">
                      <a16:colId xmlns:a16="http://schemas.microsoft.com/office/drawing/2014/main" val="3744768856"/>
                    </a:ext>
                  </a:extLst>
                </a:gridCol>
                <a:gridCol w="2161894">
                  <a:extLst>
                    <a:ext uri="{9D8B030D-6E8A-4147-A177-3AD203B41FA5}">
                      <a16:colId xmlns:a16="http://schemas.microsoft.com/office/drawing/2014/main" val="1667366368"/>
                    </a:ext>
                  </a:extLst>
                </a:gridCol>
              </a:tblGrid>
              <a:tr h="296979">
                <a:tc>
                  <a:txBody>
                    <a:bodyPr/>
                    <a:lstStyle/>
                    <a:p>
                      <a:r>
                        <a:rPr lang="en-US" sz="2000">
                          <a:effectLst/>
                        </a:rPr>
                        <a:t>Requires Option</a:t>
                      </a:r>
                    </a:p>
                  </a:txBody>
                  <a:tcPr/>
                </a:tc>
                <a:tc>
                  <a:txBody>
                    <a:bodyPr/>
                    <a:lstStyle/>
                    <a:p>
                      <a:r>
                        <a:rPr lang="en-US" sz="2000"/>
                        <a:t>Supported in PS Version</a:t>
                      </a:r>
                    </a:p>
                  </a:txBody>
                  <a:tcPr/>
                </a:tc>
                <a:extLst>
                  <a:ext uri="{0D108BD9-81ED-4DB2-BD59-A6C34878D82A}">
                    <a16:rowId xmlns:a16="http://schemas.microsoft.com/office/drawing/2014/main" val="2319398557"/>
                  </a:ext>
                </a:extLst>
              </a:tr>
              <a:tr h="296979">
                <a:tc>
                  <a:txBody>
                    <a:bodyPr/>
                    <a:lstStyle/>
                    <a:p>
                      <a:r>
                        <a:rPr lang="en-US" sz="2000">
                          <a:effectLst/>
                        </a:rPr>
                        <a:t>#Requires -Version &lt;N&gt;[.&lt;n&gt;]</a:t>
                      </a:r>
                    </a:p>
                  </a:txBody>
                  <a:tcPr/>
                </a:tc>
                <a:tc>
                  <a:txBody>
                    <a:bodyPr/>
                    <a:lstStyle/>
                    <a:p>
                      <a:pPr algn="l"/>
                      <a:r>
                        <a:rPr lang="en-US" sz="2000"/>
                        <a:t>2.0+</a:t>
                      </a:r>
                    </a:p>
                  </a:txBody>
                  <a:tcPr/>
                </a:tc>
                <a:extLst>
                  <a:ext uri="{0D108BD9-81ED-4DB2-BD59-A6C34878D82A}">
                    <a16:rowId xmlns:a16="http://schemas.microsoft.com/office/drawing/2014/main" val="4037741630"/>
                  </a:ext>
                </a:extLst>
              </a:tr>
              <a:tr h="255302">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effectLst/>
                        </a:rPr>
                        <a:t>#Requires -</a:t>
                      </a:r>
                      <a:r>
                        <a:rPr lang="en-US" sz="2000" err="1">
                          <a:effectLst/>
                        </a:rPr>
                        <a:t>PSSnapin</a:t>
                      </a:r>
                      <a:r>
                        <a:rPr lang="en-US" sz="2000">
                          <a:effectLst/>
                        </a:rPr>
                        <a:t> &lt;</a:t>
                      </a:r>
                      <a:r>
                        <a:rPr lang="en-US" sz="2000" err="1">
                          <a:effectLst/>
                        </a:rPr>
                        <a:t>PSSnapin</a:t>
                      </a:r>
                      <a:r>
                        <a:rPr lang="en-US" sz="2000">
                          <a:effectLst/>
                        </a:rPr>
                        <a:t>-Name&gt; [-Version &lt;N&gt;[.&lt;n&gt;]]</a:t>
                      </a:r>
                    </a:p>
                  </a:txBody>
                  <a:tcPr/>
                </a:tc>
                <a:tc>
                  <a:txBody>
                    <a:bodyPr/>
                    <a:lstStyle/>
                    <a:p>
                      <a:pPr algn="l"/>
                      <a:r>
                        <a:rPr lang="en-US" sz="2000"/>
                        <a:t>2.0+</a:t>
                      </a:r>
                    </a:p>
                  </a:txBody>
                  <a:tcPr/>
                </a:tc>
                <a:extLst>
                  <a:ext uri="{0D108BD9-81ED-4DB2-BD59-A6C34878D82A}">
                    <a16:rowId xmlns:a16="http://schemas.microsoft.com/office/drawing/2014/main" val="3279692947"/>
                  </a:ext>
                </a:extLst>
              </a:tr>
              <a:tr h="244727">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effectLst/>
                        </a:rPr>
                        <a:t>#Requires -</a:t>
                      </a:r>
                      <a:r>
                        <a:rPr lang="en-US" sz="2000" err="1">
                          <a:effectLst/>
                        </a:rPr>
                        <a:t>ShellId</a:t>
                      </a:r>
                      <a:r>
                        <a:rPr lang="en-US" sz="2000">
                          <a:effectLst/>
                        </a:rPr>
                        <a:t> &lt;</a:t>
                      </a:r>
                      <a:r>
                        <a:rPr lang="en-US" sz="2000" err="1">
                          <a:effectLst/>
                        </a:rPr>
                        <a:t>ShellId</a:t>
                      </a:r>
                      <a:r>
                        <a:rPr lang="en-US" sz="2000">
                          <a:effectLst/>
                        </a:rPr>
                        <a:t>&gt;</a:t>
                      </a:r>
                    </a:p>
                  </a:txBody>
                  <a:tcPr/>
                </a:tc>
                <a:tc>
                  <a:txBody>
                    <a:bodyPr/>
                    <a:lstStyle/>
                    <a:p>
                      <a:pPr algn="l"/>
                      <a:r>
                        <a:rPr lang="en-US" sz="2000"/>
                        <a:t>2.0+</a:t>
                      </a:r>
                    </a:p>
                  </a:txBody>
                  <a:tcPr/>
                </a:tc>
                <a:extLst>
                  <a:ext uri="{0D108BD9-81ED-4DB2-BD59-A6C34878D82A}">
                    <a16:rowId xmlns:a16="http://schemas.microsoft.com/office/drawing/2014/main" val="2148214341"/>
                  </a:ext>
                </a:extLst>
              </a:tr>
              <a:tr h="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effectLst/>
                        </a:rPr>
                        <a:t>#Requires -Modules { &lt;Module-Name&gt; | &lt;</a:t>
                      </a:r>
                      <a:r>
                        <a:rPr lang="en-US" sz="2000" err="1">
                          <a:effectLst/>
                        </a:rPr>
                        <a:t>Hashtable</a:t>
                      </a:r>
                      <a:r>
                        <a:rPr lang="en-US" sz="2000">
                          <a:effectLst/>
                        </a:rPr>
                        <a:t>&gt; }</a:t>
                      </a:r>
                    </a:p>
                  </a:txBody>
                  <a:tcPr/>
                </a:tc>
                <a:tc>
                  <a:txBody>
                    <a:bodyPr/>
                    <a:lstStyle/>
                    <a:p>
                      <a:pPr algn="l"/>
                      <a:r>
                        <a:rPr lang="en-US" sz="2000"/>
                        <a:t>3.0+</a:t>
                      </a:r>
                    </a:p>
                  </a:txBody>
                  <a:tcPr/>
                </a:tc>
                <a:extLst>
                  <a:ext uri="{0D108BD9-81ED-4DB2-BD59-A6C34878D82A}">
                    <a16:rowId xmlns:a16="http://schemas.microsoft.com/office/drawing/2014/main" val="222140502"/>
                  </a:ext>
                </a:extLst>
              </a:tr>
              <a:tr h="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a:effectLst/>
                        </a:rPr>
                        <a:t>#Requires -</a:t>
                      </a:r>
                      <a:r>
                        <a:rPr lang="en-US" sz="2000" err="1">
                          <a:effectLst/>
                        </a:rPr>
                        <a:t>RunAsAdministrator</a:t>
                      </a:r>
                      <a:endParaRPr lang="en-US" sz="2000"/>
                    </a:p>
                  </a:txBody>
                  <a:tcPr/>
                </a:tc>
                <a:tc>
                  <a:txBody>
                    <a:bodyPr/>
                    <a:lstStyle/>
                    <a:p>
                      <a:pPr algn="l"/>
                      <a:r>
                        <a:rPr lang="en-US" sz="2000"/>
                        <a:t>4.0+</a:t>
                      </a:r>
                    </a:p>
                  </a:txBody>
                  <a:tcPr/>
                </a:tc>
                <a:extLst>
                  <a:ext uri="{0D108BD9-81ED-4DB2-BD59-A6C34878D82A}">
                    <a16:rowId xmlns:a16="http://schemas.microsoft.com/office/drawing/2014/main" val="1562137158"/>
                  </a:ext>
                </a:extLst>
              </a:tr>
            </a:tbl>
          </a:graphicData>
        </a:graphic>
      </p:graphicFrame>
    </p:spTree>
    <p:extLst>
      <p:ext uri="{BB962C8B-B14F-4D97-AF65-F5344CB8AC3E}">
        <p14:creationId xmlns:p14="http://schemas.microsoft.com/office/powerpoint/2010/main" val="1705506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Function/Script Comment-based Help</a:t>
            </a:r>
          </a:p>
        </p:txBody>
      </p:sp>
      <p:sp>
        <p:nvSpPr>
          <p:cNvPr id="7" name="Slide Number Placeholder 6"/>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10E5943-4D6A-45D5-9B7E-710A838926A9}" type="slidenum">
              <a:rPr kumimoji="0" lang="es-E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s-ES" sz="1800" b="0" i="0" u="none" strike="noStrike" kern="0" cap="none" spc="0" normalizeH="0" baseline="0" noProof="0">
              <a:ln>
                <a:noFill/>
              </a:ln>
              <a:solidFill>
                <a:srgbClr val="000000"/>
              </a:solidFill>
              <a:effectLst/>
              <a:uLnTx/>
              <a:uFillTx/>
              <a:latin typeface="Segoe UI"/>
              <a:ea typeface="+mn-ea"/>
            </a:endParaRPr>
          </a:p>
        </p:txBody>
      </p:sp>
      <p:sp>
        <p:nvSpPr>
          <p:cNvPr id="5" name="Content Placeholder 2"/>
          <p:cNvSpPr txBox="1">
            <a:spLocks/>
          </p:cNvSpPr>
          <p:nvPr/>
        </p:nvSpPr>
        <p:spPr>
          <a:xfrm>
            <a:off x="3086339" y="1006072"/>
            <a:ext cx="9352951" cy="531810"/>
          </a:xfrm>
          <a:prstGeom prst="rect">
            <a:avLst/>
          </a:prstGeom>
        </p:spPr>
        <p:txBody>
          <a:bodyPr vert="horz" lIns="91440" tIns="45720" rIns="91440" bIns="45720" rtlCol="0">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l"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2800" b="0" i="0" u="none" strike="noStrike" kern="0" cap="none" spc="0" normalizeH="0" baseline="0" noProof="0">
                <a:ln>
                  <a:noFill/>
                </a:ln>
                <a:solidFill>
                  <a:srgbClr val="000000"/>
                </a:solidFill>
                <a:effectLst/>
                <a:uLnTx/>
                <a:uFillTx/>
                <a:latin typeface="Segoe UI Light" pitchFamily="34" charset="0"/>
                <a:ea typeface="+mn-ea"/>
              </a:rPr>
              <a:t>Both Singe Line      and Block          Comments can be used.</a:t>
            </a:r>
            <a:endParaRPr kumimoji="0" lang="en-US" sz="2800" b="0" i="0" u="none" strike="noStrike" kern="0" cap="none" spc="0" normalizeH="0" baseline="0" noProof="1">
              <a:ln>
                <a:noFill/>
              </a:ln>
              <a:solidFill>
                <a:srgbClr val="000000"/>
              </a:solidFill>
              <a:effectLst/>
              <a:uLnTx/>
              <a:uFillTx/>
              <a:latin typeface="Segoe UI Light" pitchFamily="34" charset="0"/>
              <a:ea typeface="+mn-ea"/>
            </a:endParaRPr>
          </a:p>
        </p:txBody>
      </p:sp>
      <p:sp>
        <p:nvSpPr>
          <p:cNvPr id="6" name="Rectangle 5"/>
          <p:cNvSpPr/>
          <p:nvPr/>
        </p:nvSpPr>
        <p:spPr>
          <a:xfrm>
            <a:off x="5593328" y="1014662"/>
            <a:ext cx="401072" cy="523220"/>
          </a:xfrm>
          <a:prstGeom prst="rect">
            <a:avLst/>
          </a:prstGeom>
          <a:solidFill>
            <a:schemeClr val="bg2">
              <a:lumMod val="90000"/>
              <a:lumOff val="10000"/>
            </a:schemeClr>
          </a:solidFill>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a:t>
            </a:r>
          </a:p>
        </p:txBody>
      </p:sp>
      <p:sp>
        <p:nvSpPr>
          <p:cNvPr id="8" name="Rectangle 7"/>
          <p:cNvSpPr/>
          <p:nvPr/>
        </p:nvSpPr>
        <p:spPr>
          <a:xfrm>
            <a:off x="7651199" y="960563"/>
            <a:ext cx="576064" cy="646331"/>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#&gt; </a:t>
            </a:r>
          </a:p>
        </p:txBody>
      </p:sp>
      <p:pic>
        <p:nvPicPr>
          <p:cNvPr id="4" name="Picture 3"/>
          <p:cNvPicPr>
            <a:picLocks noChangeAspect="1"/>
          </p:cNvPicPr>
          <p:nvPr/>
        </p:nvPicPr>
        <p:blipFill>
          <a:blip r:embed="rId3"/>
          <a:stretch>
            <a:fillRect/>
          </a:stretch>
        </p:blipFill>
        <p:spPr>
          <a:xfrm>
            <a:off x="213837" y="1671582"/>
            <a:ext cx="6001850" cy="4821294"/>
          </a:xfrm>
          <a:prstGeom prst="rect">
            <a:avLst/>
          </a:prstGeom>
        </p:spPr>
      </p:pic>
      <p:sp>
        <p:nvSpPr>
          <p:cNvPr id="9" name="Rectangle 8"/>
          <p:cNvSpPr/>
          <p:nvPr/>
        </p:nvSpPr>
        <p:spPr>
          <a:xfrm>
            <a:off x="6215687" y="1844208"/>
            <a:ext cx="5740525" cy="4278094"/>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C:\scripts&gt; Get-Help .\help.ps1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NAME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C:\scripts\help.ps1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SYNOPSIS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Short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SYNTAX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C:\scripts\help.ps1 [&lt;</a:t>
            </a:r>
            <a:r>
              <a:rPr kumimoji="0" lang="en-AU"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CommonParameters</a:t>
            </a: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&gt;]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Long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a:t>
            </a:r>
          </a:p>
        </p:txBody>
      </p:sp>
    </p:spTree>
    <p:extLst>
      <p:ext uri="{BB962C8B-B14F-4D97-AF65-F5344CB8AC3E}">
        <p14:creationId xmlns:p14="http://schemas.microsoft.com/office/powerpoint/2010/main" val="240064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Comments</a:t>
            </a:r>
          </a:p>
          <a:p>
            <a:endParaRPr lang="en-AU" sz="2600"/>
          </a:p>
          <a:p>
            <a:r>
              <a:rPr lang="en-AU"/>
              <a:t>Demo Content: Interactive Demo</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Module</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_</a:t>
            </a:r>
            <a:r>
              <a:rPr lang="en-US" kern="0" dirty="0">
                <a:solidFill>
                  <a:srgbClr val="F5F5F5"/>
                </a:solidFill>
                <a:latin typeface="Lucida Console" panose="020B0609040504020204" pitchFamily="49" charset="0"/>
              </a:rPr>
              <a:t>09</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793477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Command Lookup Precedence</a:t>
            </a:r>
            <a:br>
              <a:rPr lang="en-US">
                <a:solidFill>
                  <a:schemeClr val="accent1"/>
                </a:solidFill>
              </a:rPr>
            </a:br>
            <a:br>
              <a:rPr lang="en-US">
                <a:solidFill>
                  <a:schemeClr val="accent1"/>
                </a:solidFill>
              </a:rPr>
            </a:br>
            <a:br>
              <a:rPr lang="en-US"/>
            </a:br>
            <a:endParaRPr lang="en-US" sz="2800">
              <a:solidFill>
                <a:srgbClr val="7030A0"/>
              </a:solidFill>
            </a:endParaRPr>
          </a:p>
        </p:txBody>
      </p:sp>
      <p:sp>
        <p:nvSpPr>
          <p:cNvPr id="3" name="Content Placeholder 2"/>
          <p:cNvSpPr>
            <a:spLocks noGrp="1"/>
          </p:cNvSpPr>
          <p:nvPr>
            <p:ph sz="quarter" idx="13"/>
          </p:nvPr>
        </p:nvSpPr>
        <p:spPr>
          <a:xfrm>
            <a:off x="406400" y="1143000"/>
            <a:ext cx="11176000" cy="5349876"/>
          </a:xfrm>
        </p:spPr>
        <p:txBody>
          <a:bodyPr>
            <a:normAutofit/>
          </a:bodyPr>
          <a:lstStyle/>
          <a:p>
            <a:pPr marL="342900" indent="-342900">
              <a:buFont typeface="Arial" panose="020B0604020202020204" pitchFamily="34" charset="0"/>
              <a:buChar char="•"/>
            </a:pPr>
            <a:r>
              <a:rPr lang="en-AU"/>
              <a:t>PowerShell rules that determine which command to run when there is more than one command with the same name</a:t>
            </a:r>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endParaRPr lang="en-AU"/>
          </a:p>
          <a:p>
            <a:pPr marL="342900" indent="-342900">
              <a:buFont typeface="Arial" panose="020B0604020202020204" pitchFamily="34" charset="0"/>
              <a:buChar char="•"/>
            </a:pPr>
            <a:r>
              <a:rPr lang="en-AU"/>
              <a:t>Note: If the same type of command with the same name exists, PowerShell runs the command that was added to the session most recently</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Diagram 1"/>
          <p:cNvGraphicFramePr/>
          <p:nvPr>
            <p:extLst/>
          </p:nvPr>
        </p:nvGraphicFramePr>
        <p:xfrm>
          <a:off x="1631504" y="2060848"/>
          <a:ext cx="7900652" cy="32403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2899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What is a Function?</a:t>
            </a:r>
          </a:p>
        </p:txBody>
      </p:sp>
      <p:sp>
        <p:nvSpPr>
          <p:cNvPr id="3" name="Text Placeholder 2"/>
          <p:cNvSpPr>
            <a:spLocks noGrp="1"/>
          </p:cNvSpPr>
          <p:nvPr>
            <p:ph sz="quarter" idx="13"/>
          </p:nvPr>
        </p:nvSpPr>
        <p:spPr/>
        <p:txBody>
          <a:bodyPr>
            <a:normAutofit/>
          </a:bodyPr>
          <a:lstStyle/>
          <a:p>
            <a:pPr marL="342900" indent="-342900">
              <a:buFont typeface="Arial" panose="020B0604020202020204" pitchFamily="34" charset="0"/>
              <a:buChar char="•"/>
            </a:pPr>
            <a:r>
              <a:rPr lang="en-AU" sz="2800" dirty="0"/>
              <a:t>Named Script Block</a:t>
            </a:r>
          </a:p>
          <a:p>
            <a:pPr marL="342900" indent="-342900">
              <a:buFont typeface="Arial" panose="020B0604020202020204" pitchFamily="34" charset="0"/>
              <a:buChar char="•"/>
            </a:pPr>
            <a:r>
              <a:rPr lang="en-AU" sz="2800" dirty="0"/>
              <a:t>Reusable piece of Code</a:t>
            </a:r>
          </a:p>
          <a:p>
            <a:pPr marL="342900" indent="-342900">
              <a:buFont typeface="Arial" panose="020B0604020202020204" pitchFamily="34" charset="0"/>
              <a:buChar char="•"/>
            </a:pPr>
            <a:r>
              <a:rPr lang="en-AU" sz="2800" dirty="0"/>
              <a:t>Can take arguments, known as </a:t>
            </a:r>
            <a:r>
              <a:rPr lang="en-AU" sz="2800" b="1" dirty="0"/>
              <a:t>Parameters</a:t>
            </a:r>
            <a:r>
              <a:rPr lang="en-AU" sz="2800" dirty="0"/>
              <a:t> </a:t>
            </a:r>
          </a:p>
          <a:p>
            <a:pPr marL="342900" indent="-342900">
              <a:buFont typeface="Arial" panose="020B0604020202020204" pitchFamily="34" charset="0"/>
              <a:buChar char="•"/>
            </a:pPr>
            <a:r>
              <a:rPr lang="en-AU" sz="2800" dirty="0"/>
              <a:t>Must be defined before they can be used.</a:t>
            </a:r>
          </a:p>
          <a:p>
            <a:endParaRPr lang="en-AU" sz="2800" dirty="0"/>
          </a:p>
          <a:p>
            <a:pPr marL="973138" indent="-344488">
              <a:buFont typeface="+mj-lt"/>
              <a:buAutoNum type="arabicPeriod"/>
            </a:pPr>
            <a:r>
              <a:rPr lang="en-AU" sz="2000" dirty="0"/>
              <a:t>Function Keyword</a:t>
            </a:r>
          </a:p>
          <a:p>
            <a:pPr marL="973138" indent="-344488">
              <a:buFont typeface="+mj-lt"/>
              <a:buAutoNum type="arabicPeriod"/>
            </a:pPr>
            <a:r>
              <a:rPr lang="en-AU" sz="2000" dirty="0"/>
              <a:t>Function Name</a:t>
            </a:r>
          </a:p>
          <a:p>
            <a:pPr marL="973138" indent="-344488">
              <a:buFont typeface="+mj-lt"/>
              <a:buAutoNum type="arabicPeriod"/>
            </a:pPr>
            <a:r>
              <a:rPr lang="en-AU" sz="2000" dirty="0"/>
              <a:t>Matching Open/Close Curly Braces</a:t>
            </a:r>
          </a:p>
          <a:p>
            <a:pPr marL="973138" indent="-344488">
              <a:buFont typeface="+mj-lt"/>
              <a:buAutoNum type="arabicPeriod"/>
            </a:pPr>
            <a:r>
              <a:rPr lang="en-AU" sz="2000" dirty="0"/>
              <a:t>Statement List</a:t>
            </a:r>
          </a:p>
          <a:p>
            <a:pPr marL="973138" indent="-344488">
              <a:buFont typeface="+mj-lt"/>
              <a:buAutoNum type="arabicPeriod"/>
            </a:pPr>
            <a:r>
              <a:rPr lang="en-AU" sz="2000" dirty="0"/>
              <a:t>Use Function</a:t>
            </a:r>
          </a:p>
          <a:p>
            <a:endParaRPr lang="en-AU" sz="2800"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Segoe UI"/>
                <a:ea typeface="+mn-ea"/>
                <a:cs typeface="+mn-cs"/>
              </a:rPr>
              <a:t>Microsoft Confidential</a:t>
            </a:r>
          </a:p>
        </p:txBody>
      </p:sp>
      <p:graphicFrame>
        <p:nvGraphicFramePr>
          <p:cNvPr id="8" name="Table 7"/>
          <p:cNvGraphicFramePr>
            <a:graphicFrameLocks noGrp="1"/>
          </p:cNvGraphicFramePr>
          <p:nvPr>
            <p:extLst/>
          </p:nvPr>
        </p:nvGraphicFramePr>
        <p:xfrm>
          <a:off x="5321299" y="3362325"/>
          <a:ext cx="5700662" cy="2286000"/>
        </p:xfrm>
        <a:graphic>
          <a:graphicData uri="http://schemas.openxmlformats.org/drawingml/2006/table">
            <a:tbl>
              <a:tblPr firstRow="1" bandRow="1">
                <a:tableStyleId>{5C22544A-7EE6-4342-B048-85BDC9FD1C3A}</a:tableStyleId>
              </a:tblPr>
              <a:tblGrid>
                <a:gridCol w="5700662">
                  <a:extLst>
                    <a:ext uri="{9D8B030D-6E8A-4147-A177-3AD203B41FA5}">
                      <a16:colId xmlns:a16="http://schemas.microsoft.com/office/drawing/2014/main" val="4014968930"/>
                    </a:ext>
                  </a:extLst>
                </a:gridCol>
              </a:tblGrid>
              <a:tr h="1437297">
                <a:tc>
                  <a:txBody>
                    <a:bodyPr/>
                    <a:lstStyle/>
                    <a:p>
                      <a:r>
                        <a:rPr lang="en-AU" sz="2400" b="0">
                          <a:solidFill>
                            <a:srgbClr val="E0FFFF"/>
                          </a:solidFill>
                          <a:latin typeface="Lucida Console" panose="020B0609040504020204" pitchFamily="49" charset="0"/>
                        </a:rPr>
                        <a:t>function</a:t>
                      </a:r>
                      <a:r>
                        <a:rPr lang="en-AU" sz="2400" b="0">
                          <a:solidFill>
                            <a:srgbClr val="F5F5F5"/>
                          </a:solidFill>
                          <a:latin typeface="Lucida Console" panose="020B0609040504020204" pitchFamily="49" charset="0"/>
                        </a:rPr>
                        <a:t> Do-Something</a:t>
                      </a:r>
                    </a:p>
                    <a:p>
                      <a:r>
                        <a:rPr lang="en-AU" sz="2400" b="0">
                          <a:solidFill>
                            <a:srgbClr val="F5F5F5"/>
                          </a:solidFill>
                          <a:latin typeface="Lucida Console" panose="020B0609040504020204" pitchFamily="49" charset="0"/>
                        </a:rPr>
                        <a:t>{ </a:t>
                      </a:r>
                    </a:p>
                    <a:p>
                      <a:r>
                        <a:rPr lang="en-AU" sz="2400" b="0">
                          <a:solidFill>
                            <a:srgbClr val="EE82EE"/>
                          </a:solidFill>
                          <a:latin typeface="Lucida Console" panose="020B0609040504020204" pitchFamily="49" charset="0"/>
                          <a:ea typeface="+mn-ea"/>
                          <a:cs typeface="+mn-cs"/>
                        </a:rPr>
                        <a:t>   </a:t>
                      </a:r>
                      <a:r>
                        <a:rPr lang="en-AU" sz="2400" b="0">
                          <a:solidFill>
                            <a:srgbClr val="F5F5F5"/>
                          </a:solidFill>
                          <a:latin typeface="Lucida Console" panose="020B0609040504020204" pitchFamily="49" charset="0"/>
                        </a:rPr>
                        <a:t> </a:t>
                      </a:r>
                      <a:r>
                        <a:rPr lang="en-AU" sz="2400" b="0">
                          <a:solidFill>
                            <a:srgbClr val="E0FFFF"/>
                          </a:solidFill>
                          <a:latin typeface="Lucida Console" panose="020B0609040504020204" pitchFamily="49" charset="0"/>
                        </a:rPr>
                        <a:t>Write-Host</a:t>
                      </a:r>
                      <a:r>
                        <a:rPr lang="en-AU" sz="2400" b="0">
                          <a:solidFill>
                            <a:srgbClr val="F5F5F5"/>
                          </a:solidFill>
                          <a:latin typeface="Lucida Console" panose="020B0609040504020204" pitchFamily="49" charset="0"/>
                        </a:rPr>
                        <a:t> </a:t>
                      </a:r>
                      <a:r>
                        <a:rPr lang="en-AU" sz="2400" b="0">
                          <a:solidFill>
                            <a:srgbClr val="EE82EE"/>
                          </a:solidFill>
                          <a:latin typeface="Lucida Console" panose="020B0609040504020204" pitchFamily="49" charset="0"/>
                          <a:ea typeface="+mn-ea"/>
                          <a:cs typeface="+mn-cs"/>
                        </a:rPr>
                        <a:t>“</a:t>
                      </a:r>
                      <a:r>
                        <a:rPr lang="en-AU" sz="2400" b="0">
                          <a:solidFill>
                            <a:srgbClr val="EE82EE"/>
                          </a:solidFill>
                          <a:latin typeface="Lucida Console" panose="020B0609040504020204" pitchFamily="49" charset="0"/>
                        </a:rPr>
                        <a:t>Do Something”</a:t>
                      </a:r>
                      <a:r>
                        <a:rPr lang="en-AU" sz="2400" b="0">
                          <a:solidFill>
                            <a:srgbClr val="F5F5F5"/>
                          </a:solidFill>
                          <a:latin typeface="Lucida Console" panose="020B0609040504020204" pitchFamily="49" charset="0"/>
                        </a:rPr>
                        <a:t> </a:t>
                      </a:r>
                    </a:p>
                    <a:p>
                      <a:r>
                        <a:rPr lang="en-AU" sz="2400" b="0">
                          <a:solidFill>
                            <a:srgbClr val="F5F5F5"/>
                          </a:solidFill>
                          <a:latin typeface="Lucida Console" panose="020B0609040504020204" pitchFamily="49" charset="0"/>
                        </a:rPr>
                        <a:t>} </a:t>
                      </a:r>
                    </a:p>
                    <a:p>
                      <a:endParaRPr lang="en-AU" sz="2400" b="0">
                        <a:solidFill>
                          <a:srgbClr val="F5F5F5"/>
                        </a:solidFill>
                        <a:latin typeface="Lucida Console" panose="020B0609040504020204" pitchFamily="49" charset="0"/>
                      </a:endParaRPr>
                    </a:p>
                    <a:p>
                      <a:r>
                        <a:rPr lang="en-AU" sz="2400" b="0">
                          <a:solidFill>
                            <a:srgbClr val="F5F5F5"/>
                          </a:solidFill>
                          <a:latin typeface="Lucida Console" panose="020B0609040504020204" pitchFamily="49" charset="0"/>
                        </a:rPr>
                        <a:t>Do-Something</a:t>
                      </a:r>
                    </a:p>
                  </a:txBody>
                  <a:tcPr>
                    <a:solidFill>
                      <a:srgbClr val="012456"/>
                    </a:solidFill>
                  </a:tcPr>
                </a:tc>
                <a:extLst>
                  <a:ext uri="{0D108BD9-81ED-4DB2-BD59-A6C34878D82A}">
                    <a16:rowId xmlns:a16="http://schemas.microsoft.com/office/drawing/2014/main" val="1204656433"/>
                  </a:ext>
                </a:extLst>
              </a:tr>
            </a:tbl>
          </a:graphicData>
        </a:graphic>
      </p:graphicFrame>
      <p:sp>
        <p:nvSpPr>
          <p:cNvPr id="13" name="Oval 12"/>
          <p:cNvSpPr/>
          <p:nvPr/>
        </p:nvSpPr>
        <p:spPr>
          <a:xfrm>
            <a:off x="5197475" y="3230575"/>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4" name="Oval 13"/>
          <p:cNvSpPr/>
          <p:nvPr/>
        </p:nvSpPr>
        <p:spPr>
          <a:xfrm>
            <a:off x="6938682" y="3267875"/>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15" name="Oval 14"/>
          <p:cNvSpPr/>
          <p:nvPr/>
        </p:nvSpPr>
        <p:spPr>
          <a:xfrm>
            <a:off x="5814583" y="4011974"/>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4</a:t>
            </a:r>
          </a:p>
        </p:txBody>
      </p:sp>
      <p:sp>
        <p:nvSpPr>
          <p:cNvPr id="16" name="Oval 15"/>
          <p:cNvSpPr/>
          <p:nvPr/>
        </p:nvSpPr>
        <p:spPr>
          <a:xfrm>
            <a:off x="5197475" y="3700266"/>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7" name="Oval 16"/>
          <p:cNvSpPr/>
          <p:nvPr/>
        </p:nvSpPr>
        <p:spPr>
          <a:xfrm>
            <a:off x="5192283" y="4428442"/>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8" name="Oval 17"/>
          <p:cNvSpPr/>
          <p:nvPr/>
        </p:nvSpPr>
        <p:spPr>
          <a:xfrm>
            <a:off x="5166354" y="5156618"/>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5</a:t>
            </a:r>
          </a:p>
        </p:txBody>
      </p:sp>
    </p:spTree>
    <p:extLst>
      <p:ext uri="{BB962C8B-B14F-4D97-AF65-F5344CB8AC3E}">
        <p14:creationId xmlns:p14="http://schemas.microsoft.com/office/powerpoint/2010/main" val="3666623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Function Parameters</a:t>
            </a:r>
          </a:p>
        </p:txBody>
      </p:sp>
      <p:sp>
        <p:nvSpPr>
          <p:cNvPr id="3" name="Text Placeholder 2"/>
          <p:cNvSpPr>
            <a:spLocks noGrp="1"/>
          </p:cNvSpPr>
          <p:nvPr>
            <p:ph sz="quarter" idx="13"/>
          </p:nvPr>
        </p:nvSpPr>
        <p:spPr/>
        <p:txBody>
          <a:bodyPr>
            <a:normAutofit/>
          </a:bodyPr>
          <a:lstStyle/>
          <a:p>
            <a:pPr marL="342900" indent="-342900">
              <a:buFont typeface="Arial" panose="020B0604020202020204" pitchFamily="34" charset="0"/>
              <a:buChar char="•"/>
            </a:pPr>
            <a:r>
              <a:rPr lang="en-AU" sz="2800"/>
              <a:t>Define using param statement.</a:t>
            </a:r>
          </a:p>
          <a:p>
            <a:pPr marL="342900" indent="-342900">
              <a:buFont typeface="Arial" panose="020B0604020202020204" pitchFamily="34" charset="0"/>
              <a:buChar char="•"/>
            </a:pPr>
            <a:r>
              <a:rPr lang="en-AU" sz="2800"/>
              <a:t>Used just like variables</a:t>
            </a:r>
          </a:p>
          <a:p>
            <a:pPr marL="342900" indent="-342900">
              <a:buFont typeface="Arial" panose="020B0604020202020204" pitchFamily="34" charset="0"/>
              <a:buChar char="•"/>
            </a:pPr>
            <a:r>
              <a:rPr lang="en-AU" sz="2800"/>
              <a:t>Passed in using Dash notation.</a:t>
            </a:r>
          </a:p>
          <a:p>
            <a:pPr marL="342900" indent="-342900">
              <a:buFont typeface="Arial" panose="020B0604020202020204" pitchFamily="34" charset="0"/>
              <a:buChar char="•"/>
            </a:pPr>
            <a:r>
              <a:rPr lang="en-AU" sz="2800"/>
              <a:t>Can have advanced attributes.</a:t>
            </a:r>
          </a:p>
          <a:p>
            <a:endParaRPr lang="en-AU" sz="2800"/>
          </a:p>
          <a:p>
            <a:pPr marL="747713" indent="-285750">
              <a:buFont typeface="+mj-lt"/>
              <a:buAutoNum type="arabicPeriod"/>
            </a:pPr>
            <a:r>
              <a:rPr lang="en-AU" sz="2000"/>
              <a:t>Param Statement</a:t>
            </a:r>
          </a:p>
          <a:p>
            <a:pPr marL="747713" indent="-285750">
              <a:buFont typeface="+mj-lt"/>
              <a:buAutoNum type="arabicPeriod"/>
            </a:pPr>
            <a:r>
              <a:rPr lang="en-AU" sz="2000"/>
              <a:t>Matching Open/Close </a:t>
            </a:r>
            <a:r>
              <a:rPr lang="en-AU" sz="2000" err="1"/>
              <a:t>Paranthesis</a:t>
            </a:r>
            <a:endParaRPr lang="en-AU" sz="2000"/>
          </a:p>
          <a:p>
            <a:pPr marL="747713" indent="-285750">
              <a:buFont typeface="+mj-lt"/>
              <a:buAutoNum type="arabicPeriod"/>
            </a:pPr>
            <a:r>
              <a:rPr lang="en-AU" sz="2000"/>
              <a:t>Comma Separated Parameters</a:t>
            </a:r>
          </a:p>
          <a:p>
            <a:pPr marL="747713" indent="-285750">
              <a:buFont typeface="+mj-lt"/>
              <a:buAutoNum type="arabicPeriod"/>
            </a:pPr>
            <a:r>
              <a:rPr lang="en-AU" sz="2000"/>
              <a:t>Use Just Like Variables</a:t>
            </a:r>
          </a:p>
          <a:p>
            <a:pPr marL="747713" indent="-285750">
              <a:buFont typeface="+mj-lt"/>
              <a:buAutoNum type="arabicPeriod"/>
            </a:pPr>
            <a:r>
              <a:rPr lang="en-AU" sz="2000"/>
              <a:t>Pass into Function with Dash Notation</a:t>
            </a:r>
          </a:p>
          <a:p>
            <a:endParaRPr lang="en-AU" sz="280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graphicFrame>
        <p:nvGraphicFramePr>
          <p:cNvPr id="8" name="Table 7"/>
          <p:cNvGraphicFramePr>
            <a:graphicFrameLocks noGrp="1"/>
          </p:cNvGraphicFramePr>
          <p:nvPr>
            <p:extLst/>
          </p:nvPr>
        </p:nvGraphicFramePr>
        <p:xfrm>
          <a:off x="5321298" y="3362325"/>
          <a:ext cx="5966133" cy="3017520"/>
        </p:xfrm>
        <a:graphic>
          <a:graphicData uri="http://schemas.openxmlformats.org/drawingml/2006/table">
            <a:tbl>
              <a:tblPr firstRow="1" bandRow="1">
                <a:tableStyleId>{5C22544A-7EE6-4342-B048-85BDC9FD1C3A}</a:tableStyleId>
              </a:tblPr>
              <a:tblGrid>
                <a:gridCol w="5966133">
                  <a:extLst>
                    <a:ext uri="{9D8B030D-6E8A-4147-A177-3AD203B41FA5}">
                      <a16:colId xmlns:a16="http://schemas.microsoft.com/office/drawing/2014/main" val="4014968930"/>
                    </a:ext>
                  </a:extLst>
                </a:gridCol>
              </a:tblGrid>
              <a:tr h="1437297">
                <a:tc>
                  <a:txBody>
                    <a:bodyPr/>
                    <a:lstStyle/>
                    <a:p>
                      <a:r>
                        <a:rPr lang="en-AU" sz="2400" b="0">
                          <a:solidFill>
                            <a:srgbClr val="E0FFFF"/>
                          </a:solidFill>
                          <a:latin typeface="Lucida Console" panose="020B0609040504020204" pitchFamily="49" charset="0"/>
                        </a:rPr>
                        <a:t>function</a:t>
                      </a:r>
                      <a:r>
                        <a:rPr lang="en-AU" sz="2400" b="0">
                          <a:solidFill>
                            <a:srgbClr val="F5F5F5"/>
                          </a:solidFill>
                          <a:latin typeface="Lucida Console" panose="020B0609040504020204" pitchFamily="49" charset="0"/>
                        </a:rPr>
                        <a:t> Do-Something</a:t>
                      </a:r>
                    </a:p>
                    <a:p>
                      <a:r>
                        <a:rPr lang="en-AU" sz="2400" b="0">
                          <a:solidFill>
                            <a:srgbClr val="F5F5F5"/>
                          </a:solidFill>
                          <a:latin typeface="Lucida Console" panose="020B0609040504020204" pitchFamily="49" charset="0"/>
                        </a:rPr>
                        <a:t>{ </a:t>
                      </a:r>
                    </a:p>
                    <a:p>
                      <a:r>
                        <a:rPr lang="en-AU" sz="2400" b="0">
                          <a:solidFill>
                            <a:srgbClr val="F5F5F5"/>
                          </a:solidFill>
                          <a:latin typeface="Lucida Console" panose="020B0609040504020204" pitchFamily="49" charset="0"/>
                        </a:rPr>
                        <a:t>   param</a:t>
                      </a:r>
                      <a:r>
                        <a:rPr lang="en-AU" sz="2400" b="0" baseline="0">
                          <a:solidFill>
                            <a:srgbClr val="F5F5F5"/>
                          </a:solidFill>
                          <a:latin typeface="Lucida Console" panose="020B0609040504020204" pitchFamily="49" charset="0"/>
                        </a:rPr>
                        <a:t>(</a:t>
                      </a:r>
                      <a:r>
                        <a:rPr lang="en-AU" sz="2400" b="0" baseline="0">
                          <a:solidFill>
                            <a:srgbClr val="FF0000"/>
                          </a:solidFill>
                          <a:latin typeface="Lucida Console" panose="020B0609040504020204" pitchFamily="49" charset="0"/>
                        </a:rPr>
                        <a:t>$Something</a:t>
                      </a:r>
                      <a:r>
                        <a:rPr lang="en-AU" sz="2400" b="0" baseline="0">
                          <a:solidFill>
                            <a:srgbClr val="F5F5F5"/>
                          </a:solidFill>
                          <a:latin typeface="Lucida Console" panose="020B0609040504020204" pitchFamily="49" charset="0"/>
                        </a:rPr>
                        <a:t>)</a:t>
                      </a:r>
                      <a:endParaRPr lang="en-AU" sz="2400" b="0">
                        <a:solidFill>
                          <a:srgbClr val="F5F5F5"/>
                        </a:solidFill>
                        <a:latin typeface="Lucida Console" panose="020B0609040504020204" pitchFamily="49" charset="0"/>
                      </a:endParaRPr>
                    </a:p>
                    <a:p>
                      <a:r>
                        <a:rPr lang="en-AU" sz="2400" b="0">
                          <a:solidFill>
                            <a:srgbClr val="EE82EE"/>
                          </a:solidFill>
                          <a:latin typeface="Lucida Console" panose="020B0609040504020204" pitchFamily="49" charset="0"/>
                          <a:ea typeface="+mn-ea"/>
                          <a:cs typeface="+mn-cs"/>
                        </a:rPr>
                        <a:t>   </a:t>
                      </a:r>
                      <a:r>
                        <a:rPr lang="en-AU" sz="2400" b="0">
                          <a:solidFill>
                            <a:srgbClr val="F5F5F5"/>
                          </a:solidFill>
                          <a:latin typeface="Lucida Console" panose="020B0609040504020204" pitchFamily="49" charset="0"/>
                        </a:rPr>
                        <a:t> </a:t>
                      </a:r>
                    </a:p>
                    <a:p>
                      <a:r>
                        <a:rPr lang="en-AU" sz="2400" b="0">
                          <a:solidFill>
                            <a:srgbClr val="F5F5F5"/>
                          </a:solidFill>
                          <a:latin typeface="Lucida Console" panose="020B0609040504020204" pitchFamily="49" charset="0"/>
                        </a:rPr>
                        <a:t>   </a:t>
                      </a:r>
                      <a:r>
                        <a:rPr lang="en-AU" sz="2400" b="0">
                          <a:solidFill>
                            <a:srgbClr val="E0FFFF"/>
                          </a:solidFill>
                          <a:latin typeface="Lucida Console" panose="020B0609040504020204" pitchFamily="49" charset="0"/>
                        </a:rPr>
                        <a:t>Write-Host</a:t>
                      </a:r>
                      <a:r>
                        <a:rPr lang="en-AU" sz="2400" b="0">
                          <a:solidFill>
                            <a:srgbClr val="F5F5F5"/>
                          </a:solidFill>
                          <a:latin typeface="Lucida Console" panose="020B0609040504020204" pitchFamily="49" charset="0"/>
                        </a:rPr>
                        <a:t> </a:t>
                      </a:r>
                      <a:r>
                        <a:rPr lang="en-AU" sz="2400" b="0" baseline="0">
                          <a:solidFill>
                            <a:srgbClr val="FF0000"/>
                          </a:solidFill>
                          <a:latin typeface="Lucida Console" panose="020B0609040504020204" pitchFamily="49" charset="0"/>
                        </a:rPr>
                        <a:t>$Something</a:t>
                      </a:r>
                      <a:endParaRPr lang="en-AU" sz="2400" b="0">
                        <a:solidFill>
                          <a:srgbClr val="F5F5F5"/>
                        </a:solidFill>
                        <a:latin typeface="Lucida Console" panose="020B0609040504020204" pitchFamily="49" charset="0"/>
                      </a:endParaRPr>
                    </a:p>
                    <a:p>
                      <a:r>
                        <a:rPr lang="en-AU" sz="2400" b="0">
                          <a:solidFill>
                            <a:srgbClr val="F5F5F5"/>
                          </a:solidFill>
                          <a:latin typeface="Lucida Console" panose="020B0609040504020204" pitchFamily="49" charset="0"/>
                        </a:rPr>
                        <a:t>} </a:t>
                      </a:r>
                    </a:p>
                    <a:p>
                      <a:endParaRPr lang="en-AU" sz="2400" b="0">
                        <a:solidFill>
                          <a:srgbClr val="F5F5F5"/>
                        </a:solidFill>
                        <a:latin typeface="Lucida Console" panose="020B0609040504020204" pitchFamily="49" charset="0"/>
                      </a:endParaRPr>
                    </a:p>
                    <a:p>
                      <a:r>
                        <a:rPr lang="en-AU" sz="2400" b="0">
                          <a:solidFill>
                            <a:srgbClr val="F5F5F5"/>
                          </a:solidFill>
                          <a:latin typeface="Lucida Console" panose="020B0609040504020204" pitchFamily="49" charset="0"/>
                        </a:rPr>
                        <a:t>Do-Something </a:t>
                      </a:r>
                      <a:r>
                        <a:rPr lang="en-AU" sz="2400" b="0">
                          <a:solidFill>
                            <a:srgbClr val="FFE4B5"/>
                          </a:solidFill>
                          <a:latin typeface="Lucida Console" panose="020B0609040504020204" pitchFamily="49" charset="0"/>
                          <a:ea typeface="+mn-ea"/>
                          <a:cs typeface="+mn-cs"/>
                        </a:rPr>
                        <a:t>–Something </a:t>
                      </a:r>
                      <a:r>
                        <a:rPr lang="en-AU" sz="2400" b="0">
                          <a:solidFill>
                            <a:srgbClr val="EE82EE"/>
                          </a:solidFill>
                          <a:latin typeface="Lucida Console" panose="020B0609040504020204" pitchFamily="49" charset="0"/>
                          <a:ea typeface="+mn-ea"/>
                          <a:cs typeface="+mn-cs"/>
                        </a:rPr>
                        <a:t>“Hello”</a:t>
                      </a:r>
                    </a:p>
                  </a:txBody>
                  <a:tcPr>
                    <a:solidFill>
                      <a:srgbClr val="012456"/>
                    </a:solidFill>
                  </a:tcPr>
                </a:tc>
                <a:extLst>
                  <a:ext uri="{0D108BD9-81ED-4DB2-BD59-A6C34878D82A}">
                    <a16:rowId xmlns:a16="http://schemas.microsoft.com/office/drawing/2014/main" val="1204656433"/>
                  </a:ext>
                </a:extLst>
              </a:tr>
            </a:tbl>
          </a:graphicData>
        </a:graphic>
      </p:graphicFrame>
      <p:sp>
        <p:nvSpPr>
          <p:cNvPr id="13" name="Oval 12"/>
          <p:cNvSpPr/>
          <p:nvPr/>
        </p:nvSpPr>
        <p:spPr>
          <a:xfrm>
            <a:off x="5814583" y="3955448"/>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1</a:t>
            </a:r>
          </a:p>
        </p:txBody>
      </p:sp>
      <p:sp>
        <p:nvSpPr>
          <p:cNvPr id="14" name="Oval 13"/>
          <p:cNvSpPr/>
          <p:nvPr/>
        </p:nvSpPr>
        <p:spPr>
          <a:xfrm>
            <a:off x="6736429" y="3994776"/>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
        <p:nvSpPr>
          <p:cNvPr id="16" name="Oval 15"/>
          <p:cNvSpPr/>
          <p:nvPr/>
        </p:nvSpPr>
        <p:spPr>
          <a:xfrm>
            <a:off x="7012930" y="3938664"/>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3</a:t>
            </a:r>
          </a:p>
        </p:txBody>
      </p:sp>
      <p:sp>
        <p:nvSpPr>
          <p:cNvPr id="17" name="Oval 16"/>
          <p:cNvSpPr/>
          <p:nvPr/>
        </p:nvSpPr>
        <p:spPr>
          <a:xfrm>
            <a:off x="7806466" y="4688205"/>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4</a:t>
            </a:r>
          </a:p>
        </p:txBody>
      </p:sp>
      <p:sp>
        <p:nvSpPr>
          <p:cNvPr id="18" name="Oval 17"/>
          <p:cNvSpPr/>
          <p:nvPr/>
        </p:nvSpPr>
        <p:spPr>
          <a:xfrm>
            <a:off x="7818345" y="5840818"/>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5</a:t>
            </a:r>
          </a:p>
        </p:txBody>
      </p:sp>
      <p:sp>
        <p:nvSpPr>
          <p:cNvPr id="19" name="Oval 18"/>
          <p:cNvSpPr/>
          <p:nvPr/>
        </p:nvSpPr>
        <p:spPr>
          <a:xfrm>
            <a:off x="8947333" y="3994777"/>
            <a:ext cx="258034" cy="255182"/>
          </a:xfrm>
          <a:prstGeom prst="ellipse">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2</a:t>
            </a:r>
          </a:p>
        </p:txBody>
      </p:sp>
    </p:spTree>
    <p:extLst>
      <p:ext uri="{BB962C8B-B14F-4D97-AF65-F5344CB8AC3E}">
        <p14:creationId xmlns:p14="http://schemas.microsoft.com/office/powerpoint/2010/main" val="197287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Functions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Module_09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487805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AU"/>
              <a:t>Scope Rules</a:t>
            </a:r>
            <a:br>
              <a:rPr lang="en-AU"/>
            </a:br>
            <a:endParaRPr lang="en-AU"/>
          </a:p>
        </p:txBody>
      </p:sp>
      <p:sp>
        <p:nvSpPr>
          <p:cNvPr id="6" name="Content Placeholder 5"/>
          <p:cNvSpPr>
            <a:spLocks noGrp="1"/>
          </p:cNvSpPr>
          <p:nvPr>
            <p:ph sz="quarter" idx="13"/>
          </p:nvPr>
        </p:nvSpPr>
        <p:spPr>
          <a:xfrm>
            <a:off x="406400" y="1523142"/>
            <a:ext cx="11176000" cy="4953000"/>
          </a:xfrm>
        </p:spPr>
        <p:txBody>
          <a:bodyPr>
            <a:normAutofit/>
          </a:bodyPr>
          <a:lstStyle/>
          <a:p>
            <a:r>
              <a:rPr lang="en-AU" sz="3200"/>
              <a:t>Items are visible:</a:t>
            </a:r>
          </a:p>
          <a:p>
            <a:pPr marL="359100"/>
            <a:r>
              <a:rPr lang="en-AU" sz="3200"/>
              <a:t>In scope where created &amp; any child scope,</a:t>
            </a:r>
            <a:br>
              <a:rPr lang="en-AU" sz="3200"/>
            </a:br>
            <a:r>
              <a:rPr lang="en-AU" sz="3200"/>
              <a:t>unless explicitly made ‘private‘</a:t>
            </a:r>
          </a:p>
          <a:p>
            <a:pPr marL="702000" indent="-342900">
              <a:buFont typeface="Courier New" panose="02070309020205020404" pitchFamily="49" charset="0"/>
              <a:buChar char="o"/>
            </a:pPr>
            <a:endParaRPr lang="en-AU" sz="3200"/>
          </a:p>
          <a:p>
            <a:r>
              <a:rPr lang="en-AU" sz="3200"/>
              <a:t>Items are changed/created:</a:t>
            </a:r>
          </a:p>
          <a:p>
            <a:pPr marL="862013" indent="-503238"/>
            <a:r>
              <a:rPr lang="en-AU" sz="3200"/>
              <a:t>In current scope, unless scope overridden</a:t>
            </a:r>
          </a:p>
        </p:txBody>
      </p:sp>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Tree>
    <p:extLst>
      <p:ext uri="{BB962C8B-B14F-4D97-AF65-F5344CB8AC3E}">
        <p14:creationId xmlns:p14="http://schemas.microsoft.com/office/powerpoint/2010/main" val="2769770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p:cNvPicPr>
            <a:picLocks noChangeAspect="1"/>
          </p:cNvPicPr>
          <p:nvPr/>
        </p:nvPicPr>
        <p:blipFill>
          <a:blip r:embed="rId3"/>
          <a:stretch>
            <a:fillRect/>
          </a:stretch>
        </p:blipFill>
        <p:spPr>
          <a:xfrm>
            <a:off x="7298973" y="1839634"/>
            <a:ext cx="4714875" cy="3476625"/>
          </a:xfrm>
          <a:prstGeom prst="rect">
            <a:avLst/>
          </a:prstGeom>
        </p:spPr>
      </p:pic>
      <p:sp>
        <p:nvSpPr>
          <p:cNvPr id="17" name="Rectangle 16"/>
          <p:cNvSpPr/>
          <p:nvPr/>
        </p:nvSpPr>
        <p:spPr>
          <a:xfrm>
            <a:off x="1249680" y="1452880"/>
            <a:ext cx="5943600" cy="3972560"/>
          </a:xfrm>
          <a:prstGeom prst="rect">
            <a:avLst/>
          </a:prstGeom>
          <a:solidFill>
            <a:schemeClr val="accent6">
              <a:lumMod val="75000"/>
              <a:alpha val="20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Segoe UI"/>
                <a:ea typeface="+mn-ea"/>
                <a:cs typeface="+mn-cs"/>
              </a:rPr>
              <a:t>Global Scope</a:t>
            </a:r>
          </a:p>
        </p:txBody>
      </p:sp>
      <p:pic>
        <p:nvPicPr>
          <p:cNvPr id="2" name="Picture 1"/>
          <p:cNvPicPr>
            <a:picLocks noChangeAspect="1"/>
          </p:cNvPicPr>
          <p:nvPr/>
        </p:nvPicPr>
        <p:blipFill>
          <a:blip r:embed="rId4"/>
          <a:stretch>
            <a:fillRect/>
          </a:stretch>
        </p:blipFill>
        <p:spPr>
          <a:xfrm>
            <a:off x="1355373" y="1849159"/>
            <a:ext cx="5746467" cy="3467100"/>
          </a:xfrm>
          <a:prstGeom prst="rect">
            <a:avLst/>
          </a:prstGeom>
        </p:spPr>
      </p:pic>
      <p:sp>
        <p:nvSpPr>
          <p:cNvPr id="6" name="Text Placeholder 5"/>
          <p:cNvSpPr>
            <a:spLocks noGrp="1"/>
          </p:cNvSpPr>
          <p:nvPr>
            <p:ph type="body" sz="quarter" idx="13"/>
          </p:nvPr>
        </p:nvSpPr>
        <p:spPr>
          <a:xfrm>
            <a:off x="-1" y="115024"/>
            <a:ext cx="3048001" cy="737017"/>
          </a:xfrm>
        </p:spPr>
        <p:txBody>
          <a:bodyPr/>
          <a:lstStyle/>
          <a:p>
            <a:r>
              <a:rPr lang="en-AU" sz="2800"/>
              <a:t>Demo: Scopes</a:t>
            </a:r>
          </a:p>
        </p:txBody>
      </p:sp>
      <p:sp>
        <p:nvSpPr>
          <p:cNvPr id="16" name="Rectangle 15"/>
          <p:cNvSpPr/>
          <p:nvPr/>
        </p:nvSpPr>
        <p:spPr>
          <a:xfrm>
            <a:off x="1355373" y="2182144"/>
            <a:ext cx="5533107"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 </a:t>
            </a:r>
            <a:r>
              <a:rPr kumimoji="0" lang="en-US" sz="14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$String </a:t>
            </a: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 </a:t>
            </a:r>
            <a:r>
              <a:rPr kumimoji="0" lang="en-US" sz="1400" b="0" i="0" u="none" strike="noStrike" kern="1200" cap="none" spc="0" normalizeH="0" baseline="0" noProof="0" dirty="0">
                <a:ln>
                  <a:noFill/>
                </a:ln>
                <a:solidFill>
                  <a:srgbClr val="EE82EE"/>
                </a:solidFill>
                <a:effectLst/>
                <a:uLnTx/>
                <a:uFillTx/>
                <a:latin typeface="Lucida Console" panose="020B0609040504020204" pitchFamily="49" charset="0"/>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 </a:t>
            </a:r>
            <a:r>
              <a:rPr kumimoji="0" lang="en-US" sz="14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Global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 C:\script.ps1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Global (Original) Value: Global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     Local (Script) Value: Script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          Local (Function) Value: Function Scope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     Unchanged (Script) Value: Script Scope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PS C:\&gt; </a:t>
            </a:r>
            <a:r>
              <a:rPr kumimoji="0" lang="en-US" sz="1400" b="0" i="0" u="none" strike="noStrike" kern="1200" cap="none" spc="0" normalizeH="0" baseline="0" noProof="0" dirty="0">
                <a:ln>
                  <a:noFill/>
                </a:ln>
                <a:solidFill>
                  <a:srgbClr val="FF4500"/>
                </a:solidFill>
                <a:effectLst/>
                <a:uLnTx/>
                <a:uFillTx/>
                <a:latin typeface="Lucida Console" panose="020B0609040504020204" pitchFamily="49" charset="0"/>
                <a:ea typeface="+mn-ea"/>
                <a:cs typeface="+mn-cs"/>
              </a:rPr>
              <a:t>$String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prstClr val="white"/>
                </a:solidFill>
                <a:effectLst/>
                <a:uLnTx/>
                <a:uFillTx/>
                <a:latin typeface="Lucida Console" panose="020B0609040504020204" pitchFamily="49" charset="0"/>
                <a:ea typeface="+mn-ea"/>
                <a:cs typeface="+mn-cs"/>
              </a:rPr>
              <a:t>Global Scope</a:t>
            </a:r>
          </a:p>
        </p:txBody>
      </p:sp>
      <p:sp>
        <p:nvSpPr>
          <p:cNvPr id="10" name="Rectangle 9"/>
          <p:cNvSpPr/>
          <p:nvPr/>
        </p:nvSpPr>
        <p:spPr>
          <a:xfrm>
            <a:off x="1355373" y="2858751"/>
            <a:ext cx="10704547" cy="1899920"/>
          </a:xfrm>
          <a:prstGeom prst="rect">
            <a:avLst/>
          </a:prstGeom>
          <a:solidFill>
            <a:schemeClr val="accent2">
              <a:lumMod val="60000"/>
              <a:lumOff val="40000"/>
              <a:alpha val="13000"/>
            </a:schemeClr>
          </a:solidFill>
          <a:ln w="25400">
            <a:solidFill>
              <a:schemeClr val="bg1"/>
            </a:solidFill>
          </a:ln>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5AEEF">
                    <a:lumMod val="60000"/>
                    <a:lumOff val="40000"/>
                  </a:srgbClr>
                </a:solidFill>
                <a:effectLst/>
                <a:uLnTx/>
                <a:uFillTx/>
                <a:latin typeface="Segoe UI"/>
                <a:ea typeface="+mn-ea"/>
                <a:cs typeface="+mn-cs"/>
              </a:rPr>
              <a:t>Script Scope</a:t>
            </a:r>
          </a:p>
        </p:txBody>
      </p:sp>
      <p:grpSp>
        <p:nvGrpSpPr>
          <p:cNvPr id="69" name="Group 68"/>
          <p:cNvGrpSpPr/>
          <p:nvPr/>
        </p:nvGrpSpPr>
        <p:grpSpPr>
          <a:xfrm>
            <a:off x="762000" y="4053840"/>
            <a:ext cx="1169459" cy="443250"/>
            <a:chOff x="762000" y="4053840"/>
            <a:chExt cx="1169459" cy="443250"/>
          </a:xfrm>
        </p:grpSpPr>
        <p:cxnSp>
          <p:nvCxnSpPr>
            <p:cNvPr id="53" name="Straight Arrow Connector 52"/>
            <p:cNvCxnSpPr/>
            <p:nvPr/>
          </p:nvCxnSpPr>
          <p:spPr>
            <a:xfrm>
              <a:off x="762000" y="4490720"/>
              <a:ext cx="1169459" cy="0"/>
            </a:xfrm>
            <a:prstGeom prst="straightConnector1">
              <a:avLst/>
            </a:prstGeom>
            <a:ln w="4445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p:cNvCxnSpPr/>
            <p:nvPr/>
          </p:nvCxnSpPr>
          <p:spPr>
            <a:xfrm>
              <a:off x="762000" y="4053840"/>
              <a:ext cx="1169459" cy="0"/>
            </a:xfrm>
            <a:prstGeom prst="straightConnector1">
              <a:avLst/>
            </a:prstGeom>
            <a:ln w="4445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762000" y="4053840"/>
              <a:ext cx="0" cy="443250"/>
            </a:xfrm>
            <a:prstGeom prst="line">
              <a:avLst/>
            </a:prstGeom>
            <a:ln w="44450">
              <a:solidFill>
                <a:srgbClr val="29E462"/>
              </a:solidFill>
            </a:ln>
          </p:spPr>
          <p:style>
            <a:lnRef idx="2">
              <a:schemeClr val="accent1"/>
            </a:lnRef>
            <a:fillRef idx="0">
              <a:schemeClr val="accent1"/>
            </a:fillRef>
            <a:effectRef idx="1">
              <a:schemeClr val="accent1"/>
            </a:effectRef>
            <a:fontRef idx="minor">
              <a:schemeClr val="tx1"/>
            </a:fontRef>
          </p:style>
        </p:cxnSp>
      </p:grpSp>
      <p:grpSp>
        <p:nvGrpSpPr>
          <p:cNvPr id="68" name="Group 67"/>
          <p:cNvGrpSpPr/>
          <p:nvPr/>
        </p:nvGrpSpPr>
        <p:grpSpPr>
          <a:xfrm>
            <a:off x="508000" y="2763520"/>
            <a:ext cx="847373" cy="2346960"/>
            <a:chOff x="508000" y="2763520"/>
            <a:chExt cx="847373" cy="2346960"/>
          </a:xfrm>
        </p:grpSpPr>
        <p:cxnSp>
          <p:nvCxnSpPr>
            <p:cNvPr id="51" name="Straight Arrow Connector 50"/>
            <p:cNvCxnSpPr/>
            <p:nvPr/>
          </p:nvCxnSpPr>
          <p:spPr>
            <a:xfrm>
              <a:off x="508000" y="2763520"/>
              <a:ext cx="847373" cy="0"/>
            </a:xfrm>
            <a:prstGeom prst="straightConnector1">
              <a:avLst/>
            </a:prstGeom>
            <a:ln w="4445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p:cNvCxnSpPr/>
            <p:nvPr/>
          </p:nvCxnSpPr>
          <p:spPr>
            <a:xfrm>
              <a:off x="508000" y="5110480"/>
              <a:ext cx="847373" cy="0"/>
            </a:xfrm>
            <a:prstGeom prst="straightConnector1">
              <a:avLst/>
            </a:prstGeom>
            <a:ln w="44450">
              <a:solidFill>
                <a:schemeClr val="accent5">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508000" y="2763520"/>
              <a:ext cx="0" cy="2346960"/>
            </a:xfrm>
            <a:prstGeom prst="line">
              <a:avLst/>
            </a:prstGeom>
            <a:ln w="44450">
              <a:solidFill>
                <a:srgbClr val="29E462"/>
              </a:solidFill>
            </a:ln>
          </p:spPr>
          <p:style>
            <a:lnRef idx="2">
              <a:schemeClr val="accent1"/>
            </a:lnRef>
            <a:fillRef idx="0">
              <a:schemeClr val="accent1"/>
            </a:fillRef>
            <a:effectRef idx="1">
              <a:schemeClr val="accent1"/>
            </a:effectRef>
            <a:fontRef idx="minor">
              <a:schemeClr val="tx1"/>
            </a:fontRef>
          </p:style>
        </p:cxnSp>
      </p:grpSp>
      <p:sp>
        <p:nvSpPr>
          <p:cNvPr id="64" name="TextBox 63"/>
          <p:cNvSpPr txBox="1"/>
          <p:nvPr/>
        </p:nvSpPr>
        <p:spPr>
          <a:xfrm>
            <a:off x="400862" y="5553729"/>
            <a:ext cx="4171138"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000000"/>
                </a:solidFill>
                <a:effectLst/>
                <a:uLnTx/>
                <a:uFillTx/>
                <a:latin typeface="Segoe UI"/>
                <a:ea typeface="+mn-ea"/>
                <a:cs typeface="+mn-cs"/>
              </a:rPr>
              <a:t>Variables remain unchanged by Child Scopes</a:t>
            </a:r>
          </a:p>
        </p:txBody>
      </p:sp>
    </p:spTree>
    <p:extLst>
      <p:ext uri="{BB962C8B-B14F-4D97-AF65-F5344CB8AC3E}">
        <p14:creationId xmlns:p14="http://schemas.microsoft.com/office/powerpoint/2010/main" val="1308262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par>
                                <p:cTn id="33" presetID="10"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6">
                                            <p:txEl>
                                              <p:pRg st="9" end="9"/>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6">
                                            <p:txEl>
                                              <p:pRg st="10" end="10"/>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6">
                                            <p:txEl>
                                              <p:pRg st="12" end="12"/>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6">
                                            <p:txEl>
                                              <p:pRg st="13" end="13"/>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68"/>
                                        </p:tgtEl>
                                        <p:attrNameLst>
                                          <p:attrName>style.visibility</p:attrName>
                                        </p:attrNameLst>
                                      </p:cBhvr>
                                      <p:to>
                                        <p:strVal val="visible"/>
                                      </p:to>
                                    </p:set>
                                    <p:animEffect transition="in" filter="wipe(up)">
                                      <p:cBhvr>
                                        <p:cTn id="64" dur="500"/>
                                        <p:tgtEl>
                                          <p:spTgt spid="68"/>
                                        </p:tgtEl>
                                      </p:cBhvr>
                                    </p:animEffect>
                                  </p:childTnLst>
                                </p:cTn>
                              </p:par>
                              <p:par>
                                <p:cTn id="65" presetID="22" presetClass="entr" presetSubtype="1" fill="hold" nodeType="withEffect">
                                  <p:stCondLst>
                                    <p:cond delay="0"/>
                                  </p:stCondLst>
                                  <p:childTnLst>
                                    <p:set>
                                      <p:cBhvr>
                                        <p:cTn id="66" dur="1" fill="hold">
                                          <p:stCondLst>
                                            <p:cond delay="0"/>
                                          </p:stCondLst>
                                        </p:cTn>
                                        <p:tgtEl>
                                          <p:spTgt spid="69"/>
                                        </p:tgtEl>
                                        <p:attrNameLst>
                                          <p:attrName>style.visibility</p:attrName>
                                        </p:attrNameLst>
                                      </p:cBhvr>
                                      <p:to>
                                        <p:strVal val="visible"/>
                                      </p:to>
                                    </p:set>
                                    <p:animEffect transition="in" filter="wipe(up)">
                                      <p:cBhvr>
                                        <p:cTn id="67" dur="500"/>
                                        <p:tgtEl>
                                          <p:spTgt spid="69"/>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64"/>
                                        </p:tgtEl>
                                        <p:attrNameLst>
                                          <p:attrName>style.visibility</p:attrName>
                                        </p:attrNameLst>
                                      </p:cBhvr>
                                      <p:to>
                                        <p:strVal val="visible"/>
                                      </p:to>
                                    </p:set>
                                    <p:animEffect transition="in" filter="wipe(left)">
                                      <p:cBhvr>
                                        <p:cTn id="7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uiExpand="1" build="p"/>
      <p:bldP spid="10" grpId="0" animBg="1"/>
      <p:bldP spid="6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p:cNvSpPr>
            <a:spLocks noGrp="1"/>
          </p:cNvSpPr>
          <p:nvPr>
            <p:ph type="title"/>
          </p:nvPr>
        </p:nvSpPr>
        <p:spPr/>
        <p:txBody>
          <a:bodyPr/>
          <a:lstStyle/>
          <a:p>
            <a:r>
              <a:rPr lang="en-AU"/>
              <a:t>Scope Modifiers</a:t>
            </a:r>
            <a:br>
              <a:rPr lang="en-AU"/>
            </a:br>
            <a:endParaRPr lang="en-AU"/>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2" name="Table 1"/>
          <p:cNvGraphicFramePr>
            <a:graphicFrameLocks noGrp="1"/>
          </p:cNvGraphicFramePr>
          <p:nvPr>
            <p:extLst/>
          </p:nvPr>
        </p:nvGraphicFramePr>
        <p:xfrm>
          <a:off x="2921474" y="1722030"/>
          <a:ext cx="6199322" cy="2042160"/>
        </p:xfrm>
        <a:graphic>
          <a:graphicData uri="http://schemas.openxmlformats.org/drawingml/2006/table">
            <a:tbl>
              <a:tblPr firstRow="1" bandRow="1">
                <a:tableStyleId>{5C22544A-7EE6-4342-B048-85BDC9FD1C3A}</a:tableStyleId>
              </a:tblPr>
              <a:tblGrid>
                <a:gridCol w="1080223">
                  <a:extLst>
                    <a:ext uri="{9D8B030D-6E8A-4147-A177-3AD203B41FA5}">
                      <a16:colId xmlns:a16="http://schemas.microsoft.com/office/drawing/2014/main" val="4123606450"/>
                    </a:ext>
                  </a:extLst>
                </a:gridCol>
                <a:gridCol w="5119099">
                  <a:extLst>
                    <a:ext uri="{9D8B030D-6E8A-4147-A177-3AD203B41FA5}">
                      <a16:colId xmlns:a16="http://schemas.microsoft.com/office/drawing/2014/main" val="3032028381"/>
                    </a:ext>
                  </a:extLst>
                </a:gridCol>
              </a:tblGrid>
              <a:tr h="412111">
                <a:tc gridSpan="2">
                  <a:txBody>
                    <a:bodyPr/>
                    <a:lstStyle/>
                    <a:p>
                      <a:pPr algn="l"/>
                      <a:r>
                        <a:rPr lang="en-US" sz="2400"/>
                        <a:t>Scope Modifiers</a:t>
                      </a:r>
                    </a:p>
                  </a:txBody>
                  <a:tcPr/>
                </a:tc>
                <a:tc hMerge="1">
                  <a:txBody>
                    <a:bodyPr/>
                    <a:lstStyle/>
                    <a:p>
                      <a:endParaRPr lang="en-US"/>
                    </a:p>
                  </a:txBody>
                  <a:tcPr/>
                </a:tc>
                <a:extLst>
                  <a:ext uri="{0D108BD9-81ED-4DB2-BD59-A6C34878D82A}">
                    <a16:rowId xmlns:a16="http://schemas.microsoft.com/office/drawing/2014/main" val="1168799461"/>
                  </a:ext>
                </a:extLst>
              </a:tr>
              <a:tr h="357163">
                <a:tc>
                  <a:txBody>
                    <a:bodyPr/>
                    <a:lstStyle/>
                    <a:p>
                      <a:pPr algn="r"/>
                      <a:r>
                        <a:rPr lang="en-US" sz="2000" b="1"/>
                        <a:t>Global</a:t>
                      </a:r>
                    </a:p>
                  </a:txBody>
                  <a:tcPr/>
                </a:tc>
                <a:tc>
                  <a:txBody>
                    <a:bodyPr/>
                    <a:lstStyle/>
                    <a:p>
                      <a:r>
                        <a:rPr lang="en-US" sz="2000"/>
                        <a:t>Highest</a:t>
                      </a:r>
                      <a:r>
                        <a:rPr lang="en-US" sz="2000" baseline="0"/>
                        <a:t> level scope per host</a:t>
                      </a:r>
                      <a:endParaRPr lang="en-US" sz="2000"/>
                    </a:p>
                  </a:txBody>
                  <a:tcPr/>
                </a:tc>
                <a:extLst>
                  <a:ext uri="{0D108BD9-81ED-4DB2-BD59-A6C34878D82A}">
                    <a16:rowId xmlns:a16="http://schemas.microsoft.com/office/drawing/2014/main" val="1573712938"/>
                  </a:ext>
                </a:extLst>
              </a:tr>
              <a:tr h="357163">
                <a:tc>
                  <a:txBody>
                    <a:bodyPr/>
                    <a:lstStyle/>
                    <a:p>
                      <a:pPr algn="r"/>
                      <a:r>
                        <a:rPr lang="en-US" sz="2000" b="1"/>
                        <a:t>Script</a:t>
                      </a:r>
                    </a:p>
                  </a:txBody>
                  <a:tcPr/>
                </a:tc>
                <a:tc>
                  <a:txBody>
                    <a:bodyPr/>
                    <a:lstStyle/>
                    <a:p>
                      <a:r>
                        <a:rPr lang="en-US" sz="2000"/>
                        <a:t>Nearest Script</a:t>
                      </a:r>
                      <a:r>
                        <a:rPr lang="en-US" sz="2000" baseline="0"/>
                        <a:t> Scope</a:t>
                      </a:r>
                      <a:endParaRPr lang="en-US" sz="2000"/>
                    </a:p>
                  </a:txBody>
                  <a:tcPr/>
                </a:tc>
                <a:extLst>
                  <a:ext uri="{0D108BD9-81ED-4DB2-BD59-A6C34878D82A}">
                    <a16:rowId xmlns:a16="http://schemas.microsoft.com/office/drawing/2014/main" val="2553803384"/>
                  </a:ext>
                </a:extLst>
              </a:tr>
              <a:tr h="357163">
                <a:tc>
                  <a:txBody>
                    <a:bodyPr/>
                    <a:lstStyle/>
                    <a:p>
                      <a:pPr algn="r"/>
                      <a:r>
                        <a:rPr lang="en-US" sz="2000" b="1"/>
                        <a:t>Local</a:t>
                      </a:r>
                    </a:p>
                  </a:txBody>
                  <a:tcPr/>
                </a:tc>
                <a:tc>
                  <a:txBody>
                    <a:bodyPr/>
                    <a:lstStyle/>
                    <a:p>
                      <a:r>
                        <a:rPr lang="en-US" sz="2000"/>
                        <a:t>Current Scope (</a:t>
                      </a:r>
                      <a:r>
                        <a:rPr lang="en-US" sz="2000" i="1"/>
                        <a:t>Default)</a:t>
                      </a:r>
                    </a:p>
                  </a:txBody>
                  <a:tcPr/>
                </a:tc>
                <a:extLst>
                  <a:ext uri="{0D108BD9-81ED-4DB2-BD59-A6C34878D82A}">
                    <a16:rowId xmlns:a16="http://schemas.microsoft.com/office/drawing/2014/main" val="3613352107"/>
                  </a:ext>
                </a:extLst>
              </a:tr>
              <a:tr h="391695">
                <a:tc>
                  <a:txBody>
                    <a:bodyPr/>
                    <a:lstStyle/>
                    <a:p>
                      <a:pPr algn="r"/>
                      <a:r>
                        <a:rPr lang="en-US" sz="2000" b="1"/>
                        <a:t>Private</a:t>
                      </a:r>
                    </a:p>
                  </a:txBody>
                  <a:tcPr/>
                </a:tc>
                <a:tc>
                  <a:txBody>
                    <a:bodyPr/>
                    <a:lstStyle/>
                    <a:p>
                      <a:r>
                        <a:rPr lang="en-US" sz="2000"/>
                        <a:t>Current</a:t>
                      </a:r>
                      <a:r>
                        <a:rPr lang="en-US" sz="2000" baseline="0"/>
                        <a:t> Scope, unavailable to children</a:t>
                      </a:r>
                      <a:endParaRPr lang="en-US" sz="2000"/>
                    </a:p>
                  </a:txBody>
                  <a:tcPr/>
                </a:tc>
                <a:extLst>
                  <a:ext uri="{0D108BD9-81ED-4DB2-BD59-A6C34878D82A}">
                    <a16:rowId xmlns:a16="http://schemas.microsoft.com/office/drawing/2014/main" val="1537436587"/>
                  </a:ext>
                </a:extLst>
              </a:tr>
            </a:tbl>
          </a:graphicData>
        </a:graphic>
      </p:graphicFrame>
      <p:graphicFrame>
        <p:nvGraphicFramePr>
          <p:cNvPr id="10" name="Table 9"/>
          <p:cNvGraphicFramePr>
            <a:graphicFrameLocks noGrp="1"/>
          </p:cNvGraphicFramePr>
          <p:nvPr>
            <p:extLst/>
          </p:nvPr>
        </p:nvGraphicFramePr>
        <p:xfrm>
          <a:off x="5400465" y="1734712"/>
          <a:ext cx="3720331" cy="459106"/>
        </p:xfrm>
        <a:graphic>
          <a:graphicData uri="http://schemas.openxmlformats.org/drawingml/2006/table">
            <a:tbl>
              <a:tblPr firstRow="1" bandRow="1"/>
              <a:tblGrid>
                <a:gridCol w="3720331">
                  <a:extLst>
                    <a:ext uri="{9D8B030D-6E8A-4147-A177-3AD203B41FA5}">
                      <a16:colId xmlns:a16="http://schemas.microsoft.com/office/drawing/2014/main" val="3763181755"/>
                    </a:ext>
                  </a:extLst>
                </a:gridCol>
              </a:tblGrid>
              <a:tr h="459106">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algn="ctr"/>
                      <a:r>
                        <a:rPr lang="en-AU" sz="1800">
                          <a:solidFill>
                            <a:srgbClr val="F5F5F5"/>
                          </a:solidFill>
                          <a:latin typeface="Lucida Console" panose="020B0609040504020204" pitchFamily="49" charset="0"/>
                        </a:rPr>
                        <a:t>[&lt;scope-modifier&gt;]:&lt;name&gt;</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860174251"/>
                  </a:ext>
                </a:extLst>
              </a:tr>
            </a:tbl>
          </a:graphicData>
        </a:graphic>
      </p:graphicFrame>
      <p:graphicFrame>
        <p:nvGraphicFramePr>
          <p:cNvPr id="6" name="Table 5"/>
          <p:cNvGraphicFramePr>
            <a:graphicFrameLocks noGrp="1"/>
          </p:cNvGraphicFramePr>
          <p:nvPr>
            <p:extLst/>
          </p:nvPr>
        </p:nvGraphicFramePr>
        <p:xfrm>
          <a:off x="1299207" y="3800353"/>
          <a:ext cx="9577064" cy="1409898"/>
        </p:xfrm>
        <a:graphic>
          <a:graphicData uri="http://schemas.openxmlformats.org/drawingml/2006/table">
            <a:tbl>
              <a:tblPr firstRow="1" bandRow="1"/>
              <a:tblGrid>
                <a:gridCol w="9577064">
                  <a:extLst>
                    <a:ext uri="{9D8B030D-6E8A-4147-A177-3AD203B41FA5}">
                      <a16:colId xmlns:a16="http://schemas.microsoft.com/office/drawing/2014/main" val="1698871375"/>
                    </a:ext>
                  </a:extLst>
                </a:gridCol>
              </a:tblGrid>
              <a:tr h="469966">
                <a:tc>
                  <a:txBody>
                    <a:bodyPr/>
                    <a:lstStyle/>
                    <a:p>
                      <a:pPr algn="l"/>
                      <a:r>
                        <a:rPr lang="en-AU" sz="2400" b="0">
                          <a:solidFill>
                            <a:schemeClr val="bg1"/>
                          </a:solidFill>
                          <a:latin typeface="Segoe UI Light" panose="020B0502040204020203" pitchFamily="34" charset="0"/>
                          <a:ea typeface="+mn-ea"/>
                          <a:cs typeface="Segoe UI Light" panose="020B0502040204020203" pitchFamily="34" charset="0"/>
                        </a:rPr>
                        <a:t>Examples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90671714"/>
                  </a:ext>
                </a:extLst>
              </a:tr>
              <a:tr h="469966">
                <a:tc>
                  <a:txBody>
                    <a:bodyPr/>
                    <a:lstStyle/>
                    <a:p>
                      <a:r>
                        <a:rPr lang="en-AU" sz="2400" dirty="0">
                          <a:solidFill>
                            <a:srgbClr val="E0FFFF"/>
                          </a:solidFill>
                          <a:latin typeface="Lucida Console" panose="020B0609040504020204" pitchFamily="49" charset="0"/>
                        </a:rPr>
                        <a:t>function</a:t>
                      </a:r>
                      <a:r>
                        <a:rPr lang="en-AU" sz="2400" dirty="0">
                          <a:solidFill>
                            <a:srgbClr val="F5F5F5"/>
                          </a:solidFill>
                          <a:latin typeface="Lucida Console" panose="020B0609040504020204" pitchFamily="49" charset="0"/>
                        </a:rPr>
                        <a:t> </a:t>
                      </a:r>
                      <a:r>
                        <a:rPr lang="en-AU" sz="2400" dirty="0" err="1">
                          <a:solidFill>
                            <a:srgbClr val="EE82EE"/>
                          </a:solidFill>
                          <a:latin typeface="Lucida Console" panose="020B0609040504020204" pitchFamily="49" charset="0"/>
                        </a:rPr>
                        <a:t>global:Hello</a:t>
                      </a:r>
                      <a:r>
                        <a:rPr lang="en-AU" sz="2400" baseline="0" dirty="0">
                          <a:solidFill>
                            <a:srgbClr val="F5F5F5"/>
                          </a:solidFill>
                          <a:latin typeface="Lucida Console" panose="020B0609040504020204" pitchFamily="49" charset="0"/>
                        </a:rPr>
                        <a:t> </a:t>
                      </a:r>
                      <a:r>
                        <a:rPr lang="en-AU" sz="2400" dirty="0">
                          <a:solidFill>
                            <a:srgbClr val="F5F5F5"/>
                          </a:solidFill>
                          <a:latin typeface="Lucida Console" panose="020B0609040504020204" pitchFamily="49" charset="0"/>
                        </a:rPr>
                        <a:t>{ </a:t>
                      </a:r>
                      <a:r>
                        <a:rPr lang="en-AU" sz="2400" dirty="0">
                          <a:solidFill>
                            <a:srgbClr val="E0FFFF"/>
                          </a:solidFill>
                          <a:latin typeface="Lucida Console" panose="020B0609040504020204" pitchFamily="49" charset="0"/>
                        </a:rPr>
                        <a:t>write-host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"Hello, World" </a:t>
                      </a:r>
                      <a:r>
                        <a:rPr lang="en-AU" sz="2400" dirty="0">
                          <a:solidFill>
                            <a:srgbClr val="F5F5F5"/>
                          </a:solidFill>
                          <a:latin typeface="Lucida Console" panose="020B0609040504020204" pitchFamily="49" charset="0"/>
                        </a:rPr>
                        <a:t>}</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334501576"/>
                  </a:ext>
                </a:extLst>
              </a:tr>
              <a:tr h="469966">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global:a</a:t>
                      </a:r>
                      <a:r>
                        <a:rPr lang="en-AU" sz="2400" dirty="0">
                          <a:solidFill>
                            <a:srgbClr val="F5F5F5"/>
                          </a:solidFill>
                          <a:latin typeface="Lucida Console" panose="020B0609040504020204" pitchFamily="49" charset="0"/>
                        </a:rPr>
                        <a:t> </a:t>
                      </a:r>
                      <a:r>
                        <a:rPr lang="en-AU" sz="2400" dirty="0">
                          <a:solidFill>
                            <a:srgbClr val="D3D3D3"/>
                          </a:solidFill>
                          <a:latin typeface="Lucida Console" panose="020B0609040504020204" pitchFamily="49" charset="0"/>
                        </a:rPr>
                        <a:t>=</a:t>
                      </a:r>
                      <a:r>
                        <a:rPr lang="en-AU" sz="2400" dirty="0">
                          <a:solidFill>
                            <a:srgbClr val="F5F5F5"/>
                          </a:solidFill>
                          <a:latin typeface="Lucida Console" panose="020B0609040504020204" pitchFamily="49" charset="0"/>
                        </a:rPr>
                        <a:t> </a:t>
                      </a:r>
                      <a:r>
                        <a:rPr lang="en-AU" sz="2400" dirty="0">
                          <a:solidFill>
                            <a:srgbClr val="DB7093"/>
                          </a:solidFill>
                          <a:latin typeface="Lucida Console" panose="020B0609040504020204" pitchFamily="49" charset="0"/>
                        </a:rPr>
                        <a:t>"one"</a:t>
                      </a:r>
                      <a:endParaRPr lang="en-AU" sz="2400" dirty="0">
                        <a:solidFill>
                          <a:srgbClr val="F5F5F5"/>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796363527"/>
                  </a:ext>
                </a:extLst>
              </a:tr>
            </a:tbl>
          </a:graphicData>
        </a:graphic>
      </p:graphicFrame>
    </p:spTree>
    <p:extLst>
      <p:ext uri="{BB962C8B-B14F-4D97-AF65-F5344CB8AC3E}">
        <p14:creationId xmlns:p14="http://schemas.microsoft.com/office/powerpoint/2010/main" val="709476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9: </a:t>
            </a:r>
            <a:r>
              <a:rPr lang="en-US" dirty="0"/>
              <a:t>Functions, Scripts &amp; Scope</a:t>
            </a:r>
            <a:endParaRPr lang="en-AU" dirty="0"/>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3" name="Content Placeholder 2"/>
          <p:cNvSpPr>
            <a:spLocks noGrp="1"/>
          </p:cNvSpPr>
          <p:nvPr>
            <p:ph sz="quarter" idx="13"/>
          </p:nvPr>
        </p:nvSpPr>
        <p:spPr>
          <a:xfrm>
            <a:off x="406400" y="1549400"/>
            <a:ext cx="11176000" cy="4943476"/>
          </a:xfrm>
          <a:solidFill>
            <a:schemeClr val="tx1"/>
          </a:solidFill>
        </p:spPr>
        <p:txBody>
          <a:bodyPr numCol="2">
            <a:noAutofit/>
          </a:bodyPr>
          <a:lstStyle/>
          <a:p>
            <a:pPr rtl="0" fontAlgn="base"/>
            <a:r>
              <a:rPr lang="en-AU" sz="2200" dirty="0">
                <a:cs typeface="Segoe UI Light" panose="020B0502040204020203" pitchFamily="34" charset="0"/>
              </a:rPr>
              <a:t>Lesson 1: Introduction to Scripts</a:t>
            </a:r>
          </a:p>
          <a:p>
            <a:pPr marL="644400" lvl="1" indent="-285750" rtl="0" fontAlgn="base">
              <a:buFont typeface="Arial" panose="020B0604020202020204" pitchFamily="34" charset="0"/>
              <a:buChar char="•"/>
            </a:pPr>
            <a:r>
              <a:rPr lang="en-AU" sz="2200" dirty="0"/>
              <a:t>Launching a script</a:t>
            </a:r>
          </a:p>
          <a:p>
            <a:pPr marL="644400" lvl="1" indent="-285750" rtl="0" fontAlgn="base">
              <a:buFont typeface="Arial" panose="020B0604020202020204" pitchFamily="34" charset="0"/>
              <a:buChar char="•"/>
            </a:pPr>
            <a:r>
              <a:rPr lang="en-AU" sz="2200" dirty="0"/>
              <a:t>Execution Policies</a:t>
            </a:r>
          </a:p>
          <a:p>
            <a:pPr marL="644400" lvl="1" indent="-285750" rtl="0" fontAlgn="base">
              <a:buFont typeface="Arial" panose="020B0604020202020204" pitchFamily="34" charset="0"/>
              <a:buChar char="•"/>
            </a:pPr>
            <a:r>
              <a:rPr lang="en-AU" sz="2200" dirty="0"/>
              <a:t>Comments</a:t>
            </a:r>
          </a:p>
          <a:p>
            <a:pPr marL="644400" lvl="1" indent="-285750" rtl="0" fontAlgn="base">
              <a:buFont typeface="Arial" panose="020B0604020202020204" pitchFamily="34" charset="0"/>
              <a:buChar char="•"/>
            </a:pPr>
            <a:r>
              <a:rPr lang="en-AU" sz="2200" dirty="0"/>
              <a:t>Profiles</a:t>
            </a:r>
          </a:p>
          <a:p>
            <a:pPr marL="644400" lvl="1" indent="-285750" rtl="0" fontAlgn="base">
              <a:buFont typeface="Arial" panose="020B0604020202020204" pitchFamily="34" charset="0"/>
              <a:buChar char="•"/>
            </a:pPr>
            <a:r>
              <a:rPr lang="en-AU" sz="2200" dirty="0"/>
              <a:t>Command Lookup Precedence</a:t>
            </a:r>
            <a:endParaRPr lang="en-AU" sz="2400" dirty="0"/>
          </a:p>
          <a:p>
            <a:pPr rtl="0" fontAlgn="base"/>
            <a:endParaRPr lang="en-AU" dirty="0">
              <a:cs typeface="Segoe UI Light" panose="020B0502040204020203" pitchFamily="34" charset="0"/>
            </a:endParaRPr>
          </a:p>
          <a:p>
            <a:pPr rtl="0" fontAlgn="base"/>
            <a:r>
              <a:rPr lang="en-AU" dirty="0">
                <a:cs typeface="Segoe UI Light" panose="020B0502040204020203" pitchFamily="34" charset="0"/>
              </a:rPr>
              <a:t>Lesson 2: Functions</a:t>
            </a:r>
          </a:p>
          <a:p>
            <a:pPr marL="800100" lvl="1" indent="-342900" rtl="0" fontAlgn="base">
              <a:buFont typeface="Arial" panose="020B0604020202020204" pitchFamily="34" charset="0"/>
              <a:buChar char="•"/>
            </a:pPr>
            <a:r>
              <a:rPr lang="en-AU" dirty="0">
                <a:solidFill>
                  <a:schemeClr val="bg1"/>
                </a:solidFill>
              </a:rPr>
              <a:t>Function Overview</a:t>
            </a:r>
          </a:p>
          <a:p>
            <a:pPr marL="800100" lvl="1" indent="-342900" rtl="0" fontAlgn="base">
              <a:buFont typeface="Arial" panose="020B0604020202020204" pitchFamily="34" charset="0"/>
              <a:buChar char="•"/>
            </a:pPr>
            <a:r>
              <a:rPr lang="en-AU" dirty="0">
                <a:solidFill>
                  <a:schemeClr val="bg1"/>
                </a:solidFill>
              </a:rPr>
              <a:t>Function Parameters</a:t>
            </a:r>
          </a:p>
          <a:p>
            <a:pPr marL="0" lvl="1" rtl="0" fontAlgn="base"/>
            <a:endParaRPr lang="en-AU" sz="2400" dirty="0"/>
          </a:p>
          <a:p>
            <a:pPr marL="0" lvl="1" rtl="0" fontAlgn="base"/>
            <a:endParaRPr lang="en-AU" sz="2400" dirty="0"/>
          </a:p>
          <a:p>
            <a:pPr marL="0" lvl="1" rtl="0" fontAlgn="base"/>
            <a:r>
              <a:rPr lang="en-AU" sz="2400" dirty="0"/>
              <a:t>Lesson 3: Scopes</a:t>
            </a:r>
          </a:p>
          <a:p>
            <a:pPr marL="800100" lvl="2" indent="-342900" rtl="0" fontAlgn="base">
              <a:buFont typeface="Arial" panose="020B0604020202020204" pitchFamily="34" charset="0"/>
              <a:buChar char="•"/>
            </a:pPr>
            <a:r>
              <a:rPr lang="en-AU" sz="2000" dirty="0"/>
              <a:t>Scope Overview</a:t>
            </a:r>
          </a:p>
          <a:p>
            <a:pPr marL="800100" lvl="2" indent="-342900" rtl="0" fontAlgn="base">
              <a:buFont typeface="Arial" panose="020B0604020202020204" pitchFamily="34" charset="0"/>
              <a:buChar char="•"/>
            </a:pPr>
            <a:r>
              <a:rPr lang="en-AU" sz="2000" dirty="0"/>
              <a:t>Scope Modifiers</a:t>
            </a:r>
          </a:p>
          <a:p>
            <a:pPr marL="800100" lvl="2" indent="-342900" rtl="0" fontAlgn="base">
              <a:buFont typeface="Arial" panose="020B0604020202020204" pitchFamily="34" charset="0"/>
              <a:buChar char="•"/>
            </a:pPr>
            <a:r>
              <a:rPr lang="en-AU" sz="2000" dirty="0"/>
              <a:t>Dot notation</a:t>
            </a:r>
          </a:p>
          <a:p>
            <a:pPr marL="800100" lvl="2" indent="-342900" rtl="0" fontAlgn="base">
              <a:buFont typeface="Arial" panose="020B0604020202020204" pitchFamily="34" charset="0"/>
              <a:buChar char="•"/>
            </a:pPr>
            <a:endParaRPr lang="en-AU" sz="2000" dirty="0"/>
          </a:p>
          <a:p>
            <a:pPr marL="0" lvl="2" rtl="0" fontAlgn="base"/>
            <a:endParaRPr lang="en-AU" sz="2000" dirty="0"/>
          </a:p>
        </p:txBody>
      </p:sp>
    </p:spTree>
    <p:extLst>
      <p:ext uri="{BB962C8B-B14F-4D97-AF65-F5344CB8AC3E}">
        <p14:creationId xmlns:p14="http://schemas.microsoft.com/office/powerpoint/2010/main" val="2990769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1230838"/>
            <a:ext cx="5532099" cy="3171577"/>
          </a:xfrm>
          <a:prstGeom prst="rect">
            <a:avLst/>
          </a:prstGeom>
          <a:solidFill>
            <a:schemeClr val="bg1">
              <a:lumMod val="95000"/>
              <a:lumOff val="5000"/>
              <a:alpha val="16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Console Scope</a:t>
            </a:r>
          </a:p>
        </p:txBody>
      </p:sp>
      <p:sp>
        <p:nvSpPr>
          <p:cNvPr id="5" name="Title 4"/>
          <p:cNvSpPr>
            <a:spLocks noGrp="1"/>
          </p:cNvSpPr>
          <p:nvPr>
            <p:ph type="title"/>
          </p:nvPr>
        </p:nvSpPr>
        <p:spPr/>
        <p:txBody>
          <a:bodyPr/>
          <a:lstStyle/>
          <a:p>
            <a:r>
              <a:rPr lang="en-AU"/>
              <a:t>Scope Visualized</a:t>
            </a:r>
          </a:p>
        </p:txBody>
      </p:sp>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pic>
        <p:nvPicPr>
          <p:cNvPr id="12" name="Picture 11"/>
          <p:cNvPicPr>
            <a:picLocks noChangeAspect="1"/>
          </p:cNvPicPr>
          <p:nvPr/>
        </p:nvPicPr>
        <p:blipFill>
          <a:blip r:embed="rId3"/>
          <a:stretch>
            <a:fillRect/>
          </a:stretch>
        </p:blipFill>
        <p:spPr>
          <a:xfrm>
            <a:off x="782311" y="1666002"/>
            <a:ext cx="4727786" cy="2514600"/>
          </a:xfrm>
          <a:prstGeom prst="rect">
            <a:avLst/>
          </a:prstGeom>
        </p:spPr>
      </p:pic>
      <p:sp>
        <p:nvSpPr>
          <p:cNvPr id="8" name="Rectangle 7"/>
          <p:cNvSpPr/>
          <p:nvPr/>
        </p:nvSpPr>
        <p:spPr>
          <a:xfrm>
            <a:off x="717436" y="1931437"/>
            <a:ext cx="5119463"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PS C:\Scripts\&gt; .\Do-Something.ps1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Hello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ScopeString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PS C:\Scripts\&gt;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sp>
        <p:nvSpPr>
          <p:cNvPr id="18" name="Freeform 17"/>
          <p:cNvSpPr/>
          <p:nvPr/>
        </p:nvSpPr>
        <p:spPr>
          <a:xfrm>
            <a:off x="517585" y="1932923"/>
            <a:ext cx="11421373" cy="4226943"/>
          </a:xfrm>
          <a:custGeom>
            <a:avLst/>
            <a:gdLst>
              <a:gd name="connsiteX0" fmla="*/ 0 w 11421373"/>
              <a:gd name="connsiteY0" fmla="*/ 0 h 4226943"/>
              <a:gd name="connsiteX1" fmla="*/ 11421373 w 11421373"/>
              <a:gd name="connsiteY1" fmla="*/ 0 h 4226943"/>
              <a:gd name="connsiteX2" fmla="*/ 11421373 w 11421373"/>
              <a:gd name="connsiteY2" fmla="*/ 4226943 h 4226943"/>
              <a:gd name="connsiteX3" fmla="*/ 5641675 w 11421373"/>
              <a:gd name="connsiteY3" fmla="*/ 4226943 h 4226943"/>
              <a:gd name="connsiteX4" fmla="*/ 5641675 w 11421373"/>
              <a:gd name="connsiteY4" fmla="*/ 931653 h 4226943"/>
              <a:gd name="connsiteX5" fmla="*/ 34506 w 11421373"/>
              <a:gd name="connsiteY5" fmla="*/ 948906 h 4226943"/>
              <a:gd name="connsiteX6" fmla="*/ 0 w 11421373"/>
              <a:gd name="connsiteY6" fmla="*/ 0 h 4226943"/>
              <a:gd name="connsiteX0" fmla="*/ 0 w 11421373"/>
              <a:gd name="connsiteY0" fmla="*/ 0 h 4226943"/>
              <a:gd name="connsiteX1" fmla="*/ 11421373 w 11421373"/>
              <a:gd name="connsiteY1" fmla="*/ 0 h 4226943"/>
              <a:gd name="connsiteX2" fmla="*/ 11421373 w 11421373"/>
              <a:gd name="connsiteY2" fmla="*/ 4226943 h 4226943"/>
              <a:gd name="connsiteX3" fmla="*/ 5641675 w 11421373"/>
              <a:gd name="connsiteY3" fmla="*/ 4226943 h 4226943"/>
              <a:gd name="connsiteX4" fmla="*/ 5641675 w 11421373"/>
              <a:gd name="connsiteY4" fmla="*/ 931653 h 4226943"/>
              <a:gd name="connsiteX5" fmla="*/ 0 w 11421373"/>
              <a:gd name="connsiteY5" fmla="*/ 966159 h 4226943"/>
              <a:gd name="connsiteX6" fmla="*/ 0 w 11421373"/>
              <a:gd name="connsiteY6" fmla="*/ 0 h 4226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21373" h="4226943">
                <a:moveTo>
                  <a:pt x="0" y="0"/>
                </a:moveTo>
                <a:lnTo>
                  <a:pt x="11421373" y="0"/>
                </a:lnTo>
                <a:lnTo>
                  <a:pt x="11421373" y="4226943"/>
                </a:lnTo>
                <a:lnTo>
                  <a:pt x="5641675" y="4226943"/>
                </a:lnTo>
                <a:lnTo>
                  <a:pt x="5641675" y="931653"/>
                </a:lnTo>
                <a:lnTo>
                  <a:pt x="0" y="966159"/>
                </a:lnTo>
                <a:lnTo>
                  <a:pt x="0" y="0"/>
                </a:lnTo>
                <a:close/>
              </a:path>
            </a:pathLst>
          </a:custGeom>
          <a:solidFill>
            <a:srgbClr val="F2F6F9">
              <a:alpha val="29000"/>
            </a:srgbClr>
          </a:solidFill>
          <a:ln w="38100"/>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4745038" algn="ctr"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Segoe UI"/>
                <a:ea typeface="+mn-ea"/>
                <a:cs typeface="+mn-cs"/>
              </a:rPr>
              <a:t>Script Scope</a:t>
            </a:r>
          </a:p>
        </p:txBody>
      </p:sp>
      <p:pic>
        <p:nvPicPr>
          <p:cNvPr id="10" name="Picture 9"/>
          <p:cNvPicPr>
            <a:picLocks noChangeAspect="1"/>
          </p:cNvPicPr>
          <p:nvPr/>
        </p:nvPicPr>
        <p:blipFill>
          <a:blip r:embed="rId4"/>
          <a:stretch>
            <a:fillRect/>
          </a:stretch>
        </p:blipFill>
        <p:spPr>
          <a:xfrm>
            <a:off x="6723359" y="2637182"/>
            <a:ext cx="3867150" cy="3257550"/>
          </a:xfrm>
          <a:prstGeom prst="rect">
            <a:avLst/>
          </a:prstGeom>
        </p:spPr>
      </p:pic>
      <p:sp>
        <p:nvSpPr>
          <p:cNvPr id="14" name="Rectangle 13"/>
          <p:cNvSpPr/>
          <p:nvPr/>
        </p:nvSpPr>
        <p:spPr>
          <a:xfrm>
            <a:off x="7246189" y="3933655"/>
            <a:ext cx="4336211" cy="1087169"/>
          </a:xfrm>
          <a:prstGeom prst="rect">
            <a:avLst/>
          </a:prstGeom>
          <a:solidFill>
            <a:schemeClr val="accent4">
              <a:lumMod val="75000"/>
              <a:alpha val="20000"/>
            </a:schemeClr>
          </a:solidFill>
          <a:ln w="317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Function Scope</a:t>
            </a:r>
          </a:p>
        </p:txBody>
      </p:sp>
      <p:sp>
        <p:nvSpPr>
          <p:cNvPr id="22" name="TextBox 21"/>
          <p:cNvSpPr txBox="1"/>
          <p:nvPr/>
        </p:nvSpPr>
        <p:spPr>
          <a:xfrm>
            <a:off x="5987609" y="1369369"/>
            <a:ext cx="6204392"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Scopes can use anything declared in current/parent scopes.</a:t>
            </a:r>
          </a:p>
        </p:txBody>
      </p:sp>
      <p:sp>
        <p:nvSpPr>
          <p:cNvPr id="23" name="TextBox 22"/>
          <p:cNvSpPr txBox="1"/>
          <p:nvPr/>
        </p:nvSpPr>
        <p:spPr>
          <a:xfrm>
            <a:off x="650193" y="4694403"/>
            <a:ext cx="4841312"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The Script scope cannot use things defined in the Console Scope and things from the Script scope do not remain, unless script is called using dot-sourcing.</a:t>
            </a:r>
          </a:p>
        </p:txBody>
      </p:sp>
    </p:spTree>
    <p:extLst>
      <p:ext uri="{BB962C8B-B14F-4D97-AF65-F5344CB8AC3E}">
        <p14:creationId xmlns:p14="http://schemas.microsoft.com/office/powerpoint/2010/main" val="988579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par>
                                <p:cTn id="20" presetID="1"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 calcmode="lin" valueType="num">
                                      <p:cBhvr>
                                        <p:cTn id="26" dur="500" fill="hold"/>
                                        <p:tgtEl>
                                          <p:spTgt spid="14"/>
                                        </p:tgtEl>
                                        <p:attrNameLst>
                                          <p:attrName>ppt_w</p:attrName>
                                        </p:attrNameLst>
                                      </p:cBhvr>
                                      <p:tavLst>
                                        <p:tav tm="0">
                                          <p:val>
                                            <p:fltVal val="0"/>
                                          </p:val>
                                        </p:tav>
                                        <p:tav tm="100000">
                                          <p:val>
                                            <p:strVal val="#ppt_w"/>
                                          </p:val>
                                        </p:tav>
                                      </p:tavLst>
                                    </p:anim>
                                    <p:anim calcmode="lin" valueType="num">
                                      <p:cBhvr>
                                        <p:cTn id="27" dur="500" fill="hold"/>
                                        <p:tgtEl>
                                          <p:spTgt spid="14"/>
                                        </p:tgtEl>
                                        <p:attrNameLst>
                                          <p:attrName>ppt_h</p:attrName>
                                        </p:attrNameLst>
                                      </p:cBhvr>
                                      <p:tavLst>
                                        <p:tav tm="0">
                                          <p:val>
                                            <p:fltVal val="0"/>
                                          </p:val>
                                        </p:tav>
                                        <p:tav tm="100000">
                                          <p:val>
                                            <p:strVal val="#ppt_h"/>
                                          </p:val>
                                        </p:tav>
                                      </p:tavLst>
                                    </p:anim>
                                    <p:animEffect transition="in" filter="fade">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14" grpId="0" animBg="1"/>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Dot-Source Notation</a:t>
            </a:r>
          </a:p>
        </p:txBody>
      </p:sp>
      <p:sp>
        <p:nvSpPr>
          <p:cNvPr id="3" name="Content Placeholder 2"/>
          <p:cNvSpPr>
            <a:spLocks noGrp="1"/>
          </p:cNvSpPr>
          <p:nvPr>
            <p:ph sz="quarter" idx="13"/>
          </p:nvPr>
        </p:nvSpPr>
        <p:spPr/>
        <p:txBody>
          <a:bodyPr/>
          <a:lstStyle/>
          <a:p>
            <a:endParaRPr lang="en-AU"/>
          </a:p>
          <a:p>
            <a:r>
              <a:rPr lang="en-AU"/>
              <a:t>By default, child scope created when script or function runs</a:t>
            </a:r>
          </a:p>
          <a:p>
            <a:endParaRPr lang="en-AU"/>
          </a:p>
          <a:p>
            <a:r>
              <a:rPr lang="en-AU"/>
              <a:t>Dot-source does not create a child scope</a:t>
            </a:r>
          </a:p>
          <a:p>
            <a:endParaRPr lang="en-AU"/>
          </a:p>
          <a:p>
            <a:r>
              <a:rPr lang="en-AU"/>
              <a:t>Script or function runs in current scope and creates items in current scope</a:t>
            </a:r>
          </a:p>
          <a:p>
            <a:endParaRPr lang="en-AU"/>
          </a:p>
          <a:p>
            <a:r>
              <a:rPr lang="en-AU"/>
              <a:t>Item visibility does not terminate with the script or function</a:t>
            </a:r>
          </a:p>
          <a:p>
            <a:endParaRPr lang="en-AU"/>
          </a:p>
          <a:p>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Tree>
    <p:extLst>
      <p:ext uri="{BB962C8B-B14F-4D97-AF65-F5344CB8AC3E}">
        <p14:creationId xmlns:p14="http://schemas.microsoft.com/office/powerpoint/2010/main" val="37405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304800" y="1292830"/>
            <a:ext cx="11277600" cy="3527143"/>
          </a:xfrm>
          <a:prstGeom prst="rect">
            <a:avLst/>
          </a:prstGeom>
          <a:solidFill>
            <a:schemeClr val="bg1">
              <a:lumMod val="95000"/>
              <a:lumOff val="5000"/>
              <a:alpha val="16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pPr marL="0" marR="0" lvl="0" indent="1597025"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mn-cs"/>
              </a:rPr>
              <a:t>Console Scope</a:t>
            </a:r>
          </a:p>
        </p:txBody>
      </p:sp>
      <p:sp>
        <p:nvSpPr>
          <p:cNvPr id="5" name="Title 4"/>
          <p:cNvSpPr>
            <a:spLocks noGrp="1"/>
          </p:cNvSpPr>
          <p:nvPr>
            <p:ph type="title"/>
          </p:nvPr>
        </p:nvSpPr>
        <p:spPr/>
        <p:txBody>
          <a:bodyPr/>
          <a:lstStyle/>
          <a:p>
            <a:r>
              <a:rPr lang="en-AU"/>
              <a:t>Dot Sourcing Visualized</a:t>
            </a:r>
          </a:p>
        </p:txBody>
      </p:sp>
      <p:sp>
        <p:nvSpPr>
          <p:cNvPr id="3" name="Slide Number Placeholder 2"/>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pic>
        <p:nvPicPr>
          <p:cNvPr id="12" name="Picture 11"/>
          <p:cNvPicPr>
            <a:picLocks noChangeAspect="1"/>
          </p:cNvPicPr>
          <p:nvPr/>
        </p:nvPicPr>
        <p:blipFill>
          <a:blip r:embed="rId3"/>
          <a:stretch>
            <a:fillRect/>
          </a:stretch>
        </p:blipFill>
        <p:spPr>
          <a:xfrm>
            <a:off x="782311" y="1727994"/>
            <a:ext cx="4727786" cy="2514600"/>
          </a:xfrm>
          <a:prstGeom prst="rect">
            <a:avLst/>
          </a:prstGeom>
        </p:spPr>
      </p:pic>
      <p:sp>
        <p:nvSpPr>
          <p:cNvPr id="8" name="Rectangle 7"/>
          <p:cNvSpPr/>
          <p:nvPr/>
        </p:nvSpPr>
        <p:spPr>
          <a:xfrm>
            <a:off x="717436" y="1993429"/>
            <a:ext cx="5119463" cy="156966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PS C:\Scripts\&gt; . .\Do-Something.ps1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Hello</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ScopeString </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PS C:\Scripts\&gt;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pic>
        <p:nvPicPr>
          <p:cNvPr id="10" name="Picture 9"/>
          <p:cNvPicPr>
            <a:picLocks noChangeAspect="1"/>
          </p:cNvPicPr>
          <p:nvPr/>
        </p:nvPicPr>
        <p:blipFill>
          <a:blip r:embed="rId4"/>
          <a:stretch>
            <a:fillRect/>
          </a:stretch>
        </p:blipFill>
        <p:spPr>
          <a:xfrm>
            <a:off x="6723359" y="1419794"/>
            <a:ext cx="3867150" cy="3257550"/>
          </a:xfrm>
          <a:prstGeom prst="rect">
            <a:avLst/>
          </a:prstGeom>
        </p:spPr>
      </p:pic>
      <p:sp>
        <p:nvSpPr>
          <p:cNvPr id="14" name="Rectangle 13"/>
          <p:cNvSpPr/>
          <p:nvPr/>
        </p:nvSpPr>
        <p:spPr>
          <a:xfrm>
            <a:off x="7246189" y="2716267"/>
            <a:ext cx="4336211" cy="1087169"/>
          </a:xfrm>
          <a:prstGeom prst="rect">
            <a:avLst/>
          </a:prstGeom>
          <a:solidFill>
            <a:schemeClr val="accent4">
              <a:lumMod val="75000"/>
              <a:alpha val="20000"/>
            </a:schemeClr>
          </a:solidFill>
          <a:ln w="31750">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Function Scope</a:t>
            </a:r>
          </a:p>
        </p:txBody>
      </p:sp>
      <p:sp>
        <p:nvSpPr>
          <p:cNvPr id="22" name="TextBox 21"/>
          <p:cNvSpPr txBox="1"/>
          <p:nvPr/>
        </p:nvSpPr>
        <p:spPr>
          <a:xfrm>
            <a:off x="6495494" y="860949"/>
            <a:ext cx="5837599"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Dot Sourcing does not create a Child Scope</a:t>
            </a:r>
          </a:p>
        </p:txBody>
      </p:sp>
      <p:sp>
        <p:nvSpPr>
          <p:cNvPr id="4" name="Line Callout 3 3"/>
          <p:cNvSpPr/>
          <p:nvPr/>
        </p:nvSpPr>
        <p:spPr>
          <a:xfrm>
            <a:off x="4278702" y="5069359"/>
            <a:ext cx="7675170" cy="1047088"/>
          </a:xfrm>
          <a:prstGeom prst="borderCallout3">
            <a:avLst>
              <a:gd name="adj1" fmla="val 18750"/>
              <a:gd name="adj2" fmla="val -2489"/>
              <a:gd name="adj3" fmla="val 18750"/>
              <a:gd name="adj4" fmla="val -9249"/>
              <a:gd name="adj5" fmla="val -139554"/>
              <a:gd name="adj6" fmla="val -14087"/>
              <a:gd name="adj7" fmla="val -256618"/>
              <a:gd name="adj8" fmla="val -17531"/>
            </a:avLst>
          </a:prstGeom>
          <a:solidFill>
            <a:schemeClr val="tx1"/>
          </a:solidFill>
          <a:ln w="38100">
            <a:solidFill>
              <a:schemeClr val="accent2">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The Dot Sourcing operator is the “. “ (Dot Space)</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Segoe UI"/>
                <a:ea typeface="+mn-ea"/>
                <a:cs typeface="+mn-cs"/>
              </a:rPr>
              <a:t>This can look odd when using Relative Paths</a:t>
            </a:r>
          </a:p>
        </p:txBody>
      </p:sp>
    </p:spTree>
    <p:extLst>
      <p:ext uri="{BB962C8B-B14F-4D97-AF65-F5344CB8AC3E}">
        <p14:creationId xmlns:p14="http://schemas.microsoft.com/office/powerpoint/2010/main" val="3098105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par>
                          <p:cTn id="12" fill="hold">
                            <p:stCondLst>
                              <p:cond delay="500"/>
                            </p:stCondLst>
                            <p:childTnLst>
                              <p:par>
                                <p:cTn id="13" presetID="1" presetClass="entr" presetSubtype="0" fill="hold" nodeType="after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p:cTn id="19" dur="500" fill="hold"/>
                                        <p:tgtEl>
                                          <p:spTgt spid="14"/>
                                        </p:tgtEl>
                                        <p:attrNameLst>
                                          <p:attrName>ppt_w</p:attrName>
                                        </p:attrNameLst>
                                      </p:cBhvr>
                                      <p:tavLst>
                                        <p:tav tm="0">
                                          <p:val>
                                            <p:fltVal val="0"/>
                                          </p:val>
                                        </p:tav>
                                        <p:tav tm="100000">
                                          <p:val>
                                            <p:strVal val="#ppt_w"/>
                                          </p:val>
                                        </p:tav>
                                      </p:tavLst>
                                    </p:anim>
                                    <p:anim calcmode="lin" valueType="num">
                                      <p:cBhvr>
                                        <p:cTn id="20" dur="500" fill="hold"/>
                                        <p:tgtEl>
                                          <p:spTgt spid="14"/>
                                        </p:tgtEl>
                                        <p:attrNameLst>
                                          <p:attrName>ppt_h</p:attrName>
                                        </p:attrNameLst>
                                      </p:cBhvr>
                                      <p:tavLst>
                                        <p:tav tm="0">
                                          <p:val>
                                            <p:fltVal val="0"/>
                                          </p:val>
                                        </p:tav>
                                        <p:tav tm="100000">
                                          <p:val>
                                            <p:strVal val="#ppt_h"/>
                                          </p:val>
                                        </p:tav>
                                      </p:tavLst>
                                    </p:anim>
                                    <p:animEffect transition="in" filter="fade">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grpId="0"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wipe(up)">
                                      <p:cBhvr>
                                        <p:cTn id="3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4" grpId="0" animBg="1"/>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dirty="0"/>
              <a:t>Objective: Learn about Scopes</a:t>
            </a:r>
          </a:p>
          <a:p>
            <a:endParaRPr lang="en-AU" sz="2600" dirty="0"/>
          </a:p>
          <a:p>
            <a:r>
              <a:rPr lang="en-AU" dirty="0"/>
              <a:t>Demo Content: Interactive Demo</a:t>
            </a:r>
          </a:p>
          <a:p>
            <a:endParaRPr lang="en-AU" dirty="0"/>
          </a:p>
          <a:p>
            <a:pPr marL="914400" indent="-914400"/>
            <a:r>
              <a:rPr lang="en-AU" dirty="0"/>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dirty="0"/>
          </a:p>
          <a:p>
            <a:r>
              <a:rPr lang="en-AU" dirty="0"/>
              <a:t>To Open the Demo Run:</a:t>
            </a:r>
          </a:p>
          <a:p>
            <a:pPr lvl="1"/>
            <a:endParaRPr lang="en-AU" dirty="0"/>
          </a:p>
          <a:p>
            <a:endParaRPr lang="en-AU" dirty="0"/>
          </a:p>
          <a:p>
            <a:endParaRPr lang="en-AU" dirty="0"/>
          </a:p>
          <a:p>
            <a:endParaRPr lang="en-AU"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Module_09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Demo_03</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4142782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Profiles</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srgbClr val="000000"/>
              </a:solidFill>
              <a:effectLst/>
              <a:uLnTx/>
              <a:uFillTx/>
              <a:latin typeface="Segoe UI"/>
              <a:ea typeface="+mn-ea"/>
            </a:endParaRPr>
          </a:p>
        </p:txBody>
      </p:sp>
      <p:sp>
        <p:nvSpPr>
          <p:cNvPr id="14" name="Rectangle 13"/>
          <p:cNvSpPr/>
          <p:nvPr/>
        </p:nvSpPr>
        <p:spPr bwMode="auto">
          <a:xfrm>
            <a:off x="6998984" y="1270582"/>
            <a:ext cx="2355024" cy="547129"/>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prstClr val="white"/>
                </a:solidFill>
                <a:effectLst/>
                <a:uLnTx/>
                <a:uFillTx/>
                <a:latin typeface="Segoe UI"/>
                <a:ea typeface="+mn-ea"/>
                <a:cs typeface="+mn-cs"/>
              </a:rPr>
              <a:t>Start PowerShell</a:t>
            </a:r>
            <a:endParaRPr kumimoji="0" lang="en-GB" sz="2800" b="0" i="0" u="none" strike="noStrike" kern="0" cap="none" spc="0" normalizeH="0" baseline="0" noProof="0">
              <a:ln>
                <a:noFill/>
              </a:ln>
              <a:solidFill>
                <a:prstClr val="white"/>
              </a:solidFill>
              <a:effectLst/>
              <a:uLnTx/>
              <a:uFillTx/>
              <a:latin typeface="Segoe UI"/>
              <a:ea typeface="+mn-ea"/>
              <a:cs typeface="+mn-cs"/>
            </a:endParaRPr>
          </a:p>
        </p:txBody>
      </p:sp>
      <p:sp>
        <p:nvSpPr>
          <p:cNvPr id="15" name="Rectangle 14"/>
          <p:cNvSpPr/>
          <p:nvPr/>
        </p:nvSpPr>
        <p:spPr bwMode="auto">
          <a:xfrm>
            <a:off x="6998984" y="1973739"/>
            <a:ext cx="2884971" cy="454406"/>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prstClr val="white"/>
                </a:solidFill>
                <a:effectLst/>
                <a:uLnTx/>
                <a:uFillTx/>
                <a:latin typeface="Segoe UI"/>
                <a:ea typeface="+mn-ea"/>
                <a:cs typeface="+mn-cs"/>
              </a:rPr>
              <a:t>Execute Profile Scripts</a:t>
            </a:r>
            <a:endParaRPr kumimoji="0" lang="en-GB" sz="2800" b="0" i="0" u="none" strike="noStrike" kern="0" cap="none" spc="0" normalizeH="0" baseline="0" noProof="0">
              <a:ln>
                <a:noFill/>
              </a:ln>
              <a:solidFill>
                <a:prstClr val="white"/>
              </a:solidFill>
              <a:effectLst/>
              <a:uLnTx/>
              <a:uFillTx/>
              <a:latin typeface="Segoe UI"/>
              <a:ea typeface="+mn-ea"/>
              <a:cs typeface="+mn-cs"/>
            </a:endParaRPr>
          </a:p>
        </p:txBody>
      </p:sp>
      <p:sp>
        <p:nvSpPr>
          <p:cNvPr id="16" name="Rectangle 15"/>
          <p:cNvSpPr/>
          <p:nvPr/>
        </p:nvSpPr>
        <p:spPr bwMode="auto">
          <a:xfrm>
            <a:off x="7200131" y="2559863"/>
            <a:ext cx="4526997" cy="414297"/>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0000"/>
                </a:solidFill>
                <a:effectLst/>
                <a:uLnTx/>
                <a:uFillTx/>
                <a:latin typeface="Lucida Console" panose="020B0609040504020204" pitchFamily="49" charset="0"/>
                <a:ea typeface="+mn-ea"/>
                <a:cs typeface="+mn-cs"/>
              </a:rPr>
              <a:t>$Profile.</a:t>
            </a:r>
            <a:r>
              <a:rPr kumimoji="0" lang="en-GB" sz="20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AllUsersAllHosts</a:t>
            </a:r>
            <a:endParaRPr kumimoji="0" lang="en-GB" sz="28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sp>
        <p:nvSpPr>
          <p:cNvPr id="17" name="Rectangle 16"/>
          <p:cNvSpPr/>
          <p:nvPr/>
        </p:nvSpPr>
        <p:spPr bwMode="auto">
          <a:xfrm>
            <a:off x="7200131" y="3066318"/>
            <a:ext cx="4526997" cy="414297"/>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0000"/>
                </a:solidFill>
                <a:effectLst/>
                <a:uLnTx/>
                <a:uFillTx/>
                <a:latin typeface="Lucida Console" panose="020B0609040504020204" pitchFamily="49" charset="0"/>
                <a:ea typeface="+mn-ea"/>
                <a:cs typeface="+mn-cs"/>
              </a:rPr>
              <a:t>$Profile.</a:t>
            </a:r>
            <a:r>
              <a:rPr kumimoji="0" lang="en-GB" sz="20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AllUsersCurrentHost</a:t>
            </a:r>
            <a:endParaRPr kumimoji="0" lang="en-GB" sz="28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sp>
        <p:nvSpPr>
          <p:cNvPr id="18" name="Rectangle 17"/>
          <p:cNvSpPr/>
          <p:nvPr/>
        </p:nvSpPr>
        <p:spPr bwMode="auto">
          <a:xfrm>
            <a:off x="7200130" y="3583111"/>
            <a:ext cx="4526997" cy="414297"/>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0000"/>
                </a:solidFill>
                <a:effectLst/>
                <a:uLnTx/>
                <a:uFillTx/>
                <a:latin typeface="Lucida Console" panose="020B0609040504020204" pitchFamily="49" charset="0"/>
                <a:ea typeface="+mn-ea"/>
                <a:cs typeface="+mn-cs"/>
              </a:rPr>
              <a:t>$Profile.</a:t>
            </a:r>
            <a:r>
              <a:rPr kumimoji="0" lang="en-GB" sz="20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CurrentUserAllHosts</a:t>
            </a:r>
            <a:endParaRPr kumimoji="0" lang="en-GB" sz="28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sp>
        <p:nvSpPr>
          <p:cNvPr id="19" name="Rectangle 18"/>
          <p:cNvSpPr/>
          <p:nvPr/>
        </p:nvSpPr>
        <p:spPr bwMode="auto">
          <a:xfrm>
            <a:off x="6998986" y="5311374"/>
            <a:ext cx="1353302" cy="512619"/>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prstClr val="white"/>
                </a:solidFill>
                <a:effectLst/>
                <a:uLnTx/>
                <a:uFillTx/>
                <a:latin typeface="Segoe UI"/>
                <a:ea typeface="+mn-ea"/>
                <a:cs typeface="+mn-cs"/>
              </a:rPr>
              <a:t>PS C:/&gt;</a:t>
            </a:r>
            <a:endParaRPr kumimoji="0" lang="en-GB" sz="2800" b="0" i="0" u="none" strike="noStrike" kern="0" cap="none" spc="0" normalizeH="0" baseline="0" noProof="0">
              <a:ln>
                <a:noFill/>
              </a:ln>
              <a:solidFill>
                <a:prstClr val="white"/>
              </a:solidFill>
              <a:effectLst/>
              <a:uLnTx/>
              <a:uFillTx/>
              <a:latin typeface="Segoe UI"/>
              <a:ea typeface="+mn-ea"/>
              <a:cs typeface="+mn-cs"/>
            </a:endParaRPr>
          </a:p>
        </p:txBody>
      </p:sp>
      <p:sp>
        <p:nvSpPr>
          <p:cNvPr id="20" name="Down Arrow 19"/>
          <p:cNvSpPr/>
          <p:nvPr/>
        </p:nvSpPr>
        <p:spPr bwMode="auto">
          <a:xfrm>
            <a:off x="6512253" y="1243382"/>
            <a:ext cx="403103" cy="4731076"/>
          </a:xfrm>
          <a:prstGeom prst="downArrow">
            <a:avLst/>
          </a:prstGeom>
          <a:solidFill>
            <a:srgbClr val="FF0000"/>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1" i="0" u="none" strike="noStrike" kern="0" cap="none" spc="0" normalizeH="0" baseline="0" noProof="0">
              <a:ln>
                <a:noFill/>
              </a:ln>
              <a:solidFill>
                <a:srgbClr val="000000"/>
              </a:solidFill>
              <a:effectLst/>
              <a:uLnTx/>
              <a:uFillTx/>
              <a:latin typeface="Arial Narrow" pitchFamily="34" charset="0"/>
              <a:ea typeface="+mn-ea"/>
              <a:cs typeface="+mn-cs"/>
            </a:endParaRPr>
          </a:p>
        </p:txBody>
      </p:sp>
      <p:sp>
        <p:nvSpPr>
          <p:cNvPr id="12" name="Rectangle 11"/>
          <p:cNvSpPr/>
          <p:nvPr/>
        </p:nvSpPr>
        <p:spPr bwMode="auto">
          <a:xfrm>
            <a:off x="7200130" y="4127010"/>
            <a:ext cx="4929293" cy="414297"/>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srgbClr val="FF0000"/>
                </a:solidFill>
                <a:effectLst/>
                <a:uLnTx/>
                <a:uFillTx/>
                <a:latin typeface="Lucida Console" panose="020B0609040504020204" pitchFamily="49" charset="0"/>
                <a:ea typeface="+mn-ea"/>
                <a:cs typeface="+mn-cs"/>
              </a:rPr>
              <a:t>$Profile.</a:t>
            </a:r>
            <a:r>
              <a:rPr kumimoji="0" lang="en-GB" sz="2000" b="0" i="0" u="none" strike="noStrike" kern="0" cap="none" spc="0" normalizeH="0" baseline="0" noProof="0">
                <a:ln>
                  <a:noFill/>
                </a:ln>
                <a:solidFill>
                  <a:prstClr val="white"/>
                </a:solidFill>
                <a:effectLst/>
                <a:uLnTx/>
                <a:uFillTx/>
                <a:latin typeface="Lucida Console" panose="020B0609040504020204" pitchFamily="49" charset="0"/>
                <a:ea typeface="+mn-ea"/>
                <a:cs typeface="+mn-cs"/>
              </a:rPr>
              <a:t>CurrentUserCurrentHost</a:t>
            </a:r>
            <a:endParaRPr kumimoji="0" lang="en-GB" sz="2800" b="0" i="0" u="none" strike="noStrike" kern="0" cap="none" spc="0" normalizeH="0" baseline="0" noProof="0">
              <a:ln>
                <a:noFill/>
              </a:ln>
              <a:solidFill>
                <a:prstClr val="white"/>
              </a:solidFill>
              <a:effectLst/>
              <a:uLnTx/>
              <a:uFillTx/>
              <a:latin typeface="Lucida Console" panose="020B0609040504020204" pitchFamily="49" charset="0"/>
              <a:ea typeface="+mn-ea"/>
              <a:cs typeface="+mn-cs"/>
            </a:endParaRPr>
          </a:p>
        </p:txBody>
      </p:sp>
      <p:sp>
        <p:nvSpPr>
          <p:cNvPr id="21" name="Content Placeholder 9"/>
          <p:cNvSpPr>
            <a:spLocks noGrp="1"/>
          </p:cNvSpPr>
          <p:nvPr>
            <p:ph sz="quarter" idx="13"/>
          </p:nvPr>
        </p:nvSpPr>
        <p:spPr>
          <a:xfrm>
            <a:off x="304800" y="1182016"/>
            <a:ext cx="8047487" cy="3426753"/>
          </a:xfrm>
        </p:spPr>
        <p:txBody>
          <a:bodyPr anchor="t">
            <a:normAutofit/>
          </a:bodyPr>
          <a:lstStyle/>
          <a:p>
            <a:pPr marL="457200" indent="-457200">
              <a:buFont typeface="Arial" panose="020B0604020202020204" pitchFamily="34" charset="0"/>
              <a:buChar char="•"/>
            </a:pPr>
            <a:r>
              <a:rPr lang="en-AU" sz="2000"/>
              <a:t>Start-up script that runs every time PowerShell starts.</a:t>
            </a:r>
          </a:p>
          <a:p>
            <a:pPr marL="914400" lvl="1" indent="-457200">
              <a:buFont typeface="Arial" panose="020B0604020202020204" pitchFamily="34" charset="0"/>
              <a:buChar char="•"/>
            </a:pPr>
            <a:r>
              <a:rPr lang="en-AU" sz="1800"/>
              <a:t>Can be prevented using </a:t>
            </a:r>
            <a:r>
              <a:rPr lang="en-AU" sz="1800" b="1"/>
              <a:t>-noprofile</a:t>
            </a:r>
          </a:p>
          <a:p>
            <a:pPr marL="457200" indent="-457200">
              <a:buFont typeface="Arial" panose="020B0604020202020204" pitchFamily="34" charset="0"/>
              <a:buChar char="•"/>
            </a:pPr>
            <a:r>
              <a:rPr lang="en-AU" sz="2000"/>
              <a:t>Any valid PowerShell script can be in profile</a:t>
            </a:r>
          </a:p>
          <a:p>
            <a:pPr marL="457200" indent="-457200">
              <a:buFont typeface="Arial" panose="020B0604020202020204" pitchFamily="34" charset="0"/>
              <a:buChar char="•"/>
            </a:pPr>
            <a:r>
              <a:rPr lang="en-AU" sz="2000"/>
              <a:t>Profiles not exempt from execution policy</a:t>
            </a:r>
          </a:p>
          <a:p>
            <a:pPr marL="457200" indent="-457200">
              <a:buFont typeface="Arial" panose="020B0604020202020204" pitchFamily="34" charset="0"/>
              <a:buChar char="•"/>
            </a:pPr>
            <a:r>
              <a:rPr lang="en-AU" sz="2000"/>
              <a:t>Four possible profile scripts for host</a:t>
            </a:r>
          </a:p>
          <a:p>
            <a:pPr marL="914400" lvl="1" indent="-457200">
              <a:buFont typeface="Arial" panose="020B0604020202020204" pitchFamily="34" charset="0"/>
              <a:buChar char="•"/>
            </a:pPr>
            <a:r>
              <a:rPr lang="en-AU" sz="1800"/>
              <a:t>Additional profiles available for ISE.</a:t>
            </a:r>
          </a:p>
          <a:p>
            <a:pPr marL="457200" indent="-457200">
              <a:buFont typeface="Arial" panose="020B0604020202020204" pitchFamily="34" charset="0"/>
              <a:buChar char="•"/>
            </a:pPr>
            <a:r>
              <a:rPr lang="en-AU" sz="2000"/>
              <a:t>Can be accessed using </a:t>
            </a:r>
            <a:r>
              <a:rPr lang="en-AU" sz="2000" b="1"/>
              <a:t>$Profile </a:t>
            </a:r>
            <a:r>
              <a:rPr lang="en-AU" sz="2000"/>
              <a:t>Automatic Variable.</a:t>
            </a:r>
          </a:p>
          <a:p>
            <a:pPr marL="457200" indent="-457200">
              <a:buFont typeface="Arial" panose="020B0604020202020204" pitchFamily="34" charset="0"/>
              <a:buChar char="•"/>
            </a:pPr>
            <a:r>
              <a:rPr lang="en-AU" sz="2000"/>
              <a:t>The profile script contents are “dot-sourced”</a:t>
            </a:r>
          </a:p>
          <a:p>
            <a:endParaRPr lang="en-AU"/>
          </a:p>
        </p:txBody>
      </p:sp>
      <p:sp>
        <p:nvSpPr>
          <p:cNvPr id="22" name="Rectangle 21"/>
          <p:cNvSpPr/>
          <p:nvPr/>
        </p:nvSpPr>
        <p:spPr bwMode="auto">
          <a:xfrm>
            <a:off x="6998985" y="4723549"/>
            <a:ext cx="3111174" cy="431562"/>
          </a:xfrm>
          <a:prstGeom prst="rect">
            <a:avLst/>
          </a:prstGeom>
          <a:solidFill>
            <a:schemeClr val="bg2"/>
          </a:solidFill>
          <a:ln w="12700" cap="flat" cmpd="sng" algn="ctr">
            <a:noFill/>
            <a:prstDash val="solid"/>
            <a:round/>
            <a:headEnd type="none" w="sm" len="sm"/>
            <a:tailEnd type="none" w="sm" len="sm"/>
          </a:ln>
          <a:effectLst>
            <a:softEdge rad="0"/>
          </a:effectLst>
        </p:spPr>
        <p:txBody>
          <a:bodyPr vert="horz" wrap="square" lIns="91440" tIns="45720" rIns="91440" bIns="45720" rtlCol="0" anchor="ctr" compatLnSpc="1"/>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2000" b="0" i="0" u="none" strike="noStrike" kern="0" cap="none" spc="0" normalizeH="0" baseline="0" noProof="0">
                <a:ln>
                  <a:noFill/>
                </a:ln>
                <a:solidFill>
                  <a:prstClr val="white"/>
                </a:solidFill>
                <a:effectLst/>
                <a:uLnTx/>
                <a:uFillTx/>
                <a:latin typeface="Segoe UI"/>
                <a:ea typeface="+mn-ea"/>
                <a:cs typeface="+mn-cs"/>
              </a:rPr>
              <a:t>Execute Prompt Function</a:t>
            </a:r>
            <a:endParaRPr kumimoji="0" lang="en-GB" sz="2800" b="0" i="0" u="none" strike="noStrike" kern="0" cap="none" spc="0" normalizeH="0" baseline="0" noProof="0">
              <a:ln>
                <a:noFill/>
              </a:ln>
              <a:solidFill>
                <a:prstClr val="white"/>
              </a:solidFill>
              <a:effectLst/>
              <a:uLnTx/>
              <a:uFillTx/>
              <a:latin typeface="Segoe UI"/>
              <a:ea typeface="+mn-ea"/>
              <a:cs typeface="+mn-cs"/>
            </a:endParaRPr>
          </a:p>
        </p:txBody>
      </p:sp>
    </p:spTree>
    <p:extLst>
      <p:ext uri="{BB962C8B-B14F-4D97-AF65-F5344CB8AC3E}">
        <p14:creationId xmlns:p14="http://schemas.microsoft.com/office/powerpoint/2010/main" val="391466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wipe(up)">
                                      <p:cBhvr>
                                        <p:cTn id="3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P spid="18" grpId="0" animBg="1"/>
      <p:bldP spid="19" grpId="0" animBg="1"/>
      <p:bldP spid="20" grpId="0" animBg="1"/>
      <p:bldP spid="12"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Profile Paths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6" name="Table 5"/>
          <p:cNvGraphicFramePr>
            <a:graphicFrameLocks noGrp="1"/>
          </p:cNvGraphicFramePr>
          <p:nvPr>
            <p:extLst/>
          </p:nvPr>
        </p:nvGraphicFramePr>
        <p:xfrm>
          <a:off x="425348" y="998643"/>
          <a:ext cx="11527808" cy="5494233"/>
        </p:xfrm>
        <a:graphic>
          <a:graphicData uri="http://schemas.openxmlformats.org/drawingml/2006/table">
            <a:tbl>
              <a:tblPr firstRow="1" bandRow="1">
                <a:tableStyleId>{B301B821-A1FF-4177-AEE7-76D212191A09}</a:tableStyleId>
              </a:tblPr>
              <a:tblGrid>
                <a:gridCol w="1834753">
                  <a:extLst>
                    <a:ext uri="{9D8B030D-6E8A-4147-A177-3AD203B41FA5}">
                      <a16:colId xmlns:a16="http://schemas.microsoft.com/office/drawing/2014/main" val="2722584968"/>
                    </a:ext>
                  </a:extLst>
                </a:gridCol>
                <a:gridCol w="9693055">
                  <a:extLst>
                    <a:ext uri="{9D8B030D-6E8A-4147-A177-3AD203B41FA5}">
                      <a16:colId xmlns:a16="http://schemas.microsoft.com/office/drawing/2014/main" val="1118270721"/>
                    </a:ext>
                  </a:extLst>
                </a:gridCol>
              </a:tblGrid>
              <a:tr h="404073">
                <a:tc grid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2000" b="0"/>
                        <a:t>Common to ISE and Console</a:t>
                      </a:r>
                      <a:endParaRPr lang="en-US" sz="2000" b="0"/>
                    </a:p>
                  </a:txBody>
                  <a:tcPr anchor="ctr">
                    <a:lnB w="12700" cap="flat" cmpd="sng" algn="ctr">
                      <a:solidFill>
                        <a:schemeClr val="bg1"/>
                      </a:solidFill>
                      <a:prstDash val="solid"/>
                      <a:round/>
                      <a:headEnd type="none" w="med" len="med"/>
                      <a:tailEnd type="none" w="med" len="med"/>
                    </a:lnB>
                  </a:tcPr>
                </a:tc>
                <a:tc hMerge="1">
                  <a:txBody>
                    <a:bodyPr/>
                    <a:lstStyle/>
                    <a:p>
                      <a:endParaRPr lang="en-GB" sz="2400" b="0">
                        <a:latin typeface="+mn-lt"/>
                        <a:cs typeface="Segoe UI Light" panose="020B0502040204020203" pitchFamily="34" charset="0"/>
                      </a:endParaRPr>
                    </a:p>
                  </a:txBody>
                  <a:tcPr anchor="ctr"/>
                </a:tc>
                <a:extLst>
                  <a:ext uri="{0D108BD9-81ED-4DB2-BD59-A6C34878D82A}">
                    <a16:rowId xmlns:a16="http://schemas.microsoft.com/office/drawing/2014/main" val="1179268532"/>
                  </a:ext>
                </a:extLst>
              </a:tr>
              <a:tr h="404073">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en-GB" sz="2400" b="0">
                          <a:latin typeface="+mn-lt"/>
                        </a:rPr>
                        <a:t>Scope</a:t>
                      </a:r>
                      <a:endParaRPr lang="en-GB" sz="2400" b="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lumOff val="10000"/>
                      </a:schemeClr>
                    </a:solidFill>
                  </a:tcPr>
                </a:tc>
                <a:tc>
                  <a:txBody>
                    <a:bodyPr/>
                    <a:lstStyle>
                      <a:lvl1pPr marL="0" algn="l" defTabSz="914400" rtl="0" eaLnBrk="1" latinLnBrk="0" hangingPunct="1">
                        <a:defRPr sz="1800" b="1" kern="1200">
                          <a:solidFill>
                            <a:schemeClr val="lt1"/>
                          </a:solidFill>
                          <a:latin typeface="Arial Narrow"/>
                        </a:defRPr>
                      </a:lvl1pPr>
                      <a:lvl2pPr marL="457200" algn="l" defTabSz="914400" rtl="0" eaLnBrk="1" latinLnBrk="0" hangingPunct="1">
                        <a:defRPr sz="1800" b="1" kern="1200">
                          <a:solidFill>
                            <a:schemeClr val="lt1"/>
                          </a:solidFill>
                          <a:latin typeface="Arial Narrow"/>
                        </a:defRPr>
                      </a:lvl2pPr>
                      <a:lvl3pPr marL="914400" algn="l" defTabSz="914400" rtl="0" eaLnBrk="1" latinLnBrk="0" hangingPunct="1">
                        <a:defRPr sz="1800" b="1" kern="1200">
                          <a:solidFill>
                            <a:schemeClr val="lt1"/>
                          </a:solidFill>
                          <a:latin typeface="Arial Narrow"/>
                        </a:defRPr>
                      </a:lvl3pPr>
                      <a:lvl4pPr marL="1371600" algn="l" defTabSz="914400" rtl="0" eaLnBrk="1" latinLnBrk="0" hangingPunct="1">
                        <a:defRPr sz="1800" b="1" kern="1200">
                          <a:solidFill>
                            <a:schemeClr val="lt1"/>
                          </a:solidFill>
                          <a:latin typeface="Arial Narrow"/>
                        </a:defRPr>
                      </a:lvl4pPr>
                      <a:lvl5pPr marL="1828800" algn="l" defTabSz="914400" rtl="0" eaLnBrk="1" latinLnBrk="0" hangingPunct="1">
                        <a:defRPr sz="1800" b="1" kern="1200">
                          <a:solidFill>
                            <a:schemeClr val="lt1"/>
                          </a:solidFill>
                          <a:latin typeface="Arial Narrow"/>
                        </a:defRPr>
                      </a:lvl5pPr>
                      <a:lvl6pPr marL="2286000" algn="l" defTabSz="914400" rtl="0" eaLnBrk="1" latinLnBrk="0" hangingPunct="1">
                        <a:defRPr sz="1800" b="1" kern="1200">
                          <a:solidFill>
                            <a:schemeClr val="lt1"/>
                          </a:solidFill>
                          <a:latin typeface="Arial Narrow"/>
                        </a:defRPr>
                      </a:lvl6pPr>
                      <a:lvl7pPr marL="2743200" algn="l" defTabSz="914400" rtl="0" eaLnBrk="1" latinLnBrk="0" hangingPunct="1">
                        <a:defRPr sz="1800" b="1" kern="1200">
                          <a:solidFill>
                            <a:schemeClr val="lt1"/>
                          </a:solidFill>
                          <a:latin typeface="Arial Narrow"/>
                        </a:defRPr>
                      </a:lvl7pPr>
                      <a:lvl8pPr marL="3200400" algn="l" defTabSz="914400" rtl="0" eaLnBrk="1" latinLnBrk="0" hangingPunct="1">
                        <a:defRPr sz="1800" b="1" kern="1200">
                          <a:solidFill>
                            <a:schemeClr val="lt1"/>
                          </a:solidFill>
                          <a:latin typeface="Arial Narrow"/>
                        </a:defRPr>
                      </a:lvl8pPr>
                      <a:lvl9pPr marL="3657600" algn="l" defTabSz="914400" rtl="0" eaLnBrk="1" latinLnBrk="0" hangingPunct="1">
                        <a:defRPr sz="1800" b="1" kern="1200">
                          <a:solidFill>
                            <a:schemeClr val="lt1"/>
                          </a:solidFill>
                          <a:latin typeface="Arial Narrow"/>
                        </a:defRPr>
                      </a:lvl9pPr>
                    </a:lstStyle>
                    <a:p>
                      <a:r>
                        <a:rPr lang="en-GB" sz="2400" b="0">
                          <a:latin typeface="+mn-lt"/>
                        </a:rPr>
                        <a:t>Path</a:t>
                      </a:r>
                      <a:endParaRPr lang="en-GB" sz="2400" b="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2">
                        <a:lumMod val="90000"/>
                        <a:lumOff val="10000"/>
                      </a:schemeClr>
                    </a:solidFill>
                  </a:tcPr>
                </a:tc>
                <a:extLst>
                  <a:ext uri="{0D108BD9-81ED-4DB2-BD59-A6C34878D82A}">
                    <a16:rowId xmlns:a16="http://schemas.microsoft.com/office/drawing/2014/main" val="3554335294"/>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Current User, All Hosts</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$Home\Documents\</a:t>
                      </a:r>
                      <a:r>
                        <a:rPr lang="en-GB" sz="1800" err="1">
                          <a:latin typeface="+mn-lt"/>
                        </a:rPr>
                        <a:t>WindowsPowerShell</a:t>
                      </a:r>
                      <a:r>
                        <a:rPr lang="en-GB" sz="1800">
                          <a:latin typeface="+mn-lt"/>
                        </a:rPr>
                        <a:t>\profile.ps1</a:t>
                      </a:r>
                      <a:endParaRPr lang="en-GB" sz="18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778625873"/>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GB" sz="1800">
                          <a:latin typeface="+mn-lt"/>
                        </a:rPr>
                        <a:t>All Users,   All Hosts</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cs typeface="Segoe UI Light" panose="020B0502040204020203" pitchFamily="34" charset="0"/>
                        </a:rPr>
                        <a:t>$PsHome\profile.ps1</a:t>
                      </a: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31143383"/>
                  </a:ext>
                </a:extLst>
              </a:tr>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U" sz="2000" kern="0">
                          <a:solidFill>
                            <a:schemeClr val="tx1"/>
                          </a:solidFill>
                        </a:rPr>
                        <a:t>Console Only Profile Paths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A5BBA"/>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2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05133838"/>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Current User, Current Host</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$Home\Documents\</a:t>
                      </a:r>
                      <a:r>
                        <a:rPr lang="en-GB" sz="1800" err="1">
                          <a:latin typeface="+mn-lt"/>
                        </a:rPr>
                        <a:t>WindowsPowerShell</a:t>
                      </a:r>
                      <a:r>
                        <a:rPr lang="en-GB" sz="1800">
                          <a:latin typeface="+mn-lt"/>
                        </a:rPr>
                        <a:t>\Microsoft.PowerShell_profile.ps1</a:t>
                      </a:r>
                      <a:endParaRPr lang="en-GB" sz="18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53284339"/>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GB" sz="1800">
                          <a:latin typeface="+mn-lt"/>
                        </a:rPr>
                        <a:t>All Users, Current Host</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$PsHome\Microsoft.PowerShell_profile.ps1</a:t>
                      </a:r>
                      <a:endParaRPr lang="en-GB" sz="18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52374512"/>
                  </a:ext>
                </a:extLst>
              </a:tr>
              <a:tr h="370840">
                <a:tc grid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AU" sz="2000" kern="0">
                          <a:solidFill>
                            <a:schemeClr val="tx1"/>
                          </a:solidFill>
                        </a:rPr>
                        <a:t>ISE Only Profile Paths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A5BBA"/>
                    </a:solidFill>
                  </a:tcP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sz="20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709291477"/>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Current User, Current Host</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$Home\Documents\</a:t>
                      </a:r>
                      <a:r>
                        <a:rPr lang="en-GB" sz="1800" err="1">
                          <a:latin typeface="+mn-lt"/>
                        </a:rPr>
                        <a:t>WindowsPowerShell</a:t>
                      </a:r>
                      <a:r>
                        <a:rPr lang="en-GB" sz="1800">
                          <a:latin typeface="+mn-lt"/>
                        </a:rPr>
                        <a:t>\Microsoft.PowerShell</a:t>
                      </a:r>
                      <a:r>
                        <a:rPr lang="en-GB" sz="1800">
                          <a:solidFill>
                            <a:schemeClr val="bg2">
                              <a:lumMod val="50000"/>
                              <a:lumOff val="50000"/>
                            </a:schemeClr>
                          </a:solidFill>
                          <a:latin typeface="+mn-lt"/>
                        </a:rPr>
                        <a:t>ISE</a:t>
                      </a:r>
                      <a:r>
                        <a:rPr lang="en-GB" sz="1800">
                          <a:latin typeface="+mn-lt"/>
                        </a:rPr>
                        <a:t>_profile.ps1</a:t>
                      </a:r>
                      <a:endParaRPr lang="en-GB" sz="18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76458170"/>
                  </a:ext>
                </a:extLst>
              </a:tr>
              <a:tr h="370840">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r>
                        <a:rPr lang="en-GB" sz="1800">
                          <a:latin typeface="+mn-lt"/>
                        </a:rPr>
                        <a:t>All Users, Current Host</a:t>
                      </a:r>
                      <a:endParaRPr lang="en-GB" sz="1800">
                        <a:latin typeface="+mn-lt"/>
                        <a:cs typeface="Segoe UI Light" panose="020B0502040204020203" pitchFamily="34" charset="0"/>
                      </a:endParaRPr>
                    </a:p>
                  </a:txBody>
                  <a:tcPr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lvl1pPr marL="0" algn="l" defTabSz="914400" rtl="0" eaLnBrk="1" latinLnBrk="0" hangingPunct="1">
                        <a:defRPr sz="1800" kern="1200">
                          <a:solidFill>
                            <a:schemeClr val="dk1"/>
                          </a:solidFill>
                          <a:latin typeface="Arial Narrow"/>
                        </a:defRPr>
                      </a:lvl1pPr>
                      <a:lvl2pPr marL="457200" algn="l" defTabSz="914400" rtl="0" eaLnBrk="1" latinLnBrk="0" hangingPunct="1">
                        <a:defRPr sz="1800" kern="1200">
                          <a:solidFill>
                            <a:schemeClr val="dk1"/>
                          </a:solidFill>
                          <a:latin typeface="Arial Narrow"/>
                        </a:defRPr>
                      </a:lvl2pPr>
                      <a:lvl3pPr marL="914400" algn="l" defTabSz="914400" rtl="0" eaLnBrk="1" latinLnBrk="0" hangingPunct="1">
                        <a:defRPr sz="1800" kern="1200">
                          <a:solidFill>
                            <a:schemeClr val="dk1"/>
                          </a:solidFill>
                          <a:latin typeface="Arial Narrow"/>
                        </a:defRPr>
                      </a:lvl3pPr>
                      <a:lvl4pPr marL="1371600" algn="l" defTabSz="914400" rtl="0" eaLnBrk="1" latinLnBrk="0" hangingPunct="1">
                        <a:defRPr sz="1800" kern="1200">
                          <a:solidFill>
                            <a:schemeClr val="dk1"/>
                          </a:solidFill>
                          <a:latin typeface="Arial Narrow"/>
                        </a:defRPr>
                      </a:lvl4pPr>
                      <a:lvl5pPr marL="1828800" algn="l" defTabSz="914400" rtl="0" eaLnBrk="1" latinLnBrk="0" hangingPunct="1">
                        <a:defRPr sz="1800" kern="1200">
                          <a:solidFill>
                            <a:schemeClr val="dk1"/>
                          </a:solidFill>
                          <a:latin typeface="Arial Narrow"/>
                        </a:defRPr>
                      </a:lvl5pPr>
                      <a:lvl6pPr marL="2286000" algn="l" defTabSz="914400" rtl="0" eaLnBrk="1" latinLnBrk="0" hangingPunct="1">
                        <a:defRPr sz="1800" kern="1200">
                          <a:solidFill>
                            <a:schemeClr val="dk1"/>
                          </a:solidFill>
                          <a:latin typeface="Arial Narrow"/>
                        </a:defRPr>
                      </a:lvl6pPr>
                      <a:lvl7pPr marL="2743200" algn="l" defTabSz="914400" rtl="0" eaLnBrk="1" latinLnBrk="0" hangingPunct="1">
                        <a:defRPr sz="1800" kern="1200">
                          <a:solidFill>
                            <a:schemeClr val="dk1"/>
                          </a:solidFill>
                          <a:latin typeface="Arial Narrow"/>
                        </a:defRPr>
                      </a:lvl7pPr>
                      <a:lvl8pPr marL="3200400" algn="l" defTabSz="914400" rtl="0" eaLnBrk="1" latinLnBrk="0" hangingPunct="1">
                        <a:defRPr sz="1800" kern="1200">
                          <a:solidFill>
                            <a:schemeClr val="dk1"/>
                          </a:solidFill>
                          <a:latin typeface="Arial Narrow"/>
                        </a:defRPr>
                      </a:lvl8pPr>
                      <a:lvl9pPr marL="3657600" algn="l" defTabSz="914400" rtl="0" eaLnBrk="1" latinLnBrk="0" hangingPunct="1">
                        <a:defRPr sz="1800" kern="1200">
                          <a:solidFill>
                            <a:schemeClr val="dk1"/>
                          </a:solidFill>
                          <a:latin typeface="Arial Narrow"/>
                        </a:defRPr>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a:latin typeface="+mn-lt"/>
                        </a:rPr>
                        <a:t>$</a:t>
                      </a:r>
                      <a:r>
                        <a:rPr lang="en-GB" sz="1800" err="1">
                          <a:latin typeface="+mn-lt"/>
                        </a:rPr>
                        <a:t>PsHome</a:t>
                      </a:r>
                      <a:r>
                        <a:rPr lang="en-GB" sz="1800">
                          <a:latin typeface="+mn-lt"/>
                        </a:rPr>
                        <a:t>\Microsoft.PowerShell</a:t>
                      </a:r>
                      <a:r>
                        <a:rPr lang="en-GB" sz="1800">
                          <a:solidFill>
                            <a:schemeClr val="bg2">
                              <a:lumMod val="50000"/>
                              <a:lumOff val="50000"/>
                            </a:schemeClr>
                          </a:solidFill>
                          <a:latin typeface="+mn-lt"/>
                        </a:rPr>
                        <a:t>ISE</a:t>
                      </a:r>
                      <a:r>
                        <a:rPr lang="en-GB" sz="1800">
                          <a:latin typeface="+mn-lt"/>
                        </a:rPr>
                        <a:t>_profile.ps1</a:t>
                      </a:r>
                      <a:endParaRPr lang="en-GB" sz="1800">
                        <a:latin typeface="+mn-lt"/>
                        <a:cs typeface="Segoe UI Light" panose="020B0502040204020203" pitchFamily="34" charset="0"/>
                      </a:endParaRPr>
                    </a:p>
                  </a:txBody>
                  <a:tcPr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034899135"/>
                  </a:ext>
                </a:extLst>
              </a:tr>
            </a:tbl>
          </a:graphicData>
        </a:graphic>
      </p:graphicFrame>
    </p:spTree>
    <p:extLst>
      <p:ext uri="{BB962C8B-B14F-4D97-AF65-F5344CB8AC3E}">
        <p14:creationId xmlns:p14="http://schemas.microsoft.com/office/powerpoint/2010/main" val="51598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0" y="503599"/>
            <a:ext cx="1991544" cy="1914525"/>
          </a:xfrm>
        </p:spPr>
        <p:txBody>
          <a:bodyPr/>
          <a:lstStyle/>
          <a:p>
            <a:r>
              <a:rPr lang="en-US" sz="2400"/>
              <a:t>Listing Profile Paths</a:t>
            </a:r>
          </a:p>
        </p:txBody>
      </p:sp>
      <p:sp>
        <p:nvSpPr>
          <p:cNvPr id="4" name="Slide Number Placeholder 3"/>
          <p:cNvSpPr>
            <a:spLocks noGrp="1"/>
          </p:cNvSpPr>
          <p:nvPr>
            <p:ph type="sldNum" sz="quarter" idx="4294967295"/>
          </p:nvPr>
        </p:nvSpPr>
        <p:spPr>
          <a:xfrm>
            <a:off x="9347200" y="6492875"/>
            <a:ext cx="28448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rgbClr val="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rgbClr val="000000"/>
              </a:solidFill>
              <a:effectLst/>
              <a:uLnTx/>
              <a:uFillTx/>
              <a:latin typeface="Segoe UI"/>
              <a:ea typeface="+mn-ea"/>
            </a:endParaRPr>
          </a:p>
        </p:txBody>
      </p:sp>
      <p:sp>
        <p:nvSpPr>
          <p:cNvPr id="6" name="Rectangle 5"/>
          <p:cNvSpPr/>
          <p:nvPr/>
        </p:nvSpPr>
        <p:spPr>
          <a:xfrm>
            <a:off x="204716" y="2885839"/>
            <a:ext cx="11791665" cy="3139321"/>
          </a:xfrm>
          <a:prstGeom prst="rect">
            <a:avLst/>
          </a:prstGeom>
          <a:solidFill>
            <a:srgbClr val="012456"/>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F4500"/>
                </a:solidFill>
                <a:effectLst/>
                <a:uLnTx/>
                <a:uFillTx/>
                <a:latin typeface="Lucida Console" panose="020B0609040504020204" pitchFamily="49" charset="0"/>
                <a:ea typeface="+mn-ea"/>
                <a:cs typeface="+mn-cs"/>
              </a:rPr>
              <a:t>$profile</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D3D3D3"/>
                </a:solidFill>
                <a:effectLst/>
                <a:uLnTx/>
                <a:uFillTx/>
                <a:latin typeface="Lucida Console" panose="020B0609040504020204" pitchFamily="49" charset="0"/>
                <a:ea typeface="+mn-ea"/>
                <a:cs typeface="+mn-cs"/>
              </a:rPr>
              <a:t>|</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E0FFFF"/>
                </a:solidFill>
                <a:effectLst/>
                <a:uLnTx/>
                <a:uFillTx/>
                <a:latin typeface="Lucida Console" panose="020B0609040504020204" pitchFamily="49" charset="0"/>
                <a:ea typeface="+mn-ea"/>
                <a:cs typeface="+mn-cs"/>
              </a:rPr>
              <a:t>Format-List</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FFE4B5"/>
                </a:solidFill>
                <a:effectLst/>
                <a:uLnTx/>
                <a:uFillTx/>
                <a:latin typeface="Lucida Console" panose="020B0609040504020204" pitchFamily="49" charset="0"/>
                <a:ea typeface="+mn-ea"/>
                <a:cs typeface="+mn-cs"/>
              </a:rPr>
              <a:t>-Property</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EE82EE"/>
                </a:solidFill>
                <a:effectLst/>
                <a:uLnTx/>
                <a:uFillTx/>
                <a:latin typeface="Lucida Console" panose="020B0609040504020204" pitchFamily="49" charset="0"/>
                <a:ea typeface="+mn-ea"/>
                <a:cs typeface="+mn-cs"/>
              </a:rPr>
              <a:t>*</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FFE4B5"/>
                </a:solidFill>
                <a:effectLst/>
                <a:uLnTx/>
                <a:uFillTx/>
                <a:latin typeface="Lucida Console" panose="020B0609040504020204" pitchFamily="49" charset="0"/>
                <a:ea typeface="+mn-ea"/>
                <a:cs typeface="+mn-cs"/>
              </a:rPr>
              <a:t>-Force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AllUsersAllHosts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C:\Windows\System32\WindowsPowerShell\v1.0\profile.ps1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AllUsersCurrentHost</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C:\Windows\System32\WindowsPowerShell\v1.0\Microsoft.P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owerShellISE_profile.ps1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CurrentUserAllHosts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C:\Users\Administrator\Documents\WindowsPowerShell\profile.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ps1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CurrentUserCurrentHost</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 C:\Users\Administrator\Documents\WindowsPowerShell\Microsof</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t.PowerShellISE_profile.ps1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Length                 : 81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14178698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Profiles</a:t>
            </a:r>
          </a:p>
          <a:p>
            <a:endParaRPr lang="en-AU" sz="2600"/>
          </a:p>
          <a:p>
            <a:r>
              <a:rPr lang="en-AU"/>
              <a:t>Demo Content: Interactive Demo</a:t>
            </a:r>
            <a:r>
              <a:rPr lang="en-AU" b="1"/>
              <a:t> in the ISE</a:t>
            </a:r>
            <a:endParaRPr lang="en-AU"/>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Module</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_</a:t>
            </a:r>
            <a:r>
              <a:rPr lang="en-US" kern="0" dirty="0">
                <a:solidFill>
                  <a:srgbClr val="F5F5F5"/>
                </a:solidFill>
                <a:latin typeface="Lucida Console" panose="020B0609040504020204" pitchFamily="49" charset="0"/>
              </a:rPr>
              <a:t>09</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dirty="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Demo_04</a:t>
            </a:r>
            <a:endPar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82514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Scripts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Module</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_10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211545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143000"/>
            <a:ext cx="1991544" cy="2286000"/>
          </a:xfrm>
        </p:spPr>
        <p:txBody>
          <a:bodyPr/>
          <a:lstStyle/>
          <a:p>
            <a:r>
              <a:rPr lang="en-AU">
                <a:latin typeface="Segoe UI Light" panose="020B0502040204020203" pitchFamily="34" charset="0"/>
                <a:cs typeface="Segoe UI Light" panose="020B0502040204020203" pitchFamily="34" charset="0"/>
              </a:rPr>
              <a:t>Example:</a:t>
            </a:r>
            <a:br>
              <a:rPr lang="en-AU">
                <a:latin typeface="Segoe UI Light" panose="020B0502040204020203" pitchFamily="34" charset="0"/>
                <a:cs typeface="Segoe UI Light" panose="020B0502040204020203" pitchFamily="34" charset="0"/>
              </a:rPr>
            </a:br>
            <a:r>
              <a:rPr lang="en-AU">
                <a:latin typeface="Segoe UI Light" panose="020B0502040204020203" pitchFamily="34" charset="0"/>
                <a:cs typeface="Segoe UI Light" panose="020B0502040204020203" pitchFamily="34" charset="0"/>
              </a:rPr>
              <a:t>Simple script</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7" name="Picture 6"/>
          <p:cNvPicPr>
            <a:picLocks noChangeAspect="1"/>
          </p:cNvPicPr>
          <p:nvPr/>
        </p:nvPicPr>
        <p:blipFill>
          <a:blip r:embed="rId3"/>
          <a:stretch>
            <a:fillRect/>
          </a:stretch>
        </p:blipFill>
        <p:spPr>
          <a:xfrm>
            <a:off x="2181097" y="1028700"/>
            <a:ext cx="9820403" cy="4840074"/>
          </a:xfrm>
          <a:prstGeom prst="rect">
            <a:avLst/>
          </a:prstGeom>
        </p:spPr>
      </p:pic>
    </p:spTree>
    <p:extLst>
      <p:ext uri="{BB962C8B-B14F-4D97-AF65-F5344CB8AC3E}">
        <p14:creationId xmlns:p14="http://schemas.microsoft.com/office/powerpoint/2010/main" val="2532615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Running a</a:t>
            </a:r>
            <a:br>
              <a:rPr lang="en-AU"/>
            </a:br>
            <a:r>
              <a:rPr lang="en-AU"/>
              <a:t>Script</a:t>
            </a:r>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10" name="Table 9"/>
          <p:cNvGraphicFramePr>
            <a:graphicFrameLocks noGrp="1"/>
          </p:cNvGraphicFramePr>
          <p:nvPr>
            <p:extLst/>
          </p:nvPr>
        </p:nvGraphicFramePr>
        <p:xfrm>
          <a:off x="3571032" y="4760677"/>
          <a:ext cx="6646857" cy="1089941"/>
        </p:xfrm>
        <a:graphic>
          <a:graphicData uri="http://schemas.openxmlformats.org/drawingml/2006/table">
            <a:tbl>
              <a:tblPr firstRow="1" bandRow="1"/>
              <a:tblGrid>
                <a:gridCol w="6646857">
                  <a:extLst>
                    <a:ext uri="{9D8B030D-6E8A-4147-A177-3AD203B41FA5}">
                      <a16:colId xmlns:a16="http://schemas.microsoft.com/office/drawing/2014/main" val="2328389936"/>
                    </a:ext>
                  </a:extLst>
                </a:gridCol>
              </a:tblGrid>
              <a:tr h="583897">
                <a:tc>
                  <a:txBody>
                    <a:bodyPr/>
                    <a:lstStyle/>
                    <a:p>
                      <a:pPr algn="l"/>
                      <a:r>
                        <a:rPr lang="en-AU" sz="2400" b="0">
                          <a:solidFill>
                            <a:schemeClr val="bg1"/>
                          </a:solidFill>
                          <a:latin typeface="Segoe UI Light" panose="020B0502040204020203" pitchFamily="34" charset="0"/>
                          <a:ea typeface=""/>
                          <a:cs typeface="Segoe UI Light" panose="020B0502040204020203" pitchFamily="34" charset="0"/>
                        </a:rPr>
                        <a:t>Script is in environment path</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4710220"/>
                  </a:ext>
                </a:extLst>
              </a:tr>
              <a:tr h="506044">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Script.ps1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4233806932"/>
                  </a:ext>
                </a:extLst>
              </a:tr>
            </a:tbl>
          </a:graphicData>
        </a:graphic>
      </p:graphicFrame>
      <p:graphicFrame>
        <p:nvGraphicFramePr>
          <p:cNvPr id="6" name="Table 5"/>
          <p:cNvGraphicFramePr>
            <a:graphicFrameLocks noGrp="1"/>
          </p:cNvGraphicFramePr>
          <p:nvPr>
            <p:extLst/>
          </p:nvPr>
        </p:nvGraphicFramePr>
        <p:xfrm>
          <a:off x="3571032" y="1984775"/>
          <a:ext cx="6646857" cy="1184097"/>
        </p:xfrm>
        <a:graphic>
          <a:graphicData uri="http://schemas.openxmlformats.org/drawingml/2006/table">
            <a:tbl>
              <a:tblPr firstRow="1" bandRow="1"/>
              <a:tblGrid>
                <a:gridCol w="6646857">
                  <a:extLst>
                    <a:ext uri="{9D8B030D-6E8A-4147-A177-3AD203B41FA5}">
                      <a16:colId xmlns:a16="http://schemas.microsoft.com/office/drawing/2014/main" val="3965758410"/>
                    </a:ext>
                  </a:extLst>
                </a:gridCol>
              </a:tblGrid>
              <a:tr h="583897">
                <a:tc>
                  <a:txBody>
                    <a:bodyPr/>
                    <a:lstStyle>
                      <a:lvl1pPr>
                        <a:defRPr b="1">
                          <a:solidFill>
                            <a:schemeClr val="bg1"/>
                          </a:solidFill>
                          <a:latin typeface="Segoe UI"/>
                          <a:ea typeface=""/>
                          <a:cs typeface=""/>
                        </a:defRPr>
                      </a:lvl1pPr>
                      <a:lvl2pPr>
                        <a:defRPr b="1">
                          <a:solidFill>
                            <a:schemeClr val="bg1"/>
                          </a:solidFill>
                          <a:latin typeface="Segoe UI"/>
                          <a:ea typeface=""/>
                          <a:cs typeface=""/>
                        </a:defRPr>
                      </a:lvl2pPr>
                      <a:lvl3pPr>
                        <a:defRPr b="1">
                          <a:solidFill>
                            <a:schemeClr val="bg1"/>
                          </a:solidFill>
                          <a:latin typeface="Segoe UI"/>
                          <a:ea typeface=""/>
                          <a:cs typeface=""/>
                        </a:defRPr>
                      </a:lvl3pPr>
                      <a:lvl4pPr>
                        <a:defRPr b="1">
                          <a:solidFill>
                            <a:schemeClr val="bg1"/>
                          </a:solidFill>
                          <a:latin typeface="Segoe UI"/>
                          <a:ea typeface=""/>
                          <a:cs typeface=""/>
                        </a:defRPr>
                      </a:lvl4pPr>
                      <a:lvl5pPr>
                        <a:defRPr b="1">
                          <a:solidFill>
                            <a:schemeClr val="bg1"/>
                          </a:solidFill>
                          <a:latin typeface="Segoe UI"/>
                          <a:ea typeface=""/>
                          <a:cs typeface=""/>
                        </a:defRPr>
                      </a:lvl5pPr>
                      <a:lvl6pPr>
                        <a:defRPr b="1">
                          <a:solidFill>
                            <a:schemeClr val="bg1"/>
                          </a:solidFill>
                          <a:latin typeface="Segoe UI"/>
                          <a:ea typeface=""/>
                          <a:cs typeface=""/>
                        </a:defRPr>
                      </a:lvl6pPr>
                      <a:lvl7pPr>
                        <a:defRPr b="1">
                          <a:solidFill>
                            <a:schemeClr val="bg1"/>
                          </a:solidFill>
                          <a:latin typeface="Segoe UI"/>
                          <a:ea typeface=""/>
                          <a:cs typeface=""/>
                        </a:defRPr>
                      </a:lvl7pPr>
                      <a:lvl8pPr>
                        <a:defRPr b="1">
                          <a:solidFill>
                            <a:schemeClr val="bg1"/>
                          </a:solidFill>
                          <a:latin typeface="Segoe UI"/>
                          <a:ea typeface=""/>
                          <a:cs typeface=""/>
                        </a:defRPr>
                      </a:lvl8pPr>
                      <a:lvl9pPr>
                        <a:defRPr b="1">
                          <a:solidFill>
                            <a:schemeClr val="bg1"/>
                          </a:solidFill>
                          <a:latin typeface="Segoe UI"/>
                          <a:ea typeface=""/>
                          <a:cs typeface=""/>
                        </a:defRPr>
                      </a:lvl9pPr>
                    </a:lstStyle>
                    <a:p>
                      <a:pPr algn="l"/>
                      <a:r>
                        <a:rPr lang="en-AU" sz="2400" b="0">
                          <a:latin typeface="Segoe UI Light" panose="020B0502040204020203" pitchFamily="34" charset="0"/>
                          <a:cs typeface="Segoe UI Light" panose="020B0502040204020203" pitchFamily="34" charset="0"/>
                        </a:rPr>
                        <a:t>Script in current directory</a:t>
                      </a:r>
                    </a:p>
                  </a:txBody>
                  <a:tcPr anchor="ct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round/>
                      <a:headEnd type="none" w="med" len="med"/>
                      <a:tailEnd type="none" w="med" len="med"/>
                    </a:lnT>
                    <a:lnB w="9525" cap="flat" cmpd="sng" algn="ctr">
                      <a:solidFill>
                        <a:srgbClr val="4F81BD">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195661963"/>
                  </a:ext>
                </a:extLst>
              </a:tr>
              <a:tr h="600200">
                <a:tc>
                  <a:txBody>
                    <a:bodyPr/>
                    <a:lstStyle>
                      <a:lvl1pPr>
                        <a:defRPr>
                          <a:solidFill>
                            <a:schemeClr val="tx1"/>
                          </a:solidFill>
                          <a:latin typeface="Segoe UI"/>
                          <a:ea typeface=""/>
                          <a:cs typeface=""/>
                        </a:defRPr>
                      </a:lvl1pPr>
                      <a:lvl2pPr>
                        <a:defRPr>
                          <a:solidFill>
                            <a:schemeClr val="tx1"/>
                          </a:solidFill>
                          <a:latin typeface="Segoe UI"/>
                          <a:ea typeface=""/>
                          <a:cs typeface=""/>
                        </a:defRPr>
                      </a:lvl2pPr>
                      <a:lvl3pPr>
                        <a:defRPr>
                          <a:solidFill>
                            <a:schemeClr val="tx1"/>
                          </a:solidFill>
                          <a:latin typeface="Segoe UI"/>
                          <a:ea typeface=""/>
                          <a:cs typeface=""/>
                        </a:defRPr>
                      </a:lvl3pPr>
                      <a:lvl4pPr>
                        <a:defRPr>
                          <a:solidFill>
                            <a:schemeClr val="tx1"/>
                          </a:solidFill>
                          <a:latin typeface="Segoe UI"/>
                          <a:ea typeface=""/>
                          <a:cs typeface=""/>
                        </a:defRPr>
                      </a:lvl4pPr>
                      <a:lvl5pPr>
                        <a:defRPr>
                          <a:solidFill>
                            <a:schemeClr val="tx1"/>
                          </a:solidFill>
                          <a:latin typeface="Segoe UI"/>
                          <a:ea typeface=""/>
                          <a:cs typeface=""/>
                        </a:defRPr>
                      </a:lvl5pPr>
                      <a:lvl6pPr>
                        <a:defRPr>
                          <a:solidFill>
                            <a:schemeClr val="tx1"/>
                          </a:solidFill>
                          <a:latin typeface="Segoe UI"/>
                          <a:ea typeface=""/>
                          <a:cs typeface=""/>
                        </a:defRPr>
                      </a:lvl6pPr>
                      <a:lvl7pPr>
                        <a:defRPr>
                          <a:solidFill>
                            <a:schemeClr val="tx1"/>
                          </a:solidFill>
                          <a:latin typeface="Segoe UI"/>
                          <a:ea typeface=""/>
                          <a:cs typeface=""/>
                        </a:defRPr>
                      </a:lvl7pPr>
                      <a:lvl8pPr>
                        <a:defRPr>
                          <a:solidFill>
                            <a:schemeClr val="tx1"/>
                          </a:solidFill>
                          <a:latin typeface="Segoe UI"/>
                          <a:ea typeface=""/>
                          <a:cs typeface=""/>
                        </a:defRPr>
                      </a:lvl8pPr>
                      <a:lvl9pPr>
                        <a:defRPr>
                          <a:solidFill>
                            <a:schemeClr val="tx1"/>
                          </a:solidFill>
                          <a:latin typeface="Segoe UI"/>
                          <a:ea typeface=""/>
                          <a:cs typeface=""/>
                        </a:defRPr>
                      </a:lvl9p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PS C:\Scripts&gt; </a:t>
                      </a:r>
                      <a:r>
                        <a:rPr lang="en-AU" sz="2000">
                          <a:solidFill>
                            <a:srgbClr val="E0FFFF"/>
                          </a:solidFill>
                          <a:latin typeface="Lucida Console" panose="020B0609040504020204" pitchFamily="49" charset="0"/>
                        </a:rPr>
                        <a:t>.\script.ps1 </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2010927883"/>
                  </a:ext>
                </a:extLst>
              </a:tr>
            </a:tbl>
          </a:graphicData>
        </a:graphic>
      </p:graphicFrame>
      <p:graphicFrame>
        <p:nvGraphicFramePr>
          <p:cNvPr id="7" name="Table 6"/>
          <p:cNvGraphicFramePr>
            <a:graphicFrameLocks noGrp="1"/>
          </p:cNvGraphicFramePr>
          <p:nvPr>
            <p:extLst/>
          </p:nvPr>
        </p:nvGraphicFramePr>
        <p:xfrm>
          <a:off x="3571032" y="588672"/>
          <a:ext cx="6646857" cy="1200400"/>
        </p:xfrm>
        <a:graphic>
          <a:graphicData uri="http://schemas.openxmlformats.org/drawingml/2006/table">
            <a:tbl>
              <a:tblPr firstRow="1" bandRow="1"/>
              <a:tblGrid>
                <a:gridCol w="6646857">
                  <a:extLst>
                    <a:ext uri="{9D8B030D-6E8A-4147-A177-3AD203B41FA5}">
                      <a16:colId xmlns:a16="http://schemas.microsoft.com/office/drawing/2014/main" val="2792924573"/>
                    </a:ext>
                  </a:extLst>
                </a:gridCol>
              </a:tblGrid>
              <a:tr h="600200">
                <a:tc>
                  <a:txBody>
                    <a:bodyPr/>
                    <a:lstStyle/>
                    <a:p>
                      <a:pPr algn="l"/>
                      <a:r>
                        <a:rPr lang="en-AU" sz="2400" b="0">
                          <a:solidFill>
                            <a:schemeClr val="bg1"/>
                          </a:solidFill>
                          <a:latin typeface="Segoe UI Light" panose="020B0502040204020203" pitchFamily="34" charset="0"/>
                          <a:ea typeface=""/>
                          <a:cs typeface="Segoe UI Light" panose="020B0502040204020203" pitchFamily="34" charset="0"/>
                        </a:rPr>
                        <a:t>Full path and file name</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870524"/>
                  </a:ext>
                </a:extLst>
              </a:tr>
              <a:tr h="600200">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c:\scripts\script.ps1</a:t>
                      </a:r>
                      <a:endParaRPr lang="en-AU" sz="2000">
                        <a:solidFill>
                          <a:srgbClr val="FF4500"/>
                        </a:solidFill>
                        <a:latin typeface="Lucida Console" panose="020B0609040504020204" pitchFamily="49" charset="0"/>
                      </a:endParaRP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65215817"/>
                  </a:ext>
                </a:extLst>
              </a:tr>
            </a:tbl>
          </a:graphicData>
        </a:graphic>
      </p:graphicFrame>
      <p:graphicFrame>
        <p:nvGraphicFramePr>
          <p:cNvPr id="8" name="Table 7"/>
          <p:cNvGraphicFramePr>
            <a:graphicFrameLocks noGrp="1"/>
          </p:cNvGraphicFramePr>
          <p:nvPr>
            <p:extLst/>
          </p:nvPr>
        </p:nvGraphicFramePr>
        <p:xfrm>
          <a:off x="3571032" y="3364575"/>
          <a:ext cx="6646857" cy="1200400"/>
        </p:xfrm>
        <a:graphic>
          <a:graphicData uri="http://schemas.openxmlformats.org/drawingml/2006/table">
            <a:tbl>
              <a:tblPr firstRow="1" bandRow="1"/>
              <a:tblGrid>
                <a:gridCol w="6646857">
                  <a:extLst>
                    <a:ext uri="{9D8B030D-6E8A-4147-A177-3AD203B41FA5}">
                      <a16:colId xmlns:a16="http://schemas.microsoft.com/office/drawing/2014/main" val="241020899"/>
                    </a:ext>
                  </a:extLst>
                </a:gridCol>
              </a:tblGrid>
              <a:tr h="600200">
                <a:tc>
                  <a:txBody>
                    <a:bodyPr/>
                    <a:lstStyle/>
                    <a:p>
                      <a:pPr algn="l"/>
                      <a:r>
                        <a:rPr lang="en-AU" sz="2400" b="0">
                          <a:solidFill>
                            <a:schemeClr val="bg1"/>
                          </a:solidFill>
                          <a:latin typeface="Segoe UI Light" panose="020B0502040204020203" pitchFamily="34" charset="0"/>
                          <a:ea typeface=""/>
                          <a:cs typeface="Segoe UI Light" panose="020B0502040204020203" pitchFamily="34" charset="0"/>
                        </a:rPr>
                        <a:t>Spaces in path (tab completion helps)</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62384727"/>
                  </a:ext>
                </a:extLst>
              </a:tr>
              <a:tr h="60020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PS C:\&gt; </a:t>
                      </a:r>
                      <a:r>
                        <a:rPr lang="en-AU" sz="2000">
                          <a:solidFill>
                            <a:srgbClr val="D3D3D3"/>
                          </a:solidFill>
                          <a:latin typeface="Lucida Console" panose="020B0609040504020204" pitchFamily="49" charset="0"/>
                        </a:rPr>
                        <a:t>&amp;</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“c:\scripts\my script.ps1”</a:t>
                      </a:r>
                    </a:p>
                  </a:txBody>
                  <a:tcPr>
                    <a:lnL w="9525" cap="flat" cmpd="sng" algn="ctr">
                      <a:solidFill>
                        <a:srgbClr val="4F81BD">
                          <a:shade val="95000"/>
                          <a:satMod val="105000"/>
                        </a:srgbClr>
                      </a:solidFill>
                      <a:prstDash val="solid"/>
                    </a:lnL>
                    <a:lnR w="9525" cap="flat" cmpd="sng" algn="ctr">
                      <a:solidFill>
                        <a:srgbClr val="4F81BD">
                          <a:shade val="95000"/>
                          <a:satMod val="105000"/>
                        </a:srgbClr>
                      </a:solidFill>
                      <a:prstDash val="solid"/>
                    </a:lnR>
                    <a:lnT w="9525" cap="flat" cmpd="sng" algn="ctr">
                      <a:solidFill>
                        <a:srgbClr val="4F81BD">
                          <a:shade val="95000"/>
                          <a:satMod val="105000"/>
                        </a:srgbClr>
                      </a:solidFill>
                      <a:prstDash val="solid"/>
                    </a:lnT>
                    <a:lnB w="9525" cap="flat" cmpd="sng" algn="ctr">
                      <a:solidFill>
                        <a:srgbClr val="4F81BD">
                          <a:shade val="95000"/>
                          <a:satMod val="105000"/>
                        </a:srgbClr>
                      </a:solidFill>
                      <a:prstDash val="solid"/>
                      <a:round/>
                      <a:headEnd type="none" w="med" len="med"/>
                      <a:tailEnd type="none" w="med" len="med"/>
                    </a:lnB>
                    <a:lnTlToBr w="12700" cmpd="sng">
                      <a:noFill/>
                      <a:prstDash val="solid"/>
                    </a:lnTlToBr>
                    <a:lnBlToTr w="12700" cmpd="sng">
                      <a:noFill/>
                      <a:prstDash val="solid"/>
                    </a:lnBlToTr>
                    <a:solidFill>
                      <a:srgbClr val="012456"/>
                    </a:solidFill>
                  </a:tcPr>
                </a:tc>
                <a:extLst>
                  <a:ext uri="{0D108BD9-81ED-4DB2-BD59-A6C34878D82A}">
                    <a16:rowId xmlns:a16="http://schemas.microsoft.com/office/drawing/2014/main" val="3884833593"/>
                  </a:ext>
                </a:extLst>
              </a:tr>
            </a:tbl>
          </a:graphicData>
        </a:graphic>
      </p:graphicFrame>
    </p:spTree>
    <p:extLst>
      <p:ext uri="{BB962C8B-B14F-4D97-AF65-F5344CB8AC3E}">
        <p14:creationId xmlns:p14="http://schemas.microsoft.com/office/powerpoint/2010/main" val="3801089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304800" y="194438"/>
            <a:ext cx="11277600" cy="685800"/>
          </a:xfrm>
        </p:spPr>
        <p:txBody>
          <a:bodyPr/>
          <a:lstStyle/>
          <a:p>
            <a:r>
              <a:rPr lang="en-AU"/>
              <a:t>Param Statement</a:t>
            </a:r>
          </a:p>
        </p:txBody>
      </p:sp>
      <p:sp>
        <p:nvSpPr>
          <p:cNvPr id="10" name="Content Placeholder 9"/>
          <p:cNvSpPr>
            <a:spLocks noGrp="1"/>
          </p:cNvSpPr>
          <p:nvPr>
            <p:ph sz="quarter" idx="13"/>
          </p:nvPr>
        </p:nvSpPr>
        <p:spPr>
          <a:xfrm>
            <a:off x="406400" y="1079936"/>
            <a:ext cx="11176000" cy="1240635"/>
          </a:xfrm>
        </p:spPr>
        <p:txBody>
          <a:bodyPr>
            <a:normAutofit/>
          </a:bodyPr>
          <a:lstStyle/>
          <a:p>
            <a:pPr marL="342900" indent="-342900">
              <a:buFont typeface="Arial" panose="020B0604020202020204" pitchFamily="34" charset="0"/>
              <a:buChar char="•"/>
            </a:pPr>
            <a:r>
              <a:rPr lang="en-AU"/>
              <a:t>Must be first statement in script, except for comments</a:t>
            </a:r>
          </a:p>
          <a:p>
            <a:pPr marL="342900" indent="-342900">
              <a:buFont typeface="Arial" panose="020B0604020202020204" pitchFamily="34" charset="0"/>
              <a:buChar char="•"/>
            </a:pPr>
            <a:r>
              <a:rPr lang="en-AU"/>
              <a:t>Parameter values are available to commands in script</a:t>
            </a:r>
          </a:p>
          <a:p>
            <a:pPr marL="342900" indent="-342900">
              <a:buFont typeface="Arial" panose="020B0604020202020204" pitchFamily="34" charset="0"/>
              <a:buChar char="•"/>
            </a:pPr>
            <a:endParaRPr lang="en-AU"/>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800" b="0" i="0" u="none" strike="noStrike" kern="1200" cap="none" spc="0" normalizeH="0" baseline="0" noProof="0">
              <a:ln>
                <a:noFill/>
              </a:ln>
              <a:solidFill>
                <a:srgbClr val="3F3F3F"/>
              </a:solidFill>
              <a:effectLst/>
              <a:uLnTx/>
              <a:uFillTx/>
              <a:latin typeface="Segoe UI"/>
              <a:ea typeface="+mn-ea"/>
            </a:endParaRPr>
          </a:p>
        </p:txBody>
      </p:sp>
      <p:pic>
        <p:nvPicPr>
          <p:cNvPr id="11" name="Picture 10"/>
          <p:cNvPicPr>
            <a:picLocks noChangeAspect="1"/>
          </p:cNvPicPr>
          <p:nvPr/>
        </p:nvPicPr>
        <p:blipFill>
          <a:blip r:embed="rId3"/>
          <a:stretch>
            <a:fillRect/>
          </a:stretch>
        </p:blipFill>
        <p:spPr>
          <a:xfrm>
            <a:off x="911424" y="2594419"/>
            <a:ext cx="7648575" cy="1304925"/>
          </a:xfrm>
          <a:prstGeom prst="rect">
            <a:avLst/>
          </a:prstGeom>
        </p:spPr>
      </p:pic>
      <p:sp>
        <p:nvSpPr>
          <p:cNvPr id="12" name="Rectangle 11"/>
          <p:cNvSpPr/>
          <p:nvPr/>
        </p:nvSpPr>
        <p:spPr>
          <a:xfrm>
            <a:off x="911424" y="4260707"/>
            <a:ext cx="10873208" cy="2246769"/>
          </a:xfrm>
          <a:prstGeom prst="rect">
            <a:avLst/>
          </a:prstGeom>
          <a:solidFill>
            <a:srgbClr val="012456"/>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C:\scripts&gt; .\ScriptParamExample.ps1 -ComputerName localhost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FF00"/>
                </a:solidFill>
                <a:effectLst/>
                <a:uLnTx/>
                <a:uFillTx/>
                <a:latin typeface="Lucida Console" panose="020B0609040504020204" pitchFamily="49" charset="0"/>
                <a:ea typeface="+mn-ea"/>
                <a:cs typeface="+mn-cs"/>
              </a:rPr>
              <a:t>True</a:t>
            </a: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C:\scripts&gt; .\ScriptParamExample.ps1 -ComputerName </a:t>
            </a:r>
            <a:r>
              <a:rPr kumimoji="0" lang="en-AU" sz="2000" b="0" i="0" u="none" strike="noStrike" kern="1200" cap="none" spc="0" normalizeH="0" baseline="0" noProof="0" err="1">
                <a:ln>
                  <a:noFill/>
                </a:ln>
                <a:solidFill>
                  <a:srgbClr val="F5F5F5"/>
                </a:solidFill>
                <a:effectLst/>
                <a:uLnTx/>
                <a:uFillTx/>
                <a:latin typeface="Lucida Console" panose="020B0609040504020204" pitchFamily="49" charset="0"/>
                <a:ea typeface="+mn-ea"/>
                <a:cs typeface="+mn-cs"/>
              </a:rPr>
              <a:t>DoesNotExist</a:t>
            </a: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FF00"/>
                </a:solidFill>
                <a:effectLst/>
                <a:uLnTx/>
                <a:uFillTx/>
                <a:latin typeface="Lucida Console" panose="020B0609040504020204" pitchFamily="49" charset="0"/>
                <a:ea typeface="+mn-ea"/>
                <a:cs typeface="+mn-cs"/>
              </a:rPr>
              <a:t>False</a:t>
            </a: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F5F5F5"/>
                </a:solidFill>
                <a:effectLst/>
                <a:uLnTx/>
                <a:uFillTx/>
                <a:latin typeface="Lucida Console" panose="020B0609040504020204" pitchFamily="49" charset="0"/>
                <a:ea typeface="+mn-ea"/>
                <a:cs typeface="+mn-cs"/>
              </a:rPr>
              <a:t>PS C:\scripts&gt;  </a:t>
            </a:r>
          </a:p>
        </p:txBody>
      </p:sp>
      <p:sp>
        <p:nvSpPr>
          <p:cNvPr id="13" name="Rectangle 12"/>
          <p:cNvSpPr/>
          <p:nvPr/>
        </p:nvSpPr>
        <p:spPr>
          <a:xfrm>
            <a:off x="1487488" y="2814640"/>
            <a:ext cx="2304256" cy="288032"/>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ular Callout 13"/>
          <p:cNvSpPr/>
          <p:nvPr/>
        </p:nvSpPr>
        <p:spPr>
          <a:xfrm>
            <a:off x="3994732" y="1974218"/>
            <a:ext cx="2160240" cy="665288"/>
          </a:xfrm>
          <a:prstGeom prst="wedgeRectCallout">
            <a:avLst>
              <a:gd name="adj1" fmla="val -55134"/>
              <a:gd name="adj2" fmla="val 93307"/>
            </a:avLst>
          </a:prstGeom>
          <a:solidFill>
            <a:schemeClr val="tx2">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Param Statement</a:t>
            </a:r>
            <a:endParaRPr kumimoji="0" lang="en-AU" sz="16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5" name="Rectangle 14"/>
          <p:cNvSpPr/>
          <p:nvPr/>
        </p:nvSpPr>
        <p:spPr>
          <a:xfrm>
            <a:off x="7032104" y="4327772"/>
            <a:ext cx="2043419" cy="288032"/>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6" name="Rectangular Callout 15"/>
          <p:cNvSpPr/>
          <p:nvPr/>
        </p:nvSpPr>
        <p:spPr>
          <a:xfrm>
            <a:off x="7067329" y="3520277"/>
            <a:ext cx="1353393" cy="554329"/>
          </a:xfrm>
          <a:prstGeom prst="wedgeRectCallout">
            <a:avLst>
              <a:gd name="adj1" fmla="val -20833"/>
              <a:gd name="adj2" fmla="val 88097"/>
            </a:avLst>
          </a:prstGeom>
          <a:solidFill>
            <a:schemeClr val="tx2">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Parameter</a:t>
            </a:r>
            <a:endParaRPr kumimoji="0" lang="en-AU" sz="16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
        <p:nvSpPr>
          <p:cNvPr id="17" name="Rectangle 16"/>
          <p:cNvSpPr/>
          <p:nvPr/>
        </p:nvSpPr>
        <p:spPr>
          <a:xfrm>
            <a:off x="9192344" y="4327772"/>
            <a:ext cx="1531575" cy="288032"/>
          </a:xfrm>
          <a:prstGeom prst="rect">
            <a:avLst/>
          </a:prstGeom>
          <a:noFill/>
          <a:ln w="3175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8" name="Rectangular Callout 17"/>
          <p:cNvSpPr/>
          <p:nvPr/>
        </p:nvSpPr>
        <p:spPr>
          <a:xfrm>
            <a:off x="9189769" y="3522655"/>
            <a:ext cx="2003748" cy="554329"/>
          </a:xfrm>
          <a:prstGeom prst="wedgeRectCallout">
            <a:avLst>
              <a:gd name="adj1" fmla="val -23163"/>
              <a:gd name="adj2" fmla="val 90941"/>
            </a:avLst>
          </a:prstGeom>
          <a:solidFill>
            <a:schemeClr val="tx2">
              <a:lumMod val="8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Parameter Value</a:t>
            </a:r>
            <a:endParaRPr kumimoji="0" lang="en-AU" sz="16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endParaRPr>
          </a:p>
        </p:txBody>
      </p:sp>
    </p:spTree>
    <p:extLst>
      <p:ext uri="{BB962C8B-B14F-4D97-AF65-F5344CB8AC3E}">
        <p14:creationId xmlns:p14="http://schemas.microsoft.com/office/powerpoint/2010/main" val="3861193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Running a Script with the Mouse</a:t>
            </a:r>
          </a:p>
        </p:txBody>
      </p:sp>
      <p:sp>
        <p:nvSpPr>
          <p:cNvPr id="4" name="Content Placeholder 3"/>
          <p:cNvSpPr>
            <a:spLocks noGrp="1"/>
          </p:cNvSpPr>
          <p:nvPr>
            <p:ph sz="quarter" idx="13"/>
          </p:nvPr>
        </p:nvSpPr>
        <p:spPr>
          <a:xfrm>
            <a:off x="406400" y="1143000"/>
            <a:ext cx="11176000" cy="989856"/>
          </a:xfrm>
        </p:spPr>
        <p:txBody>
          <a:bodyPr/>
          <a:lstStyle/>
          <a:p>
            <a:pPr marL="342900" indent="-342900">
              <a:buFont typeface="Arial" panose="020B0604020202020204" pitchFamily="34" charset="0"/>
              <a:buChar char="•"/>
            </a:pPr>
            <a:r>
              <a:rPr lang="en-AU"/>
              <a:t>Script files cannot be double clicked to run</a:t>
            </a:r>
          </a:p>
          <a:p>
            <a:pPr marL="342900" indent="-342900">
              <a:buFont typeface="Arial" panose="020B0604020202020204" pitchFamily="34" charset="0"/>
              <a:buChar char="•"/>
            </a:pPr>
            <a:r>
              <a:rPr lang="en-AU"/>
              <a:t>Run with PowerShell option:</a:t>
            </a:r>
          </a:p>
          <a:p>
            <a:endParaRPr lang="en-AU"/>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pic>
        <p:nvPicPr>
          <p:cNvPr id="7" name="Picture 6"/>
          <p:cNvPicPr>
            <a:picLocks noChangeAspect="1"/>
          </p:cNvPicPr>
          <p:nvPr/>
        </p:nvPicPr>
        <p:blipFill>
          <a:blip r:embed="rId3"/>
          <a:stretch>
            <a:fillRect/>
          </a:stretch>
        </p:blipFill>
        <p:spPr>
          <a:xfrm>
            <a:off x="839416" y="2167211"/>
            <a:ext cx="8439150" cy="2714625"/>
          </a:xfrm>
          <a:prstGeom prst="rect">
            <a:avLst/>
          </a:prstGeom>
        </p:spPr>
      </p:pic>
      <p:sp>
        <p:nvSpPr>
          <p:cNvPr id="8" name="Rectangle 7"/>
          <p:cNvSpPr/>
          <p:nvPr/>
        </p:nvSpPr>
        <p:spPr>
          <a:xfrm>
            <a:off x="4223792" y="3933056"/>
            <a:ext cx="1440160" cy="288032"/>
          </a:xfrm>
          <a:prstGeom prst="rect">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4" name="Content Placeholder 3"/>
          <p:cNvSpPr txBox="1">
            <a:spLocks/>
          </p:cNvSpPr>
          <p:nvPr/>
        </p:nvSpPr>
        <p:spPr>
          <a:xfrm>
            <a:off x="9354008" y="2167211"/>
            <a:ext cx="2502632" cy="989856"/>
          </a:xfrm>
          <a:prstGeom prst="rect">
            <a:avLst/>
          </a:prstGeom>
        </p:spPr>
        <p:txBody>
          <a:bodyPr vert="horz" lIns="91440" tIns="45720" rIns="91440" bIns="45720" rtlCol="0">
            <a:normAutofit fontScale="92500" lnSpcReduction="20000"/>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2400" b="0" i="0" u="none" strike="noStrike" kern="0" cap="none" spc="0" normalizeH="0" baseline="0" noProof="0">
                <a:ln>
                  <a:noFill/>
                </a:ln>
                <a:solidFill>
                  <a:srgbClr val="3F3F3F"/>
                </a:solidFill>
                <a:effectLst/>
                <a:uLnTx/>
                <a:uFillTx/>
                <a:latin typeface="Segoe UI Light" pitchFamily="34" charset="0"/>
                <a:ea typeface="+mn-ea"/>
                <a:cs typeface="Segoe Pro Light"/>
              </a:rPr>
              <a:t>Right-click script</a:t>
            </a:r>
          </a:p>
          <a:p>
            <a:pPr marL="342900" marR="0" lvl="0" indent="-342900" algn="l" defTabSz="914400" rtl="0" eaLnBrk="1" fontAlgn="auto" latinLnBrk="0" hangingPunct="1">
              <a:lnSpc>
                <a:spcPct val="100000"/>
              </a:lnSpc>
              <a:spcBef>
                <a:spcPts val="300"/>
              </a:spcBef>
              <a:spcAft>
                <a:spcPts val="0"/>
              </a:spcAft>
              <a:buClrTx/>
              <a:buSzTx/>
              <a:buFont typeface="Arial" panose="020B0604020202020204" pitchFamily="34" charset="0"/>
              <a:buChar char="•"/>
              <a:tabLst/>
              <a:defRPr/>
            </a:pPr>
            <a:r>
              <a:rPr kumimoji="0" lang="en-AU" sz="2400" b="0" i="0" u="none" strike="noStrike" kern="0" cap="none" spc="0" normalizeH="0" baseline="0" noProof="0">
                <a:ln>
                  <a:noFill/>
                </a:ln>
                <a:solidFill>
                  <a:srgbClr val="3F3F3F"/>
                </a:solidFill>
                <a:effectLst/>
                <a:uLnTx/>
                <a:uFillTx/>
                <a:latin typeface="Segoe UI Light" pitchFamily="34" charset="0"/>
                <a:ea typeface="+mn-ea"/>
                <a:cs typeface="Segoe Pro Light"/>
              </a:rPr>
              <a:t>Select Run with PowerShell</a:t>
            </a:r>
          </a:p>
          <a:p>
            <a:pPr marL="0" marR="0" lvl="0" indent="0" algn="l" defTabSz="914400" rtl="0" eaLnBrk="1" fontAlgn="auto" latinLnBrk="0" hangingPunct="1">
              <a:lnSpc>
                <a:spcPct val="100000"/>
              </a:lnSpc>
              <a:spcBef>
                <a:spcPts val="300"/>
              </a:spcBef>
              <a:spcAft>
                <a:spcPts val="0"/>
              </a:spcAft>
              <a:buClrTx/>
              <a:buSzTx/>
              <a:buFontTx/>
              <a:buNone/>
              <a:tabLst/>
              <a:defRPr/>
            </a:pPr>
            <a:endParaRPr kumimoji="0" lang="en-AU" sz="2400" b="0" i="0" u="none" strike="noStrike" kern="0" cap="none" spc="0" normalizeH="0" baseline="0" noProof="0">
              <a:ln>
                <a:noFill/>
              </a:ln>
              <a:solidFill>
                <a:srgbClr val="3F3F3F"/>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343096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Execution</a:t>
            </a:r>
            <a:br>
              <a:rPr lang="en-AU"/>
            </a:br>
            <a:r>
              <a:rPr lang="en-AU"/>
              <a:t>Policy</a:t>
            </a:r>
            <a:br>
              <a:rPr lang="en-AU"/>
            </a:br>
            <a:r>
              <a:rPr lang="en-AU"/>
              <a:t>Levels</a:t>
            </a:r>
          </a:p>
        </p:txBody>
      </p:sp>
      <p:sp>
        <p:nvSpPr>
          <p:cNvPr id="5" name="Slide Number Placeholder 4"/>
          <p:cNvSpPr>
            <a:spLocks noGrp="1"/>
          </p:cNvSpPr>
          <p:nvPr>
            <p:ph type="sldNum" sz="quarter" idx="11"/>
          </p:nvPr>
        </p:nvSpPr>
        <p:spPr>
          <a:effectLst/>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000000"/>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800" b="0" i="0" u="none" strike="noStrike" kern="1200" cap="none" spc="0" normalizeH="0" baseline="0" noProof="0">
              <a:ln>
                <a:noFill/>
              </a:ln>
              <a:solidFill>
                <a:srgbClr val="000000"/>
              </a:solidFill>
              <a:effectLst/>
              <a:uLnTx/>
              <a:uFillTx/>
              <a:latin typeface="Segoe UI"/>
              <a:ea typeface="+mn-ea"/>
            </a:endParaRPr>
          </a:p>
        </p:txBody>
      </p:sp>
      <p:graphicFrame>
        <p:nvGraphicFramePr>
          <p:cNvPr id="3" name="Diagram 2"/>
          <p:cNvGraphicFramePr/>
          <p:nvPr>
            <p:extLst/>
          </p:nvPr>
        </p:nvGraphicFramePr>
        <p:xfrm>
          <a:off x="2732567" y="533234"/>
          <a:ext cx="769797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51320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graphicEl>
                                              <a:dgm id="{98E14EDE-E096-4158-809E-9E604D8ED84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graphicEl>
                                              <a:dgm id="{9F36A2C9-EEDE-4A69-AB35-611DF56789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graphicEl>
                                              <a:dgm id="{68E1BEB3-D885-44E8-82C6-989DB867C67B}"/>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graphicEl>
                                              <a:dgm id="{9E36DE79-EE6C-4A91-ABF9-4A582035168A}"/>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graphicEl>
                                              <a:dgm id="{8B870745-5CB5-43A1-841C-66CCFC0902B6}"/>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graphicEl>
                                              <a:dgm id="{EA47F679-C5D8-4851-A647-B280485EF49F}"/>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graphicEl>
                                              <a:dgm id="{D8E314A4-FC13-4847-8CCA-4C758CE84F17}"/>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graphicEl>
                                              <a:dgm id="{37CFD8B5-E461-4A62-BC8A-CDB7564AF439}"/>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Sub>
          <a:bldDgm bld="one"/>
        </p:bldSub>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Execution</a:t>
            </a:r>
            <a:br>
              <a:rPr lang="en-AU"/>
            </a:br>
            <a:r>
              <a:rPr lang="en-AU"/>
              <a:t>Policy</a:t>
            </a:r>
            <a:br>
              <a:rPr lang="en-AU"/>
            </a:br>
            <a:r>
              <a:rPr lang="en-AU"/>
              <a:t>Scope</a:t>
            </a:r>
          </a:p>
        </p:txBody>
      </p:sp>
      <p:sp>
        <p:nvSpPr>
          <p:cNvPr id="3" name="Content Placeholder 2"/>
          <p:cNvSpPr>
            <a:spLocks noGrp="1"/>
          </p:cNvSpPr>
          <p:nvPr>
            <p:ph sz="quarter" idx="13"/>
          </p:nvPr>
        </p:nvSpPr>
        <p:spPr>
          <a:xfrm>
            <a:off x="406400" y="2498650"/>
            <a:ext cx="2081619" cy="3597349"/>
          </a:xfrm>
        </p:spPr>
        <p:txBody>
          <a:bodyPr/>
          <a:lstStyle/>
          <a:p>
            <a:r>
              <a:rPr lang="en-US"/>
              <a:t>Apply Execution Policy Levels at one or more of these 5 scopes</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prstClr val="white"/>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800" b="0" i="0" u="none" strike="noStrike" kern="1200" cap="none" spc="0" normalizeH="0" baseline="0" noProof="0">
              <a:ln>
                <a:noFill/>
              </a:ln>
              <a:solidFill>
                <a:prstClr val="white"/>
              </a:solidFill>
              <a:effectLst/>
              <a:uLnTx/>
              <a:uFillTx/>
              <a:latin typeface="Segoe UI"/>
              <a:ea typeface="+mn-ea"/>
            </a:endParaRPr>
          </a:p>
        </p:txBody>
      </p:sp>
      <p:graphicFrame>
        <p:nvGraphicFramePr>
          <p:cNvPr id="28" name="Diagram 27"/>
          <p:cNvGraphicFramePr/>
          <p:nvPr>
            <p:extLst/>
          </p:nvPr>
        </p:nvGraphicFramePr>
        <p:xfrm>
          <a:off x="2796362" y="525927"/>
          <a:ext cx="7676708" cy="58536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9" name="Group 8"/>
          <p:cNvGrpSpPr/>
          <p:nvPr/>
        </p:nvGrpSpPr>
        <p:grpSpPr>
          <a:xfrm>
            <a:off x="10705493" y="691117"/>
            <a:ext cx="1110792" cy="5688418"/>
            <a:chOff x="10705493" y="691117"/>
            <a:chExt cx="1110792" cy="5688418"/>
          </a:xfrm>
        </p:grpSpPr>
        <p:sp>
          <p:nvSpPr>
            <p:cNvPr id="8" name="Isosceles Triangle 7"/>
            <p:cNvSpPr/>
            <p:nvPr/>
          </p:nvSpPr>
          <p:spPr>
            <a:xfrm rot="10800000">
              <a:off x="10818317" y="691117"/>
              <a:ext cx="885145" cy="5688418"/>
            </a:xfrm>
            <a:prstGeom prst="triangl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6" name="TextBox 5"/>
            <p:cNvSpPr txBox="1"/>
            <p:nvPr/>
          </p:nvSpPr>
          <p:spPr>
            <a:xfrm>
              <a:off x="10705493" y="2860162"/>
              <a:ext cx="1110792" cy="923330"/>
            </a:xfrm>
            <a:prstGeom prst="rect">
              <a:avLst/>
            </a:prstGeom>
            <a:solidFill>
              <a:schemeClr val="accent2"/>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Highest Priority Wins</a:t>
              </a:r>
            </a:p>
          </p:txBody>
        </p:sp>
      </p:grpSp>
    </p:spTree>
    <p:extLst>
      <p:ext uri="{BB962C8B-B14F-4D97-AF65-F5344CB8AC3E}">
        <p14:creationId xmlns:p14="http://schemas.microsoft.com/office/powerpoint/2010/main" val="4272151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graphicEl>
                                              <a:dgm id="{98E14EDE-E096-4158-809E-9E604D8ED848}"/>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graphicEl>
                                              <a:dgm id="{9F36A2C9-EEDE-4A69-AB35-611DF567892A}"/>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graphicEl>
                                              <a:dgm id="{77AC44F0-EB4E-4AA7-9250-EB31DA9FAA40}"/>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graphicEl>
                                              <a:dgm id="{AEA2F477-F7C2-4544-986B-9D0A7334103E}"/>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
                                            <p:graphicEl>
                                              <a:dgm id="{F8C7FA05-3AB3-4641-9FD8-DD6A31ADF109}"/>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graphicEl>
                                              <a:dgm id="{45954178-B8C0-4311-9708-A568D9A9BC1E}"/>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graphicEl>
                                              <a:dgm id="{139B431D-3F3D-4175-B44B-A536110ECD6B}"/>
                                            </p:graphic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
                                            <p:graphicEl>
                                              <a:dgm id="{0A03E0FB-6590-4CFF-B46E-DB1D9A5297FC}"/>
                                            </p:graphic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graphicEl>
                                              <a:dgm id="{70EDF559-FC04-42E6-91A3-4C20B15A16A6}"/>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8">
                                            <p:graphicEl>
                                              <a:dgm id="{FDFBB843-F491-4091-BB33-F33B71265CF9}"/>
                                            </p:graphic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Comments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5" name="Rectangle 4"/>
          <p:cNvSpPr/>
          <p:nvPr/>
        </p:nvSpPr>
        <p:spPr>
          <a:xfrm>
            <a:off x="1024845" y="1771257"/>
            <a:ext cx="401072" cy="523220"/>
          </a:xfrm>
          <a:prstGeom prst="rect">
            <a:avLst/>
          </a:prstGeom>
          <a:solidFill>
            <a:schemeClr val="bg2">
              <a:lumMod val="90000"/>
              <a:lumOff val="10000"/>
            </a:schemeClr>
          </a:solidFill>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a:t>
            </a:r>
          </a:p>
        </p:txBody>
      </p:sp>
      <p:sp>
        <p:nvSpPr>
          <p:cNvPr id="7" name="TextBox 6"/>
          <p:cNvSpPr txBox="1"/>
          <p:nvPr/>
        </p:nvSpPr>
        <p:spPr>
          <a:xfrm>
            <a:off x="1579145" y="1802033"/>
            <a:ext cx="286581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Comment character</a:t>
            </a:r>
          </a:p>
        </p:txBody>
      </p:sp>
      <p:sp>
        <p:nvSpPr>
          <p:cNvPr id="9" name="Rectangle 8"/>
          <p:cNvSpPr/>
          <p:nvPr/>
        </p:nvSpPr>
        <p:spPr>
          <a:xfrm>
            <a:off x="688192" y="1670722"/>
            <a:ext cx="3756770" cy="72429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pic>
        <p:nvPicPr>
          <p:cNvPr id="3" name="Picture 2"/>
          <p:cNvPicPr>
            <a:picLocks noChangeAspect="1"/>
          </p:cNvPicPr>
          <p:nvPr/>
        </p:nvPicPr>
        <p:blipFill>
          <a:blip r:embed="rId3"/>
          <a:stretch>
            <a:fillRect/>
          </a:stretch>
        </p:blipFill>
        <p:spPr>
          <a:xfrm>
            <a:off x="591378" y="2828271"/>
            <a:ext cx="11093277" cy="2128042"/>
          </a:xfrm>
          <a:prstGeom prst="rect">
            <a:avLst/>
          </a:prstGeom>
        </p:spPr>
      </p:pic>
      <p:sp>
        <p:nvSpPr>
          <p:cNvPr id="8" name="TextBox 7"/>
          <p:cNvSpPr txBox="1"/>
          <p:nvPr/>
        </p:nvSpPr>
        <p:spPr>
          <a:xfrm>
            <a:off x="8090915" y="1802033"/>
            <a:ext cx="2865816" cy="46166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4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Block comment tags</a:t>
            </a:r>
          </a:p>
        </p:txBody>
      </p:sp>
      <p:sp>
        <p:nvSpPr>
          <p:cNvPr id="10" name="Rectangle 9"/>
          <p:cNvSpPr/>
          <p:nvPr/>
        </p:nvSpPr>
        <p:spPr>
          <a:xfrm>
            <a:off x="7211484" y="1670722"/>
            <a:ext cx="3745248" cy="724291"/>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AU" sz="18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p:cNvSpPr/>
          <p:nvPr/>
        </p:nvSpPr>
        <p:spPr>
          <a:xfrm>
            <a:off x="7363167" y="1709701"/>
            <a:ext cx="576064" cy="646331"/>
          </a:xfrm>
          <a:prstGeom prst="rect">
            <a:avLst/>
          </a:prstGeom>
          <a:solidFill>
            <a:schemeClr val="bg2">
              <a:lumMod val="90000"/>
              <a:lumOff val="10000"/>
            </a:schemeClr>
          </a:solid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&lt;#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1800" b="0" i="0" u="none" strike="noStrike" kern="1200" cap="none" spc="0" normalizeH="0" baseline="0" noProof="0">
                <a:ln>
                  <a:noFill/>
                </a:ln>
                <a:solidFill>
                  <a:srgbClr val="98FB98"/>
                </a:solidFill>
                <a:effectLst/>
                <a:uLnTx/>
                <a:uFillTx/>
                <a:latin typeface="Lucida Console" panose="020B0609040504020204" pitchFamily="49" charset="0"/>
                <a:ea typeface="+mn-ea"/>
                <a:cs typeface="+mn-cs"/>
              </a:rPr>
              <a:t>#&gt; </a:t>
            </a:r>
          </a:p>
        </p:txBody>
      </p:sp>
      <p:pic>
        <p:nvPicPr>
          <p:cNvPr id="15" name="Picture 14"/>
          <p:cNvPicPr>
            <a:picLocks noChangeAspect="1"/>
          </p:cNvPicPr>
          <p:nvPr/>
        </p:nvPicPr>
        <p:blipFill>
          <a:blip r:embed="rId4"/>
          <a:stretch>
            <a:fillRect/>
          </a:stretch>
        </p:blipFill>
        <p:spPr>
          <a:xfrm>
            <a:off x="404240" y="4699008"/>
            <a:ext cx="7686675" cy="1381125"/>
          </a:xfrm>
          <a:prstGeom prst="rect">
            <a:avLst/>
          </a:prstGeom>
        </p:spPr>
      </p:pic>
    </p:spTree>
    <p:extLst>
      <p:ext uri="{BB962C8B-B14F-4D97-AF65-F5344CB8AC3E}">
        <p14:creationId xmlns:p14="http://schemas.microsoft.com/office/powerpoint/2010/main" val="1141085209"/>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230e9df3-be65-4c73-a93b-d1236ebd677e">CPS089-628834383-4679</_dlc_DocId>
    <_dlc_DocIdUrl xmlns="230e9df3-be65-4c73-a93b-d1236ebd677e">
      <Url>https://microsoft-files.sharepoint.com/teams/CampusProjectSites089/hahzsakosd/ipdev/_layouts/15/DocIdRedir.aspx?ID=CPS089-628834383-4679</Url>
      <Description>CPS089-628834383-4679</Description>
    </_dlc_DocIdUrl>
    <_ip_UnifiedCompliancePolicyUIAction xmlns="http://schemas.microsoft.com/sharepoint/v3" xsi:nil="true"/>
    <_ip_UnifiedCompliancePolicyProperties xmlns="http://schemas.microsoft.com/sharepoint/v3" xsi:nil="true"/>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6B89AA-F912-4E43-9A35-B42E80C61091}">
  <ds:schemaRefs>
    <ds:schemaRef ds:uri="http://schemas.microsoft.com/sharepoint/events"/>
  </ds:schemaRefs>
</ds:datastoreItem>
</file>

<file path=customXml/itemProps2.xml><?xml version="1.0" encoding="utf-8"?>
<ds:datastoreItem xmlns:ds="http://schemas.openxmlformats.org/officeDocument/2006/customXml" ds:itemID="{8AD59D79-EDCE-493E-8879-7563A7CF262F}"/>
</file>

<file path=customXml/itemProps3.xml><?xml version="1.0" encoding="utf-8"?>
<ds:datastoreItem xmlns:ds="http://schemas.openxmlformats.org/officeDocument/2006/customXml" ds:itemID="{F2863A87-2185-4B2E-A96C-885D830011F1}">
  <ds:schemaRefs>
    <ds:schemaRef ds:uri="http://purl.org/dc/elements/1.1/"/>
    <ds:schemaRef ds:uri="http://schemas.microsoft.com/office/2006/metadata/properties"/>
    <ds:schemaRef ds:uri="7ed30aa2-a9a3-48dd-93de-4f2bc034e61b"/>
    <ds:schemaRef ds:uri="http://schemas.microsoft.com/office/infopath/2007/PartnerControls"/>
    <ds:schemaRef ds:uri="http://schemas.microsoft.com/office/2006/documentManagement/types"/>
    <ds:schemaRef ds:uri="http://purl.org/dc/dcmitype/"/>
    <ds:schemaRef ds:uri="http://schemas.microsoft.com/sharepoint/v3"/>
    <ds:schemaRef ds:uri="230e9df3-be65-4c73-a93b-d1236ebd677e"/>
    <ds:schemaRef ds:uri="http://schemas.openxmlformats.org/package/2006/metadata/core-properties"/>
    <ds:schemaRef ds:uri="http://www.w3.org/XML/1998/namespace"/>
    <ds:schemaRef ds:uri="http://purl.org/dc/terms/"/>
  </ds:schemaRefs>
</ds:datastoreItem>
</file>

<file path=customXml/itemProps4.xml><?xml version="1.0" encoding="utf-8"?>
<ds:datastoreItem xmlns:ds="http://schemas.openxmlformats.org/officeDocument/2006/customXml" ds:itemID="{7BF18AAF-6EB2-4CF4-B719-B6E514F144E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TotalTime>
  <Words>2669</Words>
  <Application>Microsoft Office PowerPoint</Application>
  <PresentationFormat>Widescreen</PresentationFormat>
  <Paragraphs>556</Paragraphs>
  <Slides>28</Slides>
  <Notes>28</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28</vt:i4>
      </vt:variant>
    </vt:vector>
  </HeadingPairs>
  <TitlesOfParts>
    <vt:vector size="41" baseType="lpstr">
      <vt:lpstr>Arial</vt:lpstr>
      <vt:lpstr>Arial Narrow</vt:lpstr>
      <vt:lpstr>Calibri</vt:lpstr>
      <vt:lpstr>Calibri Light</vt:lpstr>
      <vt:lpstr>Courier New</vt:lpstr>
      <vt:lpstr>Lucida Console</vt:lpstr>
      <vt:lpstr>Segoe Pro Light</vt:lpstr>
      <vt:lpstr>Segoe Pro Semibold</vt:lpstr>
      <vt:lpstr>Segoe UI</vt:lpstr>
      <vt:lpstr>Segoe UI Light</vt:lpstr>
      <vt:lpstr>Segoe UI Semibold</vt:lpstr>
      <vt:lpstr>Wingdings</vt:lpstr>
      <vt:lpstr>Services4x3</vt:lpstr>
      <vt:lpstr>Agenda</vt:lpstr>
      <vt:lpstr>Module 9: Functions, Scripts &amp; Scope</vt:lpstr>
      <vt:lpstr>Example: Simple script</vt:lpstr>
      <vt:lpstr>Running a Script</vt:lpstr>
      <vt:lpstr>Param Statement</vt:lpstr>
      <vt:lpstr>Running a Script with the Mouse</vt:lpstr>
      <vt:lpstr>Execution Policy Levels</vt:lpstr>
      <vt:lpstr>Execution Policy Scope</vt:lpstr>
      <vt:lpstr>Comments</vt:lpstr>
      <vt:lpstr>Requires Statement</vt:lpstr>
      <vt:lpstr>Function/Script Comment-based Help</vt:lpstr>
      <vt:lpstr>Instructor Demonstration</vt:lpstr>
      <vt:lpstr>Command Lookup Precedence   </vt:lpstr>
      <vt:lpstr>What is a Function?</vt:lpstr>
      <vt:lpstr>Function Parameters</vt:lpstr>
      <vt:lpstr>Instructor Demonstration</vt:lpstr>
      <vt:lpstr>Scope Rules </vt:lpstr>
      <vt:lpstr>PowerPoint Presentation</vt:lpstr>
      <vt:lpstr>Scope Modifiers </vt:lpstr>
      <vt:lpstr>Scope Visualized</vt:lpstr>
      <vt:lpstr>Dot-Source Notation</vt:lpstr>
      <vt:lpstr>Dot Sourcing Visualized</vt:lpstr>
      <vt:lpstr>Instructor Demonstration</vt:lpstr>
      <vt:lpstr>Profiles</vt:lpstr>
      <vt:lpstr>Profile Paths</vt:lpstr>
      <vt:lpstr>PowerPoint Presentation</vt:lpstr>
      <vt:lpstr>Instructor Demonstration</vt:lpstr>
      <vt:lpstr>Scripts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dc:creator>Bobby Reed</dc:creator>
  <cp:lastModifiedBy>Bobby Reed</cp:lastModifiedBy>
  <cp:revision>7</cp:revision>
  <dcterms:created xsi:type="dcterms:W3CDTF">2017-03-23T10:47:20Z</dcterms:created>
  <dcterms:modified xsi:type="dcterms:W3CDTF">2017-04-12T13:08:25Z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533578fd-156d-4762-b504-3dd71c8485d3</vt:lpwstr>
  </property>
</Properties>
</file>