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3"/>
  </p:notesMasterIdLst>
  <p:sldIdLst>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asers" id="{580E99AE-A156-45F0-BA43-863D91E77BE2}">
          <p14:sldIdLst>
            <p14:sldId id="257"/>
            <p14:sldId id="258"/>
            <p14:sldId id="259"/>
          </p14:sldIdLst>
        </p14:section>
        <p14:section name="Appendix" id="{AAF0FC12-9338-4A89-A756-853AEC5DDD6B}">
          <p14:sldIdLst>
            <p14:sldId id="260"/>
            <p14:sldId id="261"/>
          </p14:sldIdLst>
        </p14:section>
        <p14:section name="Closing" id="{579B79B9-A15A-4E6D-B62F-DB61C1D4C159}">
          <p14:sldIdLst>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4660"/>
  </p:normalViewPr>
  <p:slideViewPr>
    <p:cSldViewPr snapToGrid="0">
      <p:cViewPr varScale="1">
        <p:scale>
          <a:sx n="157" d="100"/>
          <a:sy n="157" d="100"/>
        </p:scale>
        <p:origin x="18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6FA30-06BF-472C-8A77-EBB6C5763D83}" type="datetimeFigureOut">
              <a:rPr lang="en-US" smtClean="0"/>
              <a:t>4/5/2017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9759E-C341-4F50-927D-E88C70222A22}" type="slidenum">
              <a:rPr lang="en-US" smtClean="0"/>
              <a:t>‹#›</a:t>
            </a:fld>
            <a:endParaRPr lang="en-US"/>
          </a:p>
        </p:txBody>
      </p:sp>
    </p:spTree>
    <p:extLst>
      <p:ext uri="{BB962C8B-B14F-4D97-AF65-F5344CB8AC3E}">
        <p14:creationId xmlns:p14="http://schemas.microsoft.com/office/powerpoint/2010/main" val="125408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endParaRPr lang="en-US">
              <a:latin typeface="Segoe" pitchFamily="34" charset="0"/>
            </a:endParaRPr>
          </a:p>
        </p:txBody>
      </p:sp>
      <p:sp>
        <p:nvSpPr>
          <p:cNvPr id="4" name="Slide Number Placeholder 3"/>
          <p:cNvSpPr>
            <a:spLocks noGrp="1"/>
          </p:cNvSpPr>
          <p:nvPr>
            <p:ph type="sldNum" sz="quarter" idx="10"/>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pitchFamily="34" charset="0"/>
                <a:ea typeface="+mn-ea"/>
                <a:cs typeface="+mn-cs"/>
              </a:rPr>
              <a:t>© 2013 Microsoft Corporation    	Microsoft Confidential</a:t>
            </a:r>
          </a:p>
        </p:txBody>
      </p:sp>
    </p:spTree>
    <p:extLst>
      <p:ext uri="{BB962C8B-B14F-4D97-AF65-F5344CB8AC3E}">
        <p14:creationId xmlns:p14="http://schemas.microsoft.com/office/powerpoint/2010/main" val="191829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endParaRPr lang="en-US">
              <a:latin typeface="Segoe" pitchFamily="34" charset="0"/>
            </a:endParaRPr>
          </a:p>
        </p:txBody>
      </p:sp>
      <p:sp>
        <p:nvSpPr>
          <p:cNvPr id="4" name="Slide Number Placeholder 3"/>
          <p:cNvSpPr>
            <a:spLocks noGrp="1"/>
          </p:cNvSpPr>
          <p:nvPr>
            <p:ph type="sldNum" sz="quarter" idx="10"/>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pitchFamily="34" charset="0"/>
                <a:ea typeface="+mn-ea"/>
                <a:cs typeface="+mn-cs"/>
              </a:rPr>
              <a:t>© 2013 Microsoft Corporation    	Microsoft Confidential</a:t>
            </a:r>
          </a:p>
        </p:txBody>
      </p:sp>
    </p:spTree>
    <p:extLst>
      <p:ext uri="{BB962C8B-B14F-4D97-AF65-F5344CB8AC3E}">
        <p14:creationId xmlns:p14="http://schemas.microsoft.com/office/powerpoint/2010/main" val="296342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endParaRPr lang="en-US">
              <a:latin typeface="Segoe" pitchFamily="34" charset="0"/>
            </a:endParaRPr>
          </a:p>
        </p:txBody>
      </p:sp>
      <p:sp>
        <p:nvSpPr>
          <p:cNvPr id="4" name="Slide Number Placeholder 3"/>
          <p:cNvSpPr>
            <a:spLocks noGrp="1"/>
          </p:cNvSpPr>
          <p:nvPr>
            <p:ph type="sldNum" sz="quarter" idx="10"/>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pitchFamily="34" charset="0"/>
                <a:ea typeface="+mn-ea"/>
                <a:cs typeface="+mn-cs"/>
              </a:rPr>
              <a:t>© 2013 Microsoft Corporation    	Microsoft Confidential</a:t>
            </a:r>
          </a:p>
        </p:txBody>
      </p:sp>
    </p:spTree>
    <p:extLst>
      <p:ext uri="{BB962C8B-B14F-4D97-AF65-F5344CB8AC3E}">
        <p14:creationId xmlns:p14="http://schemas.microsoft.com/office/powerpoint/2010/main" val="398284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305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06AD222-6A7C-4CED-83E7-85C8A350F90D}"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870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794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816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187554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87701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5954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47515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4/5/2017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608624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4/5/2017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41951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4/5/2017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274573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4/5/2017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692374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4/5/2017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497192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4/5/2017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7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4/5/2017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358728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74404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4/5/2017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272648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180720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974004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4/5/2017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4010914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4/5/2017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47447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633086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231482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7224931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5025422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7053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009477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24879919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238103857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4/5/2017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723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16972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277866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11679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57806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322956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860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4/5/2017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8783457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799"/>
            <a:ext cx="11277600" cy="1107621"/>
          </a:xfrm>
        </p:spPr>
        <p:txBody>
          <a:bodyPr/>
          <a:lstStyle/>
          <a:p>
            <a:r>
              <a:rPr lang="en-US"/>
              <a:t>Extended PowerShell Features</a:t>
            </a:r>
            <a:br>
              <a:rPr lang="en-US"/>
            </a:br>
            <a:r>
              <a:rPr lang="en-US" sz="2000"/>
              <a:t>Covered in Windows PowerShell 4.0 for the IT Professional - Part 2 </a:t>
            </a:r>
          </a:p>
        </p:txBody>
      </p:sp>
      <p:sp>
        <p:nvSpPr>
          <p:cNvPr id="3" name="Content Placeholder 2"/>
          <p:cNvSpPr>
            <a:spLocks noGrp="1"/>
          </p:cNvSpPr>
          <p:nvPr>
            <p:ph sz="quarter" idx="13"/>
          </p:nvPr>
        </p:nvSpPr>
        <p:spPr>
          <a:xfrm>
            <a:off x="406400" y="1635943"/>
            <a:ext cx="11176000" cy="4773021"/>
          </a:xfrm>
        </p:spPr>
        <p:txBody>
          <a:bodyPr>
            <a:normAutofit/>
          </a:bodyPr>
          <a:lstStyle/>
          <a:p>
            <a:pPr marL="342900" indent="-342900">
              <a:buFont typeface="Arial" panose="020B0604020202020204" pitchFamily="34" charset="0"/>
              <a:buChar char="•"/>
            </a:pPr>
            <a:r>
              <a:rPr lang="en-US">
                <a:solidFill>
                  <a:schemeClr val="bg1"/>
                </a:solidFill>
                <a:cs typeface="Segoe UI Light" panose="020B0502040204020203" pitchFamily="34" charset="0"/>
              </a:rPr>
              <a:t>PowerShell Web Access</a:t>
            </a:r>
          </a:p>
          <a:p>
            <a:pPr marL="800100" lvl="1" indent="-342900">
              <a:buFont typeface="Arial" panose="020B0604020202020204" pitchFamily="34" charset="0"/>
              <a:buChar char="•"/>
            </a:pPr>
            <a:r>
              <a:rPr lang="en-US" sz="1600"/>
              <a:t>Windows PowerShell console hosted in IIS</a:t>
            </a:r>
          </a:p>
          <a:p>
            <a:pPr marL="800100" lvl="1" indent="-342900">
              <a:buFont typeface="Arial" panose="020B0604020202020204" pitchFamily="34" charset="0"/>
              <a:buChar char="•"/>
            </a:pPr>
            <a:r>
              <a:rPr lang="en-US" sz="1600">
                <a:solidFill>
                  <a:schemeClr val="bg1"/>
                </a:solidFill>
                <a:latin typeface="Segoe UI Light" panose="020B0502040204020203" pitchFamily="34" charset="0"/>
                <a:cs typeface="Segoe UI Light" panose="020B0502040204020203" pitchFamily="34" charset="0"/>
              </a:rPr>
              <a:t>Access the PowerShell console securely (HTTPS) through any browser from any OS</a:t>
            </a:r>
          </a:p>
          <a:p>
            <a:pPr marL="800100" lvl="1" indent="-342900">
              <a:buFont typeface="Arial" panose="020B0604020202020204" pitchFamily="34" charset="0"/>
              <a:buChar char="•"/>
            </a:pPr>
            <a:r>
              <a:rPr lang="en-US" sz="1600"/>
              <a:t>Targets a remote internal computer specified at sign-in</a:t>
            </a:r>
            <a:endParaRPr lang="en-US" sz="1600">
              <a:solidFill>
                <a:schemeClr val="bg1"/>
              </a:solidFill>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endParaRPr lang="en-US" sz="1600">
              <a:solidFill>
                <a:schemeClr val="bg1"/>
              </a:solidFill>
            </a:endParaRP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4" name="Footer Placeholder 3"/>
          <p:cNvSpPr>
            <a:spLocks noGrp="1"/>
          </p:cNvSpPr>
          <p:nvPr>
            <p:ph type="ftr" sz="quarter" idx="4294967295"/>
          </p:nvPr>
        </p:nvSpPr>
        <p:spPr>
          <a:xfrm>
            <a:off x="0" y="6477000"/>
            <a:ext cx="4876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3035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799"/>
            <a:ext cx="11277600" cy="1107621"/>
          </a:xfrm>
        </p:spPr>
        <p:txBody>
          <a:bodyPr/>
          <a:lstStyle/>
          <a:p>
            <a:r>
              <a:rPr lang="en-US"/>
              <a:t>Extended PowerShell Features</a:t>
            </a:r>
            <a:br>
              <a:rPr lang="en-US"/>
            </a:br>
            <a:r>
              <a:rPr lang="en-US" sz="2000"/>
              <a:t>Covered in Windows PowerShell 4.0 for the IT Professional - Part 2 </a:t>
            </a:r>
          </a:p>
        </p:txBody>
      </p:sp>
      <p:sp>
        <p:nvSpPr>
          <p:cNvPr id="3" name="Content Placeholder 2"/>
          <p:cNvSpPr>
            <a:spLocks noGrp="1"/>
          </p:cNvSpPr>
          <p:nvPr>
            <p:ph sz="quarter" idx="13"/>
          </p:nvPr>
        </p:nvSpPr>
        <p:spPr>
          <a:xfrm>
            <a:off x="406400" y="1635943"/>
            <a:ext cx="11176000" cy="4773021"/>
          </a:xfrm>
        </p:spPr>
        <p:txBody>
          <a:bodyPr>
            <a:normAutofit/>
          </a:bodyPr>
          <a:lstStyle/>
          <a:p>
            <a:pPr marL="342900" indent="-342900">
              <a:buFont typeface="Arial" panose="020B0604020202020204" pitchFamily="34" charset="0"/>
              <a:buChar char="•"/>
            </a:pPr>
            <a:r>
              <a:rPr lang="en-US">
                <a:cs typeface="Segoe UI Light" panose="020B0502040204020203" pitchFamily="34" charset="0"/>
              </a:rPr>
              <a:t>PowerShell Workflow</a:t>
            </a:r>
          </a:p>
          <a:p>
            <a:pPr marL="800100" lvl="1" indent="-342900">
              <a:buFont typeface="Arial" panose="020B0604020202020204" pitchFamily="34" charset="0"/>
              <a:buChar char="•"/>
            </a:pPr>
            <a:r>
              <a:rPr lang="en-US" sz="1600"/>
              <a:t>Affect multiple managed computers or devices at the same time</a:t>
            </a:r>
          </a:p>
          <a:p>
            <a:pPr marL="800100" lvl="1" indent="-342900">
              <a:buFont typeface="Arial" panose="020B0604020202020204" pitchFamily="34" charset="0"/>
              <a:buChar char="•"/>
            </a:pPr>
            <a:r>
              <a:rPr lang="en-US" sz="1600"/>
              <a:t>Sequences of long running tasks</a:t>
            </a:r>
          </a:p>
          <a:p>
            <a:pPr marL="800100" lvl="1" indent="-342900">
              <a:buFont typeface="Arial" panose="020B0604020202020204" pitchFamily="34" charset="0"/>
              <a:buChar char="•"/>
            </a:pPr>
            <a:r>
              <a:rPr lang="en-US" sz="1600"/>
              <a:t>Leverages Windows Workflow Foundation</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4" name="Footer Placeholder 3"/>
          <p:cNvSpPr>
            <a:spLocks noGrp="1"/>
          </p:cNvSpPr>
          <p:nvPr>
            <p:ph type="ftr" sz="quarter" idx="4294967295"/>
          </p:nvPr>
        </p:nvSpPr>
        <p:spPr>
          <a:xfrm>
            <a:off x="0" y="6477000"/>
            <a:ext cx="4876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425974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799"/>
            <a:ext cx="11277600" cy="1107621"/>
          </a:xfrm>
        </p:spPr>
        <p:txBody>
          <a:bodyPr/>
          <a:lstStyle/>
          <a:p>
            <a:r>
              <a:rPr lang="en-US"/>
              <a:t>Extended PowerShell Features</a:t>
            </a:r>
            <a:br>
              <a:rPr lang="en-US"/>
            </a:br>
            <a:r>
              <a:rPr lang="en-US" sz="2000"/>
              <a:t>Covered in Windows PowerShell 4.0 for the IT Professional - Part 2 </a:t>
            </a:r>
          </a:p>
        </p:txBody>
      </p:sp>
      <p:sp>
        <p:nvSpPr>
          <p:cNvPr id="3" name="Content Placeholder 2"/>
          <p:cNvSpPr>
            <a:spLocks noGrp="1"/>
          </p:cNvSpPr>
          <p:nvPr>
            <p:ph sz="quarter" idx="13"/>
          </p:nvPr>
        </p:nvSpPr>
        <p:spPr>
          <a:xfrm>
            <a:off x="406400" y="1635943"/>
            <a:ext cx="11176000" cy="4773021"/>
          </a:xfrm>
        </p:spPr>
        <p:txBody>
          <a:bodyPr>
            <a:normAutofit/>
          </a:bodyPr>
          <a:lstStyle/>
          <a:p>
            <a:pPr marL="342900" indent="-342900">
              <a:buFont typeface="Arial" panose="020B0604020202020204" pitchFamily="34" charset="0"/>
              <a:buChar char="•"/>
            </a:pPr>
            <a:r>
              <a:rPr lang="en-US">
                <a:cs typeface="Segoe UI Light" panose="020B0502040204020203" pitchFamily="34" charset="0"/>
              </a:rPr>
              <a:t>Desired State Configuration</a:t>
            </a:r>
          </a:p>
          <a:p>
            <a:pPr marL="800100" lvl="1" indent="-342900">
              <a:buFont typeface="Arial" panose="020B0604020202020204" pitchFamily="34" charset="0"/>
              <a:buChar char="•"/>
            </a:pPr>
            <a:r>
              <a:rPr lang="en-US" sz="1600">
                <a:solidFill>
                  <a:schemeClr val="bg1"/>
                </a:solidFill>
              </a:rPr>
              <a:t>Enables deploying and managing software configuration</a:t>
            </a:r>
          </a:p>
          <a:p>
            <a:pPr marL="800100" lvl="1" indent="-342900">
              <a:buFont typeface="Arial" panose="020B0604020202020204" pitchFamily="34" charset="0"/>
              <a:buChar char="•"/>
            </a:pPr>
            <a:r>
              <a:rPr lang="en-US" sz="1600">
                <a:solidFill>
                  <a:schemeClr val="bg1"/>
                </a:solidFill>
              </a:rPr>
              <a:t>Prevent configuration drift</a:t>
            </a:r>
          </a:p>
          <a:p>
            <a:pPr marL="800100" lvl="1" indent="-342900">
              <a:buFont typeface="Arial" panose="020B0604020202020204" pitchFamily="34" charset="0"/>
              <a:buChar char="•"/>
            </a:pPr>
            <a:r>
              <a:rPr lang="en-US" sz="1600"/>
              <a:t>Declaratively specify software environment</a:t>
            </a:r>
            <a:endParaRPr lang="en-US" sz="1600">
              <a:solidFill>
                <a:schemeClr val="bg1"/>
              </a:solidFill>
            </a:endParaRPr>
          </a:p>
          <a:p>
            <a:pPr marL="800100" lvl="1" indent="-342900">
              <a:buFont typeface="Arial" panose="020B0604020202020204" pitchFamily="34" charset="0"/>
              <a:buChar char="•"/>
            </a:pPr>
            <a:endParaRPr lang="en-US" sz="1600">
              <a:solidFill>
                <a:schemeClr val="bg1"/>
              </a:solidFill>
            </a:endParaRP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4" name="Footer Placeholder 3"/>
          <p:cNvSpPr>
            <a:spLocks noGrp="1"/>
          </p:cNvSpPr>
          <p:nvPr>
            <p:ph type="ftr" sz="quarter" idx="4294967295"/>
          </p:nvPr>
        </p:nvSpPr>
        <p:spPr>
          <a:xfrm>
            <a:off x="0" y="6477000"/>
            <a:ext cx="4876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300701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371600"/>
            <a:ext cx="4572000" cy="1828800"/>
          </a:xfrm>
        </p:spPr>
        <p:txBody>
          <a:bodyPr>
            <a:normAutofit/>
          </a:bodyPr>
          <a:lstStyle/>
          <a:p>
            <a:r>
              <a:rPr lang="en-US">
                <a:latin typeface="Segoe UI Light" panose="020B0502040204020203" pitchFamily="34" charset="0"/>
              </a:rPr>
              <a:t>Appendix: PowerShell Best Practices</a:t>
            </a:r>
          </a:p>
        </p:txBody>
      </p:sp>
      <p:sp>
        <p:nvSpPr>
          <p:cNvPr id="7" name="Text Placeholder 6"/>
          <p:cNvSpPr>
            <a:spLocks noGrp="1"/>
          </p:cNvSpPr>
          <p:nvPr>
            <p:ph type="body" sz="quarter" idx="12"/>
          </p:nvPr>
        </p:nvSpPr>
        <p:spPr>
          <a:xfrm>
            <a:off x="0" y="3200400"/>
            <a:ext cx="4572000" cy="1828800"/>
          </a:xfrm>
        </p:spPr>
        <p:txBody>
          <a:bodyPr>
            <a:normAutofit/>
          </a:bodyPr>
          <a:lstStyle/>
          <a:p>
            <a:endParaRPr lang="en-US" sz="2400">
              <a:latin typeface="Segoe UI Light" panose="020B0502040204020203" pitchFamily="34" charset="0"/>
            </a:endParaRPr>
          </a:p>
        </p:txBody>
      </p:sp>
      <p:sp>
        <p:nvSpPr>
          <p:cNvPr id="9" name="Text Placeholder 8"/>
          <p:cNvSpPr>
            <a:spLocks noGrp="1"/>
          </p:cNvSpPr>
          <p:nvPr>
            <p:ph type="body" sz="quarter" idx="14"/>
          </p:nvPr>
        </p:nvSpPr>
        <p:spPr>
          <a:xfrm>
            <a:off x="4572000" y="3200400"/>
            <a:ext cx="4572000" cy="1828800"/>
          </a:xfrm>
        </p:spPr>
        <p:txBody>
          <a:bodyPr>
            <a:normAutofit/>
          </a:bodyPr>
          <a:lstStyle/>
          <a:p>
            <a:endParaRPr lang="en-US" sz="2400" b="1">
              <a:solidFill>
                <a:schemeClr val="tx1"/>
              </a:solidFill>
              <a:latin typeface="Segoe UI Light" panose="020B0502040204020203" pitchFamily="34" charset="0"/>
            </a:endParaRP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Tree>
    <p:extLst>
      <p:ext uri="{BB962C8B-B14F-4D97-AF65-F5344CB8AC3E}">
        <p14:creationId xmlns:p14="http://schemas.microsoft.com/office/powerpoint/2010/main" val="368199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3048000" y="1397000"/>
          <a:ext cx="6096000" cy="37084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5503778"/>
                    </a:ext>
                  </a:extLst>
                </a:gridCol>
              </a:tblGrid>
              <a:tr h="370840">
                <a:tc>
                  <a:txBody>
                    <a:bodyPr/>
                    <a:lstStyle/>
                    <a:p>
                      <a:endParaRPr lang="en-US"/>
                    </a:p>
                  </a:txBody>
                  <a:tcPr/>
                </a:tc>
                <a:extLst>
                  <a:ext uri="{0D108BD9-81ED-4DB2-BD59-A6C34878D82A}">
                    <a16:rowId xmlns:a16="http://schemas.microsoft.com/office/drawing/2014/main" val="2324743567"/>
                  </a:ext>
                </a:extLst>
              </a:tr>
            </a:tbl>
          </a:graphicData>
        </a:graphic>
      </p:graphicFrame>
      <p:sp>
        <p:nvSpPr>
          <p:cNvPr id="2" name="Rectangle 1"/>
          <p:cNvSpPr/>
          <p:nvPr/>
        </p:nvSpPr>
        <p:spPr>
          <a:xfrm>
            <a:off x="606552" y="1322701"/>
            <a:ext cx="11088624" cy="569386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Scripts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Write your code for someone else to read</a:t>
            </a:r>
            <a:endPar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Comment your code where warranted</a:t>
            </a:r>
            <a:endPar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Add help documentation to your script or function, with examples</a:t>
            </a:r>
            <a:endPar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Use native PowerShell, rather than equivalent external commands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one function implements one task (Verb-Noun)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Expand all aliases</a:t>
            </a:r>
            <a:endPar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Let the ISE expand the Cmdlet (using &lt;TAB&gt;) for spelling and correct case</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Use code-signing for production scripts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Invoke-expression can be used for code-injection, so use carefully</a:t>
            </a:r>
            <a:endPar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Declare all variables in scope before use</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Use the Module concept to group related functions into a single suite</a:t>
            </a:r>
            <a:endPar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Pipeline</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Filter to the left, format to the right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Accept input from the pipeline and send output to the pipeline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 </a:t>
            </a:r>
            <a:endParaRPr kumimoji="0" lang="en-AU" sz="2400" b="0" i="0" u="none" strike="noStrike" kern="1200" cap="none" spc="0" normalizeH="0" baseline="0" noProof="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endParaRPr>
          </a:p>
        </p:txBody>
      </p:sp>
      <p:sp>
        <p:nvSpPr>
          <p:cNvPr id="6" name="Title 1"/>
          <p:cNvSpPr txBox="1">
            <a:spLocks/>
          </p:cNvSpPr>
          <p:nvPr/>
        </p:nvSpPr>
        <p:spPr>
          <a:xfrm>
            <a:off x="304800" y="304800"/>
            <a:ext cx="11277600" cy="685800"/>
          </a:xfrm>
          <a:prstGeom prst="rect">
            <a:avLst/>
          </a:prstGeom>
        </p:spPr>
        <p:txBody>
          <a:bodyPr vert="horz" lIns="182880" tIns="137160" rIns="91440" bIns="45720" rtlCol="0" anchor="t" anchorCtr="0">
            <a:noAutofit/>
          </a:bodyPr>
          <a:lstStyle>
            <a:lvl1pPr eaLnBrk="1" hangingPunct="1">
              <a:defRPr sz="2000">
                <a:solidFill>
                  <a:schemeClr val="bg1"/>
                </a:solidFill>
                <a:latin typeface="+mn-lt"/>
                <a:cs typeface="Segoe Pro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800" b="0" i="0" u="none" strike="noStrike" kern="0" cap="none" spc="0" normalizeH="0" baseline="0" noProof="0">
                <a:ln>
                  <a:noFill/>
                </a:ln>
                <a:solidFill>
                  <a:srgbClr val="002050">
                    <a:lumMod val="75000"/>
                    <a:lumOff val="25000"/>
                  </a:srgbClr>
                </a:solidFill>
                <a:effectLst/>
                <a:uLnTx/>
                <a:uFillTx/>
                <a:latin typeface="Segoe UI Light" panose="020B0502040204020203" pitchFamily="34" charset="0"/>
                <a:ea typeface="+mn-ea"/>
                <a:cs typeface="Segoe UI Light" panose="020B0502040204020203" pitchFamily="34" charset="0"/>
              </a:rPr>
              <a:t>Windows PowerShell best practices</a:t>
            </a:r>
          </a:p>
        </p:txBody>
      </p:sp>
    </p:spTree>
    <p:extLst>
      <p:ext uri="{BB962C8B-B14F-4D97-AF65-F5344CB8AC3E}">
        <p14:creationId xmlns:p14="http://schemas.microsoft.com/office/powerpoint/2010/main" val="38560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t>THANK YOU</a:t>
            </a:r>
          </a:p>
        </p:txBody>
      </p:sp>
      <p:sp>
        <p:nvSpPr>
          <p:cNvPr id="5" name="Text Placeholder 4"/>
          <p:cNvSpPr>
            <a:spLocks noGrp="1"/>
          </p:cNvSpPr>
          <p:nvPr>
            <p:ph type="body" sz="quarter" idx="13"/>
          </p:nvPr>
        </p:nvSpPr>
        <p:spPr/>
        <p:txBody>
          <a:bodyPr/>
          <a:lstStyle/>
          <a:p>
            <a:r>
              <a:rPr lang="en-US" sz="3600" dirty="0"/>
              <a:t>Windows PowerShell for the IT Professional</a:t>
            </a:r>
          </a:p>
          <a:p>
            <a:r>
              <a:rPr lang="en-US" dirty="0"/>
              <a:t>Part 1</a:t>
            </a:r>
            <a:endParaRPr lang="en-US" sz="3600" dirty="0"/>
          </a:p>
        </p:txBody>
      </p:sp>
    </p:spTree>
    <p:extLst>
      <p:ext uri="{BB962C8B-B14F-4D97-AF65-F5344CB8AC3E}">
        <p14:creationId xmlns:p14="http://schemas.microsoft.com/office/powerpoint/2010/main" val="170749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3F3F3F"/>
              </a:solidFill>
              <a:effectLst/>
              <a:uLnTx/>
              <a:uFillTx/>
              <a:latin typeface="Segoe UI"/>
              <a:ea typeface="+mn-ea"/>
            </a:endParaRPr>
          </a:p>
        </p:txBody>
      </p:sp>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165364781"/>
      </p:ext>
    </p:extLst>
  </p:cSld>
  <p:clrMapOvr>
    <a:masterClrMapping/>
  </p:clrMapOvr>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dlc_DocId xmlns="230e9df3-be65-4c73-a93b-d1236ebd677e">CPS089-628834383-4513</_dlc_DocId>
    <_ip_UnifiedCompliancePolicyUIAction xmlns="http://schemas.microsoft.com/sharepoint/v3" xsi:nil="true"/>
    <_dlc_DocIdUrl xmlns="230e9df3-be65-4c73-a93b-d1236ebd677e">
      <Url>https://microsoft.sharepoint.com/teams/CampusProjectSites089/hahzsakosd/ipdev/_layouts/15/DocIdRedir.aspx?ID=CPS089-628834383-4513</Url>
      <Description>CPS089-628834383-4513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20211C-2359-49CE-9C38-8A69AEA2D6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7ed30aa2-a9a3-48dd-93de-4f2bc034e61b"/>
    <ds:schemaRef ds:uri="http://schemas.microsoft.com/sharepoint/v3"/>
    <ds:schemaRef ds:uri="http://purl.org/dc/term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B10919D2-C44F-4831-8864-5C3C2C77B645}">
  <ds:schemaRefs>
    <ds:schemaRef ds:uri="http://schemas.microsoft.com/sharepoint/v3/contenttype/forms"/>
  </ds:schemaRefs>
</ds:datastoreItem>
</file>

<file path=customXml/itemProps3.xml><?xml version="1.0" encoding="utf-8"?>
<ds:datastoreItem xmlns:ds="http://schemas.openxmlformats.org/officeDocument/2006/customXml" ds:itemID="{3AFAF725-AEF3-4379-8002-24D32891417A}">
  <ds:schemaRefs>
    <ds:schemaRef ds:uri="http://schemas.microsoft.com/sharepoint/events"/>
  </ds:schemaRefs>
</ds:datastoreItem>
</file>

<file path=customXml/itemProps4.xml><?xml version="1.0" encoding="utf-8"?>
<ds:datastoreItem xmlns:ds="http://schemas.openxmlformats.org/officeDocument/2006/customXml" ds:itemID="{03B259A4-E924-42E6-85EE-381BE6C55217}"/>
</file>

<file path=docProps/app.xml><?xml version="1.0" encoding="utf-8"?>
<Properties xmlns="http://schemas.openxmlformats.org/officeDocument/2006/extended-properties" xmlns:vt="http://schemas.openxmlformats.org/officeDocument/2006/docPropsVTypes">
  <TotalTime>1</TotalTime>
  <Words>241</Words>
  <Application>Microsoft Office PowerPoint</Application>
  <PresentationFormat>Widescreen</PresentationFormat>
  <Paragraphs>54</Paragraphs>
  <Slides>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Calibri Light</vt:lpstr>
      <vt:lpstr>Segoe</vt:lpstr>
      <vt:lpstr>Segoe Pro Light</vt:lpstr>
      <vt:lpstr>Segoe Pro Semibold</vt:lpstr>
      <vt:lpstr>Segoe UI</vt:lpstr>
      <vt:lpstr>Segoe UI Light</vt:lpstr>
      <vt:lpstr>Segoe UI Semibold</vt:lpstr>
      <vt:lpstr>Services4x3</vt:lpstr>
      <vt:lpstr>Extended PowerShell Features Covered in Windows PowerShell 4.0 for the IT Professional - Part 2 </vt:lpstr>
      <vt:lpstr>Extended PowerShell Features Covered in Windows PowerShell 4.0 for the IT Professional - Part 2 </vt:lpstr>
      <vt:lpstr>Extended PowerShell Features Covered in Windows PowerShell 4.0 for the IT Professional - Part 2 </vt:lpstr>
      <vt:lpstr>Appendix: PowerShell Best Practices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Extended PowerShell Features Covered in Windows PowerShell 4.0 for the IT Professional - Part 2 </dc:title>
  <dc:creator>Bobby Reed</dc:creator>
  <cp:lastModifiedBy>Bobby Reed</cp:lastModifiedBy>
  <cp:revision>2</cp:revision>
  <dcterms:created xsi:type="dcterms:W3CDTF">2017-03-17T10:39:43Z</dcterms:created>
  <dcterms:modified xsi:type="dcterms:W3CDTF">2017-04-05T15:06:51Z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c6823344-bb08-46fe-b8b2-0ddbb08fe9d6</vt:lpwstr>
  </property>
</Properties>
</file>