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563bf19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563bf19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e5325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e5325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e5325a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5e5325a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5e5325a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5e5325a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7d7552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7d7552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8b49ab0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8b49ab0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9f0692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9f0692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4960f50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4960f50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2023-12-11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파이썬 프로그래밍 테스트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시간 : </a:t>
            </a:r>
            <a:r>
              <a:rPr lang="ko">
                <a:solidFill>
                  <a:srgbClr val="FF0000"/>
                </a:solidFill>
              </a:rPr>
              <a:t>AM 10:00 ~ AM11:50, 2시간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문항수 : 10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배점 : 100점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구글폼을 통한 테스트 진행(구글 이메일로 로그인후 시험 제출)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rgbClr val="FF0000"/>
                </a:solidFill>
              </a:rPr>
              <a:t>제출 후 변경 불가능</a:t>
            </a:r>
            <a:r>
              <a:rPr lang="ko"/>
              <a:t>(신중히 제출)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60점 이하 </a:t>
            </a:r>
            <a:r>
              <a:rPr b="1" lang="ko">
                <a:solidFill>
                  <a:srgbClr val="FF0000"/>
                </a:solidFill>
              </a:rPr>
              <a:t>재시험</a:t>
            </a:r>
            <a:r>
              <a:rPr lang="ko"/>
              <a:t> 있음(아마도)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07150" y="153600"/>
            <a:ext cx="8520600" cy="4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class Book: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데이터베이스 연결 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__init__(self, id_, pw_, host, port, service):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self.conn = oci.connect(f'{id_}/{pw_}@{host}:{port}/{service}')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self.cursor = self.conn.cursor()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데이터베이스 해제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close_db(self):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self.conn.close() 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커밋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commit(self):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self.conn.commit()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롤백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rollback(self):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self.conn.rollback()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SQL 실행 함수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execute(self, sql, items=[]):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self.cursor.execute(sql, items)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select 결과를 보여주는 함수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fetchall(self):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return self.cursor.fetchall()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book = Book('scott', 'tiger','localhost',1521, 'xe')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while True: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num = input('번호를 입력하세요')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match num: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종료(롤백)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'0':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book.rollback()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book.close_db()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break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조회 -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'1':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책 이름 검색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search_word = input('검색할 단어를 입력해주세요.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sql = f'''select rownum, title, author, "YEAR-OF-PUBLICATION", book_store.name, price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from book_list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join book_store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on book_list.publisher = book_store.bscode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where title like '%{search_word}%'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order by rownum'''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(rownum, title, author, 발행일, 출판사(not bscode), price)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print(f'번호 : {row[0]}, 책제목 : {row[1]}, 가격 : {row[-1]}원')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입력 - 책 정보를 입력(title, author, 발행일, pub, price]) - db 저장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pub값을 store 검색해서 해당하는 bscode를 선택할 수 있게끔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pub를 검색하지 못하면 -&gt; store에 출판사 정보를 입력(name, tel, country, city)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'2':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print('입력')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수정 - 조회(select bcode, title) &gt; bcode &gt; 해당하는 책의 값을 수정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값(책이름, 저자, 발행일, 가격) 선택을 해서 변경할수 있도록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'3':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print('수정')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삭제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'4':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Y_N = input('삭제할 책을 조회하시겠습니까? (y/n) : ').lower()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if Y_N in ['y', 'yes']: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전체 조회(select bcode, title) 선택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sql = '''select bcode, title from book_list order by bcode'''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print(row)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bcode &gt; 해당하는 책 삭제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bcode = input('삭제할 bcode를 입력해주세요.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sql = '''delete from book_list where bcode = :1'''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book.execute(sql, [bcode])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print('삭제되었습니다.')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커밋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'5':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book.commit()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잘못된 번호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_: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print('번호가 틀렸습니다.')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book = Book('scott', 'tiger','localhost',1521, 'xe')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while True: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num = input('번호를 입력하세요')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match num: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종료(롤백)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'0':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book.rollback()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book.close_db()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break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조회 -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'1':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책 이름 검색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search_word = input('검색할 단어를 입력해주세요.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sql = f'''select rownum, title, author, "YEAR-OF-PUBLICATION", book_store.name, price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from book_list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join book_store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on book_list.publisher = book_store.bscode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where title like '%{search_word}%'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order by rownum'''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(rownum, title, author, 발행일, 출판사(not bscode), price)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print(f'번호 : {row[0]}, 책제목 : {row[1]}, 가격 : {row[-1]}원')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입력 - 책 정보를 입력(title, author, 발행일, pub, price]) - db 저장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pub값을 store 검색해서 해당하는 bscode를 선택할 수 있게끔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pub를 검색하지 못하면 -&gt; store에 출판사 정보를 입력(name, tel, country, city)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'2':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입력할 내용을 입력받기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try: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title = input('책이름 : 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author = input('저자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year_publication = input('발행일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publisher = input('출판사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publisher 값을 가지고 store 테이블에서 bscode 가져오기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문자값 &gt; store &gt; select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sql = f'''select bscode, name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     from book_store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     where name like '%{publisher}%' 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print(row)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num = int(input('해당하는 출판의 번호를 입력해주세요.\n 만약 해당 출판사가 없으면 0을 입력해주세요.'))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if not num: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# 출판사 정보를 입력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name = input('출판사 이름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tel = input('전화번호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country = input('나라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city = input('도시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sql = '''insert into book_store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        values (:1, :2, :3, :4, :5)'''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book.execute(sql, [name, tel, country, city])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book.execute('''insert into book_list values (:1,:2 ... {num}  ''')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price = int(input('가격 :'))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입력 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except ValueError: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print('숫자만 입력해주세요.')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수정 - 조회(select bcode, title) &gt; bcode &gt; 해당하는 책의 값을 수정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값(책이름, 저자, 발행일, 가격) 선택을 해서 변경할수 있도록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'3':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print('수정')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삭제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'4':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Y_N = input('삭제할 책을 조회하시겠습니까? (y/n) : ').lower()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if Y_N in ['y', 'yes']: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전체 조회(select bcode, title) 선택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sql = '''select bcode, title from book_list order by bcode'''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print(row)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bcode &gt; 해당하는 책 삭제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bcode = input('삭제할 bcode를 입력해주세요.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sql = '''delete from book_list where bcode = :1'''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book.execute(sql, [bcode])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print('삭제되었습니다.')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커밋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'5':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book.commit()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잘못된 번호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_: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print('번호가 틀렸습니다.')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2023-12-18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데이터베이스</a:t>
            </a:r>
            <a:r>
              <a:rPr b="1" lang="ko"/>
              <a:t> 테스트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시간 : </a:t>
            </a:r>
            <a:r>
              <a:rPr lang="ko">
                <a:solidFill>
                  <a:srgbClr val="FF0000"/>
                </a:solidFill>
              </a:rPr>
              <a:t>AM 10:00 ~ AM11:50, 2시간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문항수 : 10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배점 : 100점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구글폼을 통한 테스트 진행(구글 이메일로 로그인후 시험 제출)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rgbClr val="FF0000"/>
                </a:solidFill>
              </a:rPr>
              <a:t>제출 후 변경 불가능</a:t>
            </a:r>
            <a:r>
              <a:rPr lang="ko"/>
              <a:t>(신중히 제출)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60점 이하 </a:t>
            </a:r>
            <a:r>
              <a:rPr b="1" lang="ko">
                <a:solidFill>
                  <a:srgbClr val="FF0000"/>
                </a:solidFill>
              </a:rPr>
              <a:t>재시험</a:t>
            </a:r>
            <a:r>
              <a:rPr lang="ko"/>
              <a:t> 있음(아마도)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pclass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pclass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프로젝트 개요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목표 :  웹 서비스 구축 미니프로젝트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                정 :  23.12.28 ~ 24.01.05 (6일간)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주                제 :  자유 주제(Create, Read, Update, Delete) + 개인 역량(로그인 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산      출      물 : Django project 압축파일, 발표파일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발  표   자   료 : PPT 혹은 프리젠테이션 양식에 맞춰 결과 발표 자료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프로젝트 계획 동기, 사용기술 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프로젝트 계획 후 개발 진행 절차, 향후 기대, </a:t>
            </a:r>
            <a:br>
              <a:rPr lang="ko"/>
            </a:br>
            <a:r>
              <a:rPr lang="ko"/>
              <a:t>개발시 어려운점, 아쉬운 점 등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장고 ORM 정리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https://m.blog.naver.com/dudwo567890/220924729927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