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D57"/>
    <a:srgbClr val="FFFFFF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58C3-47DC-4095-AB51-1311E988C5C5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vidiendo ciclos con PHP y Laravel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58" y="398060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dex of /images/flaticon-png/b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43" y="1023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7815383" y="2052195"/>
            <a:ext cx="181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79843" y="3643049"/>
            <a:ext cx="15522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RAFCART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885753" y="6206311"/>
            <a:ext cx="16754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ANGULAR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52400" y="945877"/>
            <a:ext cx="3400697" cy="146481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ECOMMERCE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7" y="4306573"/>
            <a:ext cx="2777403" cy="17118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858" y="523702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6233"/>
              </p:ext>
            </p:extLst>
          </p:nvPr>
        </p:nvGraphicFramePr>
        <p:xfrm>
          <a:off x="2028304" y="2173877"/>
          <a:ext cx="1862052" cy="22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product_size_id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Cart_shops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040773" y="4401097"/>
            <a:ext cx="1837113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err="1">
                <a:solidFill>
                  <a:schemeClr val="tx1"/>
                </a:solidFill>
              </a:rPr>
              <a:t>product_size_color_id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40773" y="4700946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code_cupon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040772" y="4966954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code_discount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040771" y="5232962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price_unitario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040770" y="5498970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subtotal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028304" y="5755405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total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895002" y="2165393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sales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176616" y="15719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sale_details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65565"/>
              </p:ext>
            </p:extLst>
          </p:nvPr>
        </p:nvGraphicFramePr>
        <p:xfrm>
          <a:off x="720435" y="2665668"/>
          <a:ext cx="18565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10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700" dirty="0" err="1"/>
                        <a:t>currency_payment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46957"/>
              </p:ext>
            </p:extLst>
          </p:nvPr>
        </p:nvGraphicFramePr>
        <p:xfrm>
          <a:off x="4002048" y="1976521"/>
          <a:ext cx="229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product_size_id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>
                          <a:solidFill>
                            <a:schemeClr val="tx1"/>
                          </a:solidFill>
                        </a:rPr>
                        <a:t>product_size_color_id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720435" y="5792358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courier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20434" y="6058366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tracking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20433" y="6324374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precio_envio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803858" y="6551587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descuento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654826" y="6551587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cupon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18291"/>
              </p:ext>
            </p:extLst>
          </p:nvPr>
        </p:nvGraphicFramePr>
        <p:xfrm>
          <a:off x="4002048" y="4605606"/>
          <a:ext cx="2298999" cy="18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4024956121"/>
                    </a:ext>
                  </a:extLst>
                </a:gridCol>
              </a:tblGrid>
              <a:tr h="36665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code_cupon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5150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2609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price_unitario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4312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dirty="0"/>
                        <a:t>subtotal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66905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764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2152996" y="1596794"/>
            <a:ext cx="1645921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angular 5"/>
          <p:cNvCxnSpPr>
            <a:stCxn id="15" idx="3"/>
            <a:endCxn id="21" idx="1"/>
          </p:cNvCxnSpPr>
          <p:nvPr/>
        </p:nvCxnSpPr>
        <p:spPr>
          <a:xfrm>
            <a:off x="2308167" y="2310625"/>
            <a:ext cx="1693881" cy="1149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5" idx="3"/>
            <a:endCxn id="29" idx="2"/>
          </p:cNvCxnSpPr>
          <p:nvPr/>
        </p:nvCxnSpPr>
        <p:spPr>
          <a:xfrm flipV="1">
            <a:off x="2308167" y="1887257"/>
            <a:ext cx="667790" cy="423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REVIEW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reviews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5902"/>
              </p:ext>
            </p:extLst>
          </p:nvPr>
        </p:nvGraphicFramePr>
        <p:xfrm>
          <a:off x="725970" y="2121753"/>
          <a:ext cx="229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ranting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89505" y="5626250"/>
            <a:ext cx="575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https://cdn-icons-png.flaticon.com/512/1771/1771013.png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r="41683"/>
          <a:stretch/>
        </p:blipFill>
        <p:spPr>
          <a:xfrm>
            <a:off x="3352798" y="1862425"/>
            <a:ext cx="4410421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upo 12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4" name="Picture 2" descr="Dividiendo ciclos con PHP y Laravel)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192000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10" descr="Index of /images/flaticon-png/bi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2743" y="102338"/>
                  <a:ext cx="2601480" cy="26014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4" descr="Angular (framework) - Wikipedia, la enciclopedia libre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84236" y="4324866"/>
                  <a:ext cx="2381250" cy="238125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Rectángulo 1"/>
                <p:cNvSpPr/>
                <p:nvPr/>
              </p:nvSpPr>
              <p:spPr>
                <a:xfrm>
                  <a:off x="540643" y="404949"/>
                  <a:ext cx="2019677" cy="2501192"/>
                </a:xfrm>
                <a:prstGeom prst="rect">
                  <a:avLst/>
                </a:prstGeom>
                <a:solidFill>
                  <a:srgbClr val="FE0000"/>
                </a:solidFill>
                <a:ln>
                  <a:solidFill>
                    <a:srgbClr val="FE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74" name="Picture 2" descr="Iberia, Movistar y Booking, los mejores sitios web en comercio electrónico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611" y="296923"/>
                  <a:ext cx="3683725" cy="3459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Rectángulo 11"/>
              <p:cNvSpPr/>
              <p:nvPr/>
            </p:nvSpPr>
            <p:spPr>
              <a:xfrm>
                <a:off x="6897188" y="2824976"/>
                <a:ext cx="4963886" cy="100581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8" name="Picture 6" descr="5 consejos para vender por Facebook - ICATE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20" y="2736771"/>
              <a:ext cx="5004254" cy="16680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47" y="4306573"/>
            <a:ext cx="2777403" cy="171184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858" y="523702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API REST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MYSQL REPLACE INTO: reemplazar y actualizar filas de una tab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9" y="3001423"/>
            <a:ext cx="1669576" cy="10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ple-IT | Keep It Si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6" y="2748221"/>
            <a:ext cx="2561166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API 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6" y="5115475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71225" y="149121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ANÁLISIS Y REQUERIMIENTOS: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Cuenta (Ordenes, Dirección,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Wishlist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Reportes.</a:t>
            </a: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2627040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rea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66" y="5058627"/>
            <a:ext cx="1463040" cy="7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 PASOS 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50"/>
            <a:ext cx="5096162" cy="11089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7" y="4512539"/>
            <a:ext cx="5096162" cy="20319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--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prefer-dist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:^7.0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api_ecommerce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tymon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jwt-auth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77424" y="3993983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 generate module app-routing --flat --module=app</a:t>
            </a:r>
          </a:p>
        </p:txBody>
      </p:sp>
      <p:pic>
        <p:nvPicPr>
          <p:cNvPr id="13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PRODUCTO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2252748" y="226154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PRODUCTO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CATEGORIA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Conector angular 6"/>
          <p:cNvCxnSpPr>
            <a:stCxn id="16" idx="2"/>
            <a:endCxn id="15" idx="1"/>
          </p:cNvCxnSpPr>
          <p:nvPr/>
        </p:nvCxnSpPr>
        <p:spPr>
          <a:xfrm rot="16200000" flipH="1">
            <a:off x="1411724" y="1565751"/>
            <a:ext cx="399119" cy="1282930"/>
          </a:xfrm>
          <a:prstGeom prst="bentConnector2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1643"/>
              </p:ext>
            </p:extLst>
          </p:nvPr>
        </p:nvGraphicFramePr>
        <p:xfrm>
          <a:off x="2252748" y="2660664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Slug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Price_soles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Price_dólares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4109689" y="186087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Imagenes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Conector angular 21"/>
          <p:cNvCxnSpPr>
            <a:stCxn id="15" idx="3"/>
            <a:endCxn id="20" idx="2"/>
          </p:cNvCxnSpPr>
          <p:nvPr/>
        </p:nvCxnSpPr>
        <p:spPr>
          <a:xfrm flipV="1">
            <a:off x="3665913" y="2151341"/>
            <a:ext cx="1150359" cy="255435"/>
          </a:xfrm>
          <a:prstGeom prst="bentConnector2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05019"/>
              </p:ext>
            </p:extLst>
          </p:nvPr>
        </p:nvGraphicFramePr>
        <p:xfrm>
          <a:off x="5079077" y="2279058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imagen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tamaño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tipo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24" name="Rectángulo redondeado 23"/>
          <p:cNvSpPr/>
          <p:nvPr/>
        </p:nvSpPr>
        <p:spPr>
          <a:xfrm>
            <a:off x="3013304" y="510911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Sizes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21564"/>
              </p:ext>
            </p:extLst>
          </p:nvPr>
        </p:nvGraphicFramePr>
        <p:xfrm>
          <a:off x="3161088" y="5544806"/>
          <a:ext cx="134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0">
                  <a:extLst>
                    <a:ext uri="{9D8B030D-6E8A-4147-A177-3AD203B41FA5}">
                      <a16:colId xmlns:a16="http://schemas.microsoft.com/office/drawing/2014/main" val="30325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54704"/>
                  </a:ext>
                </a:extLst>
              </a:tr>
            </a:tbl>
          </a:graphicData>
        </a:graphic>
      </p:graphicFrame>
      <p:cxnSp>
        <p:nvCxnSpPr>
          <p:cNvPr id="29" name="Conector angular 28"/>
          <p:cNvCxnSpPr/>
          <p:nvPr/>
        </p:nvCxnSpPr>
        <p:spPr>
          <a:xfrm rot="16200000" flipH="1">
            <a:off x="3327793" y="4195813"/>
            <a:ext cx="1351168" cy="475429"/>
          </a:xfrm>
          <a:prstGeom prst="bentConnector3">
            <a:avLst>
              <a:gd name="adj1" fmla="val 50000"/>
            </a:avLst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70353" y="3059600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Colors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792996" y="528176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Color_sizes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Conector angular 37"/>
          <p:cNvCxnSpPr>
            <a:stCxn id="33" idx="2"/>
            <a:endCxn id="36" idx="0"/>
          </p:cNvCxnSpPr>
          <p:nvPr/>
        </p:nvCxnSpPr>
        <p:spPr>
          <a:xfrm rot="16200000" flipH="1">
            <a:off x="172407" y="3954591"/>
            <a:ext cx="1931701" cy="722643"/>
          </a:xfrm>
          <a:prstGeom prst="bentConnector3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24" idx="1"/>
            <a:endCxn id="36" idx="3"/>
          </p:cNvCxnSpPr>
          <p:nvPr/>
        </p:nvCxnSpPr>
        <p:spPr>
          <a:xfrm rot="10800000" flipV="1">
            <a:off x="2206162" y="5254344"/>
            <a:ext cx="807143" cy="172652"/>
          </a:xfrm>
          <a:prstGeom prst="bentConnector3">
            <a:avLst/>
          </a:prstGeom>
          <a:ln>
            <a:solidFill>
              <a:srgbClr val="F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19413"/>
              </p:ext>
            </p:extLst>
          </p:nvPr>
        </p:nvGraphicFramePr>
        <p:xfrm>
          <a:off x="927270" y="5680884"/>
          <a:ext cx="1344410" cy="1162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0">
                  <a:extLst>
                    <a:ext uri="{9D8B030D-6E8A-4147-A177-3AD203B41FA5}">
                      <a16:colId xmlns:a16="http://schemas.microsoft.com/office/drawing/2014/main" val="3032578694"/>
                    </a:ext>
                  </a:extLst>
                </a:gridCol>
              </a:tblGrid>
              <a:tr h="420658">
                <a:tc>
                  <a:txBody>
                    <a:bodyPr/>
                    <a:lstStyle/>
                    <a:p>
                      <a:r>
                        <a:rPr lang="es-PE" dirty="0" err="1"/>
                        <a:t>Size_id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Color_id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54704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94750"/>
              </p:ext>
            </p:extLst>
          </p:nvPr>
        </p:nvGraphicFramePr>
        <p:xfrm>
          <a:off x="104731" y="3404392"/>
          <a:ext cx="134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0">
                  <a:extLst>
                    <a:ext uri="{9D8B030D-6E8A-4147-A177-3AD203B41FA5}">
                      <a16:colId xmlns:a16="http://schemas.microsoft.com/office/drawing/2014/main" val="30325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5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Modulo productos…..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modulo 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Fronted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13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804717" y="2240707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Maquetación de la base de datos.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804717" y="2783654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modelos y controladores.(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4717" y="3311486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Formulario del producto.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04717" y="3913619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Registro de un nuevo producto.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04717" y="4445821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los productos registrados.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04717" y="4978023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Filtro básico de productos y eliminar producto.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04717" y="5510225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registro de producto.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04717" y="6084802"/>
            <a:ext cx="5263574" cy="430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Formulario de inventario</a:t>
            </a:r>
          </a:p>
        </p:txBody>
      </p:sp>
    </p:spTree>
    <p:extLst>
      <p:ext uri="{BB962C8B-B14F-4D97-AF65-F5344CB8AC3E}">
        <p14:creationId xmlns:p14="http://schemas.microsoft.com/office/powerpoint/2010/main" val="36593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CUPONE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2477191" y="2200140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CUPONES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31006"/>
              </p:ext>
            </p:extLst>
          </p:nvPr>
        </p:nvGraphicFramePr>
        <p:xfrm>
          <a:off x="2252748" y="2660664"/>
          <a:ext cx="18620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252748" y="4855224"/>
            <a:ext cx="1862052" cy="315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solidFill>
                  <a:schemeClr val="tx1"/>
                </a:solidFill>
              </a:rPr>
              <a:t>CATEGORIES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4799" y="4523010"/>
            <a:ext cx="1837113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4,5,6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4114799" y="4871553"/>
            <a:ext cx="1837113" cy="299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10,11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1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DESCUENTO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DESCUENTO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44357"/>
              </p:ext>
            </p:extLst>
          </p:nvPr>
        </p:nvGraphicFramePr>
        <p:xfrm>
          <a:off x="2028304" y="2173877"/>
          <a:ext cx="1862052" cy="22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Date_from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Date_to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9" y="4800820"/>
            <a:ext cx="6114097" cy="18249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338" y="321538"/>
            <a:ext cx="3962400" cy="1981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28407" y="155431"/>
            <a:ext cx="3713019" cy="2137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PLANCHA TV 1 [18 – 22]</a:t>
            </a:r>
          </a:p>
          <a:p>
            <a:pPr algn="ctr"/>
            <a:r>
              <a:rPr lang="es-PE" dirty="0"/>
              <a:t>REFRI  1 [20 – 23]</a:t>
            </a:r>
          </a:p>
          <a:p>
            <a:pPr algn="ctr"/>
            <a:endParaRPr lang="es-PE" dirty="0"/>
          </a:p>
          <a:p>
            <a:pPr algn="ctr"/>
            <a:r>
              <a:rPr lang="es-PE" dirty="0"/>
              <a:t>LAPTOP TV 2 [18 – 23]</a:t>
            </a:r>
          </a:p>
          <a:p>
            <a:pPr algn="ctr"/>
            <a:r>
              <a:rPr lang="es-PE" dirty="0"/>
              <a:t> LAPTOP ROPA 2 [20 – 23]</a:t>
            </a:r>
          </a:p>
          <a:p>
            <a:pPr algn="ctr"/>
            <a:endParaRPr lang="es-PE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9" y="4318675"/>
            <a:ext cx="2381250" cy="147732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Observable</a:t>
            </a:r>
            <a:endParaRPr lang="en-US" b="1" dirty="0"/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BehaviorSubject</a:t>
            </a:r>
            <a:endParaRPr lang="en-US" b="1" dirty="0"/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at is Observable in Angular | PHPenthusias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4" y="2816340"/>
            <a:ext cx="3012396" cy="17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435</Words>
  <Application>Microsoft Office PowerPoint</Application>
  <PresentationFormat>Panorámica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user</cp:lastModifiedBy>
  <cp:revision>93</cp:revision>
  <dcterms:created xsi:type="dcterms:W3CDTF">2021-07-01T14:51:37Z</dcterms:created>
  <dcterms:modified xsi:type="dcterms:W3CDTF">2023-09-08T03:01:13Z</dcterms:modified>
</cp:coreProperties>
</file>