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6" r:id="rId11"/>
    <p:sldId id="26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7AD7-663E-4745-91D1-F7105B171636}" type="datetimeFigureOut">
              <a:rPr lang="ko-KR" altLang="en-US" smtClean="0"/>
              <a:t>2025-05-29(Thu)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9F6-A1DB-4953-877C-1A3A314E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602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7AD7-663E-4745-91D1-F7105B171636}" type="datetimeFigureOut">
              <a:rPr lang="ko-KR" altLang="en-US" smtClean="0"/>
              <a:t>2025-05-29(Thu)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9F6-A1DB-4953-877C-1A3A314E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950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7AD7-663E-4745-91D1-F7105B171636}" type="datetimeFigureOut">
              <a:rPr lang="ko-KR" altLang="en-US" smtClean="0"/>
              <a:t>2025-05-29(Thu)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9F6-A1DB-4953-877C-1A3A314E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551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7AD7-663E-4745-91D1-F7105B171636}" type="datetimeFigureOut">
              <a:rPr lang="ko-KR" altLang="en-US" smtClean="0"/>
              <a:t>2025-05-29(Thu)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9F6-A1DB-4953-877C-1A3A314E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905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7AD7-663E-4745-91D1-F7105B171636}" type="datetimeFigureOut">
              <a:rPr lang="ko-KR" altLang="en-US" smtClean="0"/>
              <a:t>2025-05-29(Thu)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9F6-A1DB-4953-877C-1A3A314E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71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7AD7-663E-4745-91D1-F7105B171636}" type="datetimeFigureOut">
              <a:rPr lang="ko-KR" altLang="en-US" smtClean="0"/>
              <a:t>2025-05-29(Thu)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9F6-A1DB-4953-877C-1A3A314E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473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7AD7-663E-4745-91D1-F7105B171636}" type="datetimeFigureOut">
              <a:rPr lang="ko-KR" altLang="en-US" smtClean="0"/>
              <a:t>2025-05-29(Thu)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9F6-A1DB-4953-877C-1A3A314E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588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7AD7-663E-4745-91D1-F7105B171636}" type="datetimeFigureOut">
              <a:rPr lang="ko-KR" altLang="en-US" smtClean="0"/>
              <a:t>2025-05-29(Thu)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9F6-A1DB-4953-877C-1A3A314E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30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7AD7-663E-4745-91D1-F7105B171636}" type="datetimeFigureOut">
              <a:rPr lang="ko-KR" altLang="en-US" smtClean="0"/>
              <a:t>2025-05-29(Thu)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9F6-A1DB-4953-877C-1A3A314E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125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7AD7-663E-4745-91D1-F7105B171636}" type="datetimeFigureOut">
              <a:rPr lang="ko-KR" altLang="en-US" smtClean="0"/>
              <a:t>2025-05-29(Thu)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9F6-A1DB-4953-877C-1A3A314E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659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7AD7-663E-4745-91D1-F7105B171636}" type="datetimeFigureOut">
              <a:rPr lang="ko-KR" altLang="en-US" smtClean="0"/>
              <a:t>2025-05-29(Thu)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9F6-A1DB-4953-877C-1A3A314E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613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F7AD7-663E-4745-91D1-F7105B171636}" type="datetimeFigureOut">
              <a:rPr lang="ko-KR" altLang="en-US" smtClean="0"/>
              <a:t>2025-05-29(Thu)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BA9F6-A1DB-4953-877C-1A3A314E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374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rduino.cc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아두이노 - 위키백과, 우리 모두의 백과사전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174" y="1402212"/>
            <a:ext cx="4341780" cy="292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63870" y="4422710"/>
            <a:ext cx="4008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Products – SOFTWARE – </a:t>
            </a:r>
            <a:r>
              <a:rPr lang="en-US" altLang="ko-KR" dirty="0" err="1" smtClean="0"/>
              <a:t>Aduino</a:t>
            </a:r>
            <a:r>
              <a:rPr lang="en-US" altLang="ko-KR" dirty="0" smtClean="0"/>
              <a:t> IDE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7824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986" y="121254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LED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스탠드 만들기 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662475"/>
            <a:ext cx="2975956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35" b="99422" l="1582" r="95254">
                        <a14:foregroundMark x1="40565" y1="6069" x2="40565" y2="6069"/>
                        <a14:foregroundMark x1="42260" y1="5780" x2="92316" y2="6214"/>
                        <a14:foregroundMark x1="76045" y1="5491" x2="88701" y2="5491"/>
                        <a14:foregroundMark x1="74237" y1="5491" x2="76045" y2="5491"/>
                        <a14:foregroundMark x1="39774" y1="47977" x2="41243" y2="46965"/>
                        <a14:foregroundMark x1="41243" y1="48699" x2="91751" y2="47977"/>
                      </a14:backgroundRemoval>
                    </a14:imgEffect>
                  </a14:imgLayer>
                </a14:imgProps>
              </a:ext>
            </a:extLst>
          </a:blip>
          <a:srcRect l="4959" t="3194" r="5143"/>
          <a:stretch/>
        </p:blipFill>
        <p:spPr>
          <a:xfrm>
            <a:off x="93306" y="1278293"/>
            <a:ext cx="5197151" cy="43760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406640" y="3466407"/>
            <a:ext cx="313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버튼으로 </a:t>
            </a:r>
            <a:r>
              <a:rPr lang="en-US" altLang="ko-KR" dirty="0" smtClean="0"/>
              <a:t>LED </a:t>
            </a:r>
            <a:r>
              <a:rPr lang="ko-KR" altLang="en-US" dirty="0" smtClean="0"/>
              <a:t>밝기 조정하기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4381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986" y="121254"/>
            <a:ext cx="1736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Reference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662475"/>
            <a:ext cx="4767943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92359" y="1380931"/>
            <a:ext cx="6628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만들면서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배우는 </a:t>
            </a:r>
            <a:r>
              <a:rPr lang="ko-KR" altLang="en-US" dirty="0" err="1" smtClean="0"/>
              <a:t>아두이노와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40</a:t>
            </a:r>
            <a:r>
              <a:rPr lang="ko-KR" altLang="en-US" dirty="0" smtClean="0"/>
              <a:t>개의 작품들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장문철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앤써북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5235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7" b="97155" l="5333" r="89091"/>
                    </a14:imgEffect>
                  </a14:imgLayer>
                </a14:imgProps>
              </a:ext>
            </a:extLst>
          </a:blip>
          <a:srcRect l="10724" t="1986" r="11217" b="3802"/>
          <a:stretch/>
        </p:blipFill>
        <p:spPr>
          <a:xfrm>
            <a:off x="1847463" y="1357902"/>
            <a:ext cx="4730620" cy="48652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986" y="121254"/>
            <a:ext cx="3392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아두이노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LED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제어하기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0" y="662475"/>
            <a:ext cx="3517641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229600" y="3591098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led </a:t>
            </a:r>
            <a:r>
              <a:rPr lang="ko-KR" altLang="en-US" smtClean="0"/>
              <a:t>켜고 끄</a:t>
            </a:r>
            <a:r>
              <a:rPr lang="ko-KR" altLang="en-US" smtClean="0"/>
              <a:t>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438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986" y="121254"/>
            <a:ext cx="4852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전송 데이터에 따라 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LED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켜고 끄기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662475"/>
            <a:ext cx="4786604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7" b="97155" l="5333" r="89091"/>
                    </a14:imgEffect>
                  </a14:imgLayer>
                </a14:imgProps>
              </a:ext>
            </a:extLst>
          </a:blip>
          <a:srcRect l="10724" t="1986" r="11217" b="3802"/>
          <a:stretch/>
        </p:blipFill>
        <p:spPr>
          <a:xfrm>
            <a:off x="1847463" y="1357902"/>
            <a:ext cx="4730620" cy="48652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29600" y="3591098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</a:t>
            </a:r>
            <a:r>
              <a:rPr lang="ko-KR" altLang="en-US" dirty="0" smtClean="0"/>
              <a:t>키를 누르면 </a:t>
            </a:r>
            <a:r>
              <a:rPr lang="en-US" altLang="ko-KR" dirty="0" smtClean="0"/>
              <a:t>led </a:t>
            </a:r>
            <a:r>
              <a:rPr lang="ko-KR" altLang="en-US" dirty="0" smtClean="0"/>
              <a:t>켜</a:t>
            </a:r>
            <a:r>
              <a:rPr lang="ko-KR" altLang="en-US" dirty="0" smtClean="0"/>
              <a:t>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7118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986" y="121254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위험을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알리는 </a:t>
            </a:r>
            <a:r>
              <a:rPr lang="ko-KR" altLang="en-US" sz="2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경광등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만들기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662475"/>
            <a:ext cx="4105469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65" b="97980" l="3353" r="9766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12775" y="1140587"/>
            <a:ext cx="5202549" cy="5255636"/>
          </a:xfrm>
          <a:prstGeom prst="rect">
            <a:avLst/>
          </a:prstGeom>
        </p:spPr>
      </p:pic>
      <p:pic>
        <p:nvPicPr>
          <p:cNvPr id="2050" name="Picture 2" descr="LED 경광봉 안전봉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25" y="922410"/>
            <a:ext cx="1602199" cy="160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23760" y="3740727"/>
            <a:ext cx="2178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led </a:t>
            </a:r>
            <a:r>
              <a:rPr lang="ko-KR" altLang="en-US" dirty="0" smtClean="0"/>
              <a:t>깜박이기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162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986" y="121254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경찰차에 표시하는 </a:t>
            </a:r>
            <a:r>
              <a:rPr lang="ko-KR" altLang="en-US" sz="2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경광등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만들기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662475"/>
            <a:ext cx="4767943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09" b="97472" l="7644" r="9711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69844" y="1172573"/>
            <a:ext cx="5589372" cy="4987009"/>
          </a:xfrm>
          <a:prstGeom prst="rect">
            <a:avLst/>
          </a:prstGeom>
        </p:spPr>
      </p:pic>
      <p:pic>
        <p:nvPicPr>
          <p:cNvPr id="3074" name="Picture 2" descr="경찰 경광봉 - 검색결과 | 쇼핑하우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11" y="923730"/>
            <a:ext cx="1832688" cy="183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223760" y="3740727"/>
            <a:ext cx="336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red, blue LED </a:t>
            </a:r>
            <a:r>
              <a:rPr lang="ko-KR" altLang="en-US" dirty="0" smtClean="0"/>
              <a:t>번갈아 깜박이</a:t>
            </a:r>
            <a:r>
              <a:rPr lang="ko-KR" altLang="en-US" dirty="0" smtClean="0"/>
              <a:t>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1795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986" y="121254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경찰차에 표시하는 </a:t>
            </a:r>
            <a:r>
              <a:rPr lang="ko-KR" altLang="en-US" sz="2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경광등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만들기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662475"/>
            <a:ext cx="4767943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07" b="99003" l="5897" r="9766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93632" y="1206250"/>
            <a:ext cx="5698732" cy="4914632"/>
          </a:xfrm>
          <a:prstGeom prst="rect">
            <a:avLst/>
          </a:prstGeom>
        </p:spPr>
      </p:pic>
      <p:pic>
        <p:nvPicPr>
          <p:cNvPr id="5" name="Picture 2" descr="경찰 경광봉 - 검색결과 | 쇼핑하우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11" y="923730"/>
            <a:ext cx="1832688" cy="183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223760" y="3740727"/>
            <a:ext cx="3364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버튼으로 </a:t>
            </a:r>
            <a:endParaRPr lang="en-US" altLang="ko-KR" dirty="0" smtClean="0"/>
          </a:p>
          <a:p>
            <a:r>
              <a:rPr lang="en-US" altLang="ko-KR" dirty="0" smtClean="0"/>
              <a:t>red, blue LED </a:t>
            </a:r>
            <a:r>
              <a:rPr lang="ko-KR" altLang="en-US" dirty="0" smtClean="0"/>
              <a:t>번갈아 깜박이</a:t>
            </a:r>
            <a:r>
              <a:rPr lang="ko-KR" altLang="en-US" dirty="0" smtClean="0"/>
              <a:t>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5068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986" y="121254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경찰차에 표시하는 </a:t>
            </a:r>
            <a:r>
              <a:rPr lang="ko-KR" altLang="en-US" sz="2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경광등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만들기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662475"/>
            <a:ext cx="4767943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07" b="99003" l="5897" r="9766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986" y="991646"/>
            <a:ext cx="5698732" cy="4914632"/>
          </a:xfrm>
          <a:prstGeom prst="rect">
            <a:avLst/>
          </a:prstGeom>
        </p:spPr>
      </p:pic>
      <p:pic>
        <p:nvPicPr>
          <p:cNvPr id="5" name="Picture 2" descr="경찰 경광봉 - 검색결과 | 쇼핑하우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11" y="923730"/>
            <a:ext cx="1832688" cy="183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048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986" y="121254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LED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이용한 신호등 구현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662475"/>
            <a:ext cx="3780082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16" b="98258" l="4678" r="98357"/>
                    </a14:imgEffect>
                  </a14:imgLayer>
                </a14:imgProps>
              </a:ext>
            </a:extLst>
          </a:blip>
          <a:srcRect l="8674"/>
          <a:stretch/>
        </p:blipFill>
        <p:spPr>
          <a:xfrm>
            <a:off x="329683" y="1017036"/>
            <a:ext cx="5001206" cy="477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310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13" b="98922" l="2579" r="96952">
                        <a14:foregroundMark x1="17585" y1="66442" x2="35756" y2="66173"/>
                        <a14:foregroundMark x1="40914" y1="67790" x2="40914" y2="67790"/>
                        <a14:foregroundMark x1="40445" y1="63747" x2="41032" y2="69003"/>
                        <a14:foregroundMark x1="66589" y1="48787" x2="66589" y2="48787"/>
                        <a14:foregroundMark x1="67175" y1="56334" x2="67175" y2="56334"/>
                        <a14:foregroundMark x1="66940" y1="55256" x2="67057" y2="48113"/>
                        <a14:foregroundMark x1="65651" y1="48113" x2="55334" y2="47844"/>
                        <a14:foregroundMark x1="55334" y1="47305" x2="55217" y2="33693"/>
                        <a14:foregroundMark x1="73857" y1="40162" x2="73974" y2="49057"/>
                        <a14:foregroundMark x1="92380" y1="51887" x2="92263" y2="93261"/>
                        <a14:foregroundMark x1="73974" y1="94340" x2="73857" y2="90431"/>
                        <a14:foregroundMark x1="42438" y1="40836" x2="42087" y2="94070"/>
                        <a14:foregroundMark x1="44197" y1="96496" x2="66589" y2="96496"/>
                        <a14:foregroundMark x1="67878" y1="95418" x2="67644" y2="92588"/>
                        <a14:foregroundMark x1="47597" y1="91375" x2="47948" y2="94205"/>
                        <a14:foregroundMark x1="49238" y1="94879" x2="64361" y2="94879"/>
                        <a14:foregroundMark x1="65533" y1="94879" x2="66354" y2="90431"/>
                        <a14:backgroundMark x1="50645" y1="93396" x2="62603" y2="92992"/>
                        <a14:backgroundMark x1="42556" y1="73181" x2="42673" y2="80593"/>
                        <a14:backgroundMark x1="56155" y1="96092" x2="62016" y2="95687"/>
                      </a14:backgroundRemoval>
                    </a14:imgEffect>
                  </a14:imgLayer>
                </a14:imgProps>
              </a:ext>
            </a:extLst>
          </a:blip>
          <a:srcRect l="16621"/>
          <a:stretch/>
        </p:blipFill>
        <p:spPr>
          <a:xfrm>
            <a:off x="0" y="1246909"/>
            <a:ext cx="4681460" cy="48840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986" y="121254"/>
            <a:ext cx="5083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LED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스탠드 만들기 </a:t>
            </a:r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1_</a:t>
            </a:r>
            <a:r>
              <a:rPr lang="ko-KR" altLang="en-US" sz="2400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가변저항</a:t>
            </a:r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사용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0" y="662475"/>
            <a:ext cx="4995949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249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87</Words>
  <Application>Microsoft Office PowerPoint</Application>
  <PresentationFormat>와이드스크린</PresentationFormat>
  <Paragraphs>19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isadora</dc:creator>
  <cp:lastModifiedBy>isadora</cp:lastModifiedBy>
  <cp:revision>12</cp:revision>
  <dcterms:created xsi:type="dcterms:W3CDTF">2025-05-25T06:59:37Z</dcterms:created>
  <dcterms:modified xsi:type="dcterms:W3CDTF">2025-05-29T08:55:30Z</dcterms:modified>
</cp:coreProperties>
</file>