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8" r:id="rId4"/>
    <p:sldId id="269" r:id="rId5"/>
    <p:sldId id="266" r:id="rId6"/>
    <p:sldId id="270" r:id="rId7"/>
    <p:sldId id="271" r:id="rId8"/>
    <p:sldId id="272" r:id="rId9"/>
    <p:sldId id="273" r:id="rId10"/>
    <p:sldId id="274" r:id="rId11"/>
    <p:sldId id="276" r:id="rId12"/>
    <p:sldId id="277" r:id="rId13"/>
    <p:sldId id="278" r:id="rId14"/>
    <p:sldId id="279" r:id="rId15"/>
    <p:sldId id="26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2025-05-29(Thu)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60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2025-05-29(Thu)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95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2025-05-29(Thu)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55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2025-05-29(Thu)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90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2025-05-29(Thu)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7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2025-05-29(Thu)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47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2025-05-29(Thu)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58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2025-05-29(Thu)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30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2025-05-29(Thu)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2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2025-05-29(Thu)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65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2025-05-29(Thu)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61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F7AD7-663E-4745-91D1-F7105B171636}" type="datetimeFigureOut">
              <a:rPr lang="ko-KR" altLang="en-US" smtClean="0"/>
              <a:t>2025-05-29(Thu)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7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rduino.cc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아두이노 - 위키백과, 우리 모두의 백과사전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4" y="1402212"/>
            <a:ext cx="4341780" cy="29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63870" y="4422710"/>
            <a:ext cx="400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Products – SOFTWARE – </a:t>
            </a:r>
            <a:r>
              <a:rPr lang="en-US" altLang="ko-KR" dirty="0" err="1" smtClean="0"/>
              <a:t>Aduino</a:t>
            </a:r>
            <a:r>
              <a:rPr lang="en-US" altLang="ko-KR" dirty="0" smtClean="0"/>
              <a:t> 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824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986" y="121254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Text LCD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정의문자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만들기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662475"/>
            <a:ext cx="4777273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941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19" b="91980" l="1617" r="97021">
                        <a14:foregroundMark x1="62553" y1="45865" x2="90553" y2="47368"/>
                        <a14:foregroundMark x1="62979" y1="26817" x2="94043" y2="27820"/>
                        <a14:foregroundMark x1="61787" y1="30827" x2="61787" y2="67920"/>
                        <a14:foregroundMark x1="62213" y1="67419" x2="94298" y2="67669"/>
                        <a14:foregroundMark x1="94809" y1="66667" x2="94553" y2="28321"/>
                        <a14:foregroundMark x1="92936" y1="30576" x2="62809" y2="62155"/>
                        <a14:foregroundMark x1="5277" y1="36341" x2="20000" y2="35088"/>
                        <a14:foregroundMark x1="25191" y1="31078" x2="30128" y2="39599"/>
                        <a14:foregroundMark x1="29106" y1="33083" x2="25021" y2="41353"/>
                        <a14:foregroundMark x1="24936" y1="29825" x2="24511" y2="29825"/>
                        <a14:foregroundMark x1="26383" y1="29073" x2="24511" y2="28822"/>
                        <a14:foregroundMark x1="24936" y1="32331" x2="24085" y2="27318"/>
                        <a14:foregroundMark x1="25532" y1="28571" x2="24085" y2="28571"/>
                        <a14:foregroundMark x1="22383" y1="37093" x2="18638" y2="35589"/>
                        <a14:foregroundMark x1="57702" y1="33333" x2="59660" y2="33333"/>
                        <a14:foregroundMark x1="60340" y1="36842" x2="56596" y2="36591"/>
                        <a14:foregroundMark x1="57617" y1="38847" x2="59064" y2="38847"/>
                        <a14:foregroundMark x1="22298" y1="23810" x2="23745" y2="23810"/>
                        <a14:foregroundMark x1="26213" y1="24311" x2="24511" y2="24812"/>
                        <a14:foregroundMark x1="23234" y1="44862" x2="23660" y2="4887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986" y="1596391"/>
            <a:ext cx="8677467" cy="29466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986" y="121254"/>
            <a:ext cx="432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I2C LCD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문자열 출력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662475"/>
            <a:ext cx="4292082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461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38" b="99071" l="612" r="98265">
                        <a14:foregroundMark x1="16224" y1="4644" x2="94898" y2="4180"/>
                        <a14:foregroundMark x1="21327" y1="41641" x2="94490" y2="40093"/>
                        <a14:foregroundMark x1="16327" y1="39164" x2="19082" y2="40712"/>
                        <a14:foregroundMark x1="59082" y1="61610" x2="92755" y2="81579"/>
                        <a14:foregroundMark x1="93163" y1="61765" x2="63776" y2="79876"/>
                        <a14:foregroundMark x1="62347" y1="69659" x2="67857" y2="72601"/>
                        <a14:foregroundMark x1="85204" y1="71672" x2="89388" y2="72755"/>
                        <a14:foregroundMark x1="11735" y1="47523" x2="11837" y2="93498"/>
                        <a14:foregroundMark x1="12653" y1="46749" x2="20204" y2="46130"/>
                        <a14:foregroundMark x1="20306" y1="45046" x2="20612" y2="39938"/>
                        <a14:foregroundMark x1="22959" y1="43808" x2="22653" y2="47678"/>
                        <a14:foregroundMark x1="15306" y1="51393" x2="15408" y2="91176"/>
                        <a14:foregroundMark x1="16429" y1="93653" x2="38469" y2="93498"/>
                        <a14:foregroundMark x1="13061" y1="97368" x2="37245" y2="97368"/>
                        <a14:foregroundMark x1="39082" y1="96130" x2="39388" y2="91022"/>
                        <a14:foregroundMark x1="39082" y1="95511" x2="38163" y2="97523"/>
                        <a14:foregroundMark x1="11837" y1="94427" x2="13265" y2="97214"/>
                        <a14:foregroundMark x1="11633" y1="95511" x2="13061" y2="97678"/>
                        <a14:foregroundMark x1="54286" y1="64706" x2="57041" y2="64706"/>
                        <a14:foregroundMark x1="41122" y1="46594" x2="40714" y2="52167"/>
                        <a14:foregroundMark x1="42041" y1="45356" x2="45408" y2="44737"/>
                        <a14:foregroundMark x1="41531" y1="45356" x2="40816" y2="45975"/>
                        <a14:foregroundMark x1="30000" y1="46285" x2="31224" y2="47368"/>
                        <a14:foregroundMark x1="31633" y1="47678" x2="38061" y2="47833"/>
                        <a14:foregroundMark x1="38265" y1="48916" x2="38265" y2="52477"/>
                        <a14:foregroundMark x1="30102" y1="43344" x2="30204" y2="46904"/>
                        <a14:foregroundMark x1="16429" y1="49690" x2="21939" y2="49226"/>
                        <a14:backgroundMark x1="18061" y1="1703" x2="94694" y2="123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50613" y="1436914"/>
            <a:ext cx="7734563" cy="50984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986" y="121254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스위치를 많이 눌러라 게임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62475"/>
            <a:ext cx="4292082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692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986" y="121254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스위치를 많이 눌러라 게임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662475"/>
            <a:ext cx="4292082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650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731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86" y="121254"/>
            <a:ext cx="173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Reference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662475"/>
            <a:ext cx="476794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92359" y="1380931"/>
            <a:ext cx="8271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만들면서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배우는 </a:t>
            </a:r>
            <a:r>
              <a:rPr lang="ko-KR" altLang="en-US" dirty="0" err="1" smtClean="0"/>
              <a:t>아두이노와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40</a:t>
            </a:r>
            <a:r>
              <a:rPr lang="ko-KR" altLang="en-US" dirty="0" smtClean="0"/>
              <a:t>개의 작품들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장문철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앤써북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스마트폰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블루투스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이더넷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그리고 </a:t>
            </a:r>
            <a:r>
              <a:rPr lang="ko-KR" altLang="en-US" dirty="0" err="1" smtClean="0"/>
              <a:t>아두이노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조도현 외 </a:t>
            </a:r>
            <a:r>
              <a:rPr lang="en-US" altLang="ko-KR" dirty="0" smtClean="0"/>
              <a:t>4, </a:t>
            </a:r>
            <a:r>
              <a:rPr lang="ko-KR" altLang="en-US" dirty="0" err="1" smtClean="0"/>
              <a:t>북두출판사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523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87" b="99129" l="2413" r="97587">
                        <a14:foregroundMark x1="39812" y1="64441" x2="39812" y2="64441"/>
                        <a14:foregroundMark x1="40751" y1="61248" x2="41019" y2="93179"/>
                        <a14:foregroundMark x1="45308" y1="97533" x2="70643" y2="97242"/>
                        <a14:foregroundMark x1="42761" y1="97388" x2="46783" y2="97097"/>
                        <a14:foregroundMark x1="41823" y1="96807" x2="42895" y2="97242"/>
                        <a14:foregroundMark x1="71046" y1="97388" x2="71582" y2="96517"/>
                        <a14:foregroundMark x1="17828" y1="63570" x2="32574" y2="637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4466" y="1091681"/>
            <a:ext cx="5414952" cy="50012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986" y="121254"/>
            <a:ext cx="719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tone()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함수를 이용하여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도레미파솔라시도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출력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62475"/>
            <a:ext cx="7156580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315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986" y="121254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긴 악보의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연주곡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662475"/>
            <a:ext cx="2600272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87" b="99129" l="2413" r="97587">
                        <a14:foregroundMark x1="39812" y1="64441" x2="39812" y2="64441"/>
                        <a14:foregroundMark x1="40751" y1="61248" x2="41019" y2="93179"/>
                        <a14:foregroundMark x1="45308" y1="97533" x2="70643" y2="97242"/>
                        <a14:foregroundMark x1="42761" y1="97388" x2="46783" y2="97097"/>
                        <a14:foregroundMark x1="41823" y1="96807" x2="42895" y2="97242"/>
                        <a14:foregroundMark x1="71046" y1="97388" x2="71582" y2="96517"/>
                        <a14:foregroundMark x1="17828" y1="63570" x2="32574" y2="637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4041" y="1138334"/>
            <a:ext cx="5414952" cy="500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8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00" b="93571" l="383" r="97063">
                        <a14:foregroundMark x1="30907" y1="7000" x2="30907" y2="7000"/>
                        <a14:foregroundMark x1="30907" y1="7000" x2="30651" y2="7714"/>
                        <a14:foregroundMark x1="85824" y1="7429" x2="86207" y2="7857"/>
                        <a14:foregroundMark x1="86079" y1="45714" x2="86079" y2="45714"/>
                        <a14:foregroundMark x1="85313" y1="46143" x2="85313" y2="46143"/>
                        <a14:foregroundMark x1="78161" y1="46857" x2="31034" y2="465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1771" y="662475"/>
            <a:ext cx="4446855" cy="39754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986" y="121254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버튼으로 음 출력하기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32792" y="662475"/>
            <a:ext cx="3215825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416" b="97309" l="1192" r="99106">
                        <a14:foregroundMark x1="94188" y1="4108" x2="94188" y2="4108"/>
                        <a14:foregroundMark x1="92846" y1="3966" x2="32489" y2="3399"/>
                        <a14:foregroundMark x1="30402" y1="42068" x2="93890" y2="422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16765" y="767095"/>
            <a:ext cx="3802509" cy="4000852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4042120" y="858419"/>
            <a:ext cx="0" cy="359228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41" b="96974" l="4697" r="9765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39102" y="754921"/>
            <a:ext cx="4552898" cy="3905700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7830348" y="858419"/>
            <a:ext cx="0" cy="359228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50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23" b="98116" l="2782" r="94298">
                        <a14:foregroundMark x1="8623" y1="66083" x2="27260" y2="66083"/>
                        <a14:foregroundMark x1="36300" y1="41184" x2="35744" y2="93271"/>
                        <a14:foregroundMark x1="38248" y1="96097" x2="64256" y2="96231"/>
                        <a14:foregroundMark x1="65925" y1="95828" x2="66064" y2="91925"/>
                        <a14:foregroundMark x1="45480" y1="34186" x2="45480" y2="49260"/>
                        <a14:foregroundMark x1="59110" y1="51413" x2="59527" y2="54105"/>
                        <a14:foregroundMark x1="47983" y1="50336" x2="58275" y2="50202"/>
                      </a14:backgroundRemoval>
                    </a14:imgEffect>
                  </a14:imgLayer>
                </a14:imgProps>
              </a:ext>
            </a:extLst>
          </a:blip>
          <a:srcRect l="3790" t="2429" r="6527" b="1878"/>
          <a:stretch/>
        </p:blipFill>
        <p:spPr>
          <a:xfrm>
            <a:off x="1230283" y="974264"/>
            <a:ext cx="5087390" cy="56094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986" y="121254"/>
            <a:ext cx="6135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스위치와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부저를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이용한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전자피아노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만들기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62475"/>
            <a:ext cx="6093229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5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986" y="121254"/>
            <a:ext cx="6135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스위치와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부저를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이용한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전자피아노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만들기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662475"/>
            <a:ext cx="6093229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3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986" y="121254"/>
            <a:ext cx="6135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스위치와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부저를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이용한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전자피아노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만들기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62475"/>
            <a:ext cx="6093229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54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986" y="121254"/>
            <a:ext cx="5237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LCD 16x2 “Hello, world!”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출력하기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62475"/>
            <a:ext cx="5293317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6" b="99310" l="1661" r="100000">
                        <a14:foregroundMark x1="19315" y1="21655" x2="21080" y2="25931"/>
                        <a14:foregroundMark x1="14330" y1="20966" x2="10800" y2="21103"/>
                        <a14:foregroundMark x1="9657" y1="21103" x2="11526" y2="21103"/>
                        <a14:foregroundMark x1="10177" y1="21379" x2="8723" y2="20966"/>
                        <a14:foregroundMark x1="8619" y1="52552" x2="18484" y2="51862"/>
                        <a14:foregroundMark x1="9761" y1="53655" x2="49844" y2="53241"/>
                        <a14:foregroundMark x1="37383" y1="72138" x2="40602" y2="73103"/>
                        <a14:foregroundMark x1="35722" y1="70621" x2="35826" y2="74897"/>
                        <a14:foregroundMark x1="18899" y1="72828" x2="30841" y2="72690"/>
                        <a14:foregroundMark x1="6646" y1="22345" x2="8307" y2="22345"/>
                        <a14:foregroundMark x1="6231" y1="24414" x2="6127" y2="91310"/>
                        <a14:foregroundMark x1="6334" y1="90897" x2="6438" y2="94207"/>
                        <a14:foregroundMark x1="53063" y1="56000" x2="59709" y2="55724"/>
                        <a14:foregroundMark x1="90343" y1="19448" x2="90550" y2="52000"/>
                        <a14:foregroundMark x1="89720" y1="58345" x2="91589" y2="58069"/>
                        <a14:foregroundMark x1="92420" y1="51310" x2="91485" y2="23724"/>
                        <a14:foregroundMark x1="86708" y1="20690" x2="87954" y2="48690"/>
                        <a14:foregroundMark x1="84112" y1="14483" x2="87747" y2="14345"/>
                        <a14:foregroundMark x1="38422" y1="14345" x2="69782" y2="14069"/>
                        <a14:foregroundMark x1="31880" y1="7586" x2="71859" y2="7172"/>
                        <a14:foregroundMark x1="79232" y1="7586" x2="40083" y2="8690"/>
                        <a14:foregroundMark x1="46833" y1="6483" x2="56594" y2="6483"/>
                        <a14:foregroundMark x1="20976" y1="21379" x2="25026" y2="21103"/>
                        <a14:foregroundMark x1="35306" y1="8552" x2="39772" y2="8552"/>
                        <a14:backgroundMark x1="10280" y1="9517" x2="17861" y2="9517"/>
                        <a14:backgroundMark x1="74559" y1="68690" x2="92939" y2="90069"/>
                        <a14:backgroundMark x1="13499" y1="58759" x2="39668" y2="57793"/>
                        <a14:backgroundMark x1="4050" y1="13103" x2="3738" y2="81379"/>
                        <a14:backgroundMark x1="34891" y1="7862" x2="74766" y2="7586"/>
                        <a14:backgroundMark x1="92004" y1="5793" x2="95223" y2="73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49032" y="742032"/>
            <a:ext cx="7942838" cy="597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8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986" y="121254"/>
            <a:ext cx="385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LCD 16x2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문자열 출력하기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62475"/>
            <a:ext cx="3834882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233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2907</TotalTime>
  <Words>92</Words>
  <Application>Microsoft Office PowerPoint</Application>
  <PresentationFormat>와이드스크린</PresentationFormat>
  <Paragraphs>16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isadora</dc:creator>
  <cp:lastModifiedBy>isadora</cp:lastModifiedBy>
  <cp:revision>24</cp:revision>
  <dcterms:created xsi:type="dcterms:W3CDTF">2025-05-25T06:59:37Z</dcterms:created>
  <dcterms:modified xsi:type="dcterms:W3CDTF">2025-05-29T04:59:36Z</dcterms:modified>
</cp:coreProperties>
</file>