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9" r:id="rId3"/>
    <p:sldId id="330" r:id="rId4"/>
    <p:sldId id="340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2025-06-17(Tue)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ImJLQFJ9NPg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078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4349" y="461390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Sensor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53" b="97350" l="2968" r="95355">
                        <a14:foregroundMark x1="33548" y1="6137" x2="34452" y2="8508"/>
                        <a14:foregroundMark x1="86194" y1="5997" x2="86194" y2="8229"/>
                        <a14:foregroundMark x1="85935" y1="41562" x2="84000" y2="40446"/>
                        <a14:foregroundMark x1="86194" y1="41702" x2="86581" y2="37517"/>
                        <a14:foregroundMark x1="85032" y1="42259" x2="33677" y2="42399"/>
                        <a14:foregroundMark x1="89677" y1="38912" x2="84000" y2="38494"/>
                        <a14:foregroundMark x1="90323" y1="39470" x2="90323" y2="89679"/>
                        <a14:foregroundMark x1="88387" y1="91771" x2="88516" y2="40865"/>
                        <a14:foregroundMark x1="88000" y1="40865" x2="84645" y2="40446"/>
                        <a14:foregroundMark x1="68258" y1="90377" x2="87871" y2="90656"/>
                        <a14:foregroundMark x1="90194" y1="90098" x2="88258" y2="90934"/>
                        <a14:foregroundMark x1="87742" y1="92748" x2="65548" y2="93305"/>
                        <a14:foregroundMark x1="65032" y1="92329" x2="64903" y2="88842"/>
                        <a14:foregroundMark x1="35871" y1="5439" x2="84516" y2="5718"/>
                      </a14:backgroundRemoval>
                    </a14:imgEffect>
                  </a14:imgLayer>
                </a14:imgProps>
              </a:ext>
            </a:extLst>
          </a:blip>
          <a:srcRect l="3056" t="1884" r="6759" b="4088"/>
          <a:stretch/>
        </p:blipFill>
        <p:spPr>
          <a:xfrm>
            <a:off x="933060" y="861013"/>
            <a:ext cx="6008915" cy="579604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679038" y="2062041"/>
            <a:ext cx="2230582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&lt;</a:t>
            </a:r>
            <a:r>
              <a:rPr lang="ko-KR" altLang="en-US" sz="1200" dirty="0" err="1"/>
              <a:t>SoftwareSerial.h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 err="1"/>
              <a:t>SoftwareSerial</a:t>
            </a:r>
            <a:r>
              <a:rPr lang="ko-KR" altLang="en-US" sz="1200" dirty="0"/>
              <a:t> BT(2, 3);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BT.begin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 OUTPUT);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BT.available</a:t>
            </a:r>
            <a:r>
              <a:rPr lang="ko-KR" altLang="en-US" sz="1200" dirty="0"/>
              <a:t>())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BT.read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== '1')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 HIGH);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  if(</a:t>
            </a:r>
            <a:r>
              <a:rPr lang="ko-KR" altLang="en-US" sz="1200" dirty="0" err="1"/>
              <a:t>value</a:t>
            </a:r>
            <a:r>
              <a:rPr lang="ko-KR" altLang="en-US" sz="1200" dirty="0"/>
              <a:t> == '2') {</a:t>
            </a:r>
          </a:p>
          <a:p>
            <a:r>
              <a:rPr lang="ko-KR" altLang="en-US" sz="1200" dirty="0"/>
              <a:t>      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(8, LOW);</a:t>
            </a:r>
          </a:p>
          <a:p>
            <a:r>
              <a:rPr lang="ko-KR" altLang="en-US" sz="1200" dirty="0"/>
              <a:t>    }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5986" y="121254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Bluetooth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1772816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6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68" y="1344639"/>
            <a:ext cx="2667372" cy="2562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53293" y="810974"/>
            <a:ext cx="5667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Google Play store : Arduino </a:t>
            </a:r>
            <a:r>
              <a:rPr lang="en-US" altLang="ko-KR" sz="1600" b="1" dirty="0"/>
              <a:t>Bluetooth </a:t>
            </a:r>
            <a:r>
              <a:rPr lang="en-US" altLang="ko-KR" sz="1600" b="1" dirty="0" smtClean="0"/>
              <a:t>Control App </a:t>
            </a:r>
            <a:r>
              <a:rPr lang="ko-KR" altLang="en-US" sz="1600" b="1" dirty="0" smtClean="0"/>
              <a:t>설치</a:t>
            </a:r>
            <a:endParaRPr lang="en-US" altLang="ko-KR" sz="1600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9421399" y="1344639"/>
            <a:ext cx="2220685" cy="4428072"/>
            <a:chOff x="8602825" y="182087"/>
            <a:chExt cx="3181794" cy="634453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52" b="100000" l="2695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2825" y="182087"/>
              <a:ext cx="3181794" cy="634453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9069355" y="3638939"/>
              <a:ext cx="1091682" cy="95172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39121" y="4179576"/>
            <a:ext cx="15494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Setting 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Left – press – 1</a:t>
            </a:r>
          </a:p>
          <a:p>
            <a:r>
              <a:rPr lang="en-US" altLang="ko-KR" sz="1400" dirty="0" smtClean="0"/>
              <a:t>Right – press - 2</a:t>
            </a:r>
            <a:endParaRPr lang="ko-KR" altLang="en-US" sz="1400" dirty="0"/>
          </a:p>
        </p:txBody>
      </p:sp>
      <p:pic>
        <p:nvPicPr>
          <p:cNvPr id="1026" name="Picture 2" descr="https://remotexy.com/img/help/start/arduino-hc05/en_0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29" y="1973911"/>
            <a:ext cx="5715000" cy="28194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0373" y="810974"/>
            <a:ext cx="265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스마트폰 </a:t>
            </a:r>
            <a:r>
              <a:rPr lang="en-US" altLang="ko-KR" sz="1600" b="1" dirty="0" smtClean="0"/>
              <a:t>Bluetooth </a:t>
            </a:r>
            <a:r>
              <a:rPr lang="ko-KR" altLang="en-US" sz="1600" b="1" dirty="0" smtClean="0"/>
              <a:t>선택</a:t>
            </a:r>
            <a:endParaRPr lang="en-US" altLang="ko-KR" sz="1600" b="1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148873" y="709127"/>
            <a:ext cx="0" cy="5533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41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0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wikidocs.net/30784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12786</TotalTime>
  <Words>117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isadora</cp:lastModifiedBy>
  <cp:revision>77</cp:revision>
  <dcterms:created xsi:type="dcterms:W3CDTF">2025-05-25T06:59:37Z</dcterms:created>
  <dcterms:modified xsi:type="dcterms:W3CDTF">2025-06-19T08:47:25Z</dcterms:modified>
</cp:coreProperties>
</file>