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60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图片 12" descr="图形用户界面, 应用程序&#10;&#10;AI 生成的内容可能不正确。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3338" y="2388963"/>
            <a:ext cx="5561550" cy="4467600"/>
          </a:xfrm>
          <a:prstGeom prst="rect">
            <a:avLst/>
          </a:prstGeom>
        </p:spPr>
      </p:pic>
      <p:pic>
        <p:nvPicPr>
          <p:cNvPr id="15" name="图片 14" descr="图形用户界面, 应用程序&#10;&#10;AI 生成的内容可能不正确。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388963"/>
            <a:ext cx="5563339" cy="446903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7645" y="2228850"/>
            <a:ext cx="46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3235" y="2228850"/>
            <a:ext cx="46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内容占位符 10" descr="文本, 应用程序&#10;&#10;AI 生成的内容可能不正确。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400"/>
            <a:ext cx="5561549" cy="4467600"/>
          </a:xfrm>
        </p:spPr>
      </p:pic>
      <p:pic>
        <p:nvPicPr>
          <p:cNvPr id="14" name="图片 13" descr="文本&#10;&#10;AI 生成的内容可能不正确。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1549" y="2390400"/>
            <a:ext cx="5561550" cy="4467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7645" y="2228850"/>
            <a:ext cx="46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3235" y="2228850"/>
            <a:ext cx="46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瀑布图&#10;&#10;AI 生成的内容可能不正确。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400"/>
            <a:ext cx="5556450" cy="4467600"/>
          </a:xfrm>
          <a:prstGeom prst="rect">
            <a:avLst/>
          </a:prstGeom>
        </p:spPr>
      </p:pic>
      <p:pic>
        <p:nvPicPr>
          <p:cNvPr id="7" name="图片 6" descr="图表, 瀑布图&#10;&#10;AI 生成的内容可能不正确。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450" y="2390400"/>
            <a:ext cx="5556450" cy="4467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07645" y="2228850"/>
            <a:ext cx="46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563235" y="2228850"/>
            <a:ext cx="462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b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WPS 演示</Application>
  <PresentationFormat>宽屏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Calibri</vt:lpstr>
      <vt:lpstr>微软雅黑</vt:lpstr>
      <vt:lpstr>Arial Unicode MS</vt:lpstr>
      <vt:lpstr>Times New Roman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龚城虚</dc:creator>
  <cp:lastModifiedBy>xplay</cp:lastModifiedBy>
  <cp:revision>4</cp:revision>
  <dcterms:created xsi:type="dcterms:W3CDTF">2023-08-09T12:44:00Z</dcterms:created>
  <dcterms:modified xsi:type="dcterms:W3CDTF">2025-05-21T10:41:17Z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2052-12.1.0.21170</vt:lpwstr>
  </property>
</Properties>
</file>