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8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0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2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7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C952-E3A6-48D9-A087-3F1CADD84027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9066-418D-4C8A-A71C-7DF27903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Catch your mind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06145" y="3602038"/>
            <a:ext cx="3061854" cy="1655762"/>
          </a:xfrm>
        </p:spPr>
        <p:txBody>
          <a:bodyPr/>
          <a:lstStyle/>
          <a:p>
            <a:r>
              <a:rPr lang="ru-RU" dirty="0" err="1" smtClean="0"/>
              <a:t>Лешукова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8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простую по прохождению игру </a:t>
            </a:r>
          </a:p>
          <a:p>
            <a:r>
              <a:rPr lang="ru-RU" dirty="0" smtClean="0"/>
              <a:t>Не нагружать ее лишними атрибутами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Catch Your Mind – </a:t>
            </a:r>
            <a:r>
              <a:rPr lang="ru-RU" dirty="0" smtClean="0"/>
              <a:t>игра, которая поможет убить свободное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686"/>
            <a:ext cx="6345959" cy="4509861"/>
          </a:xfrm>
        </p:spPr>
      </p:pic>
    </p:spTree>
    <p:extLst>
      <p:ext uri="{BB962C8B-B14F-4D97-AF65-F5344CB8AC3E}">
        <p14:creationId xmlns:p14="http://schemas.microsoft.com/office/powerpoint/2010/main" val="12725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3"/>
            <a:ext cx="6345959" cy="4509861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825623"/>
            <a:ext cx="6836214" cy="4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options.player_position_x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&gt; -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options.player_position_x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options.player_speed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options.health_point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options.item_speed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options.health_point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options.lose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1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4" y="1090083"/>
            <a:ext cx="3396343" cy="56936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49" y="1110343"/>
            <a:ext cx="349039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1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Тема Office</vt:lpstr>
      <vt:lpstr>Catch your mind</vt:lpstr>
      <vt:lpstr>Идея проекта</vt:lpstr>
      <vt:lpstr>Реализация </vt:lpstr>
      <vt:lpstr>Реализация </vt:lpstr>
      <vt:lpstr>Презентация PowerPoint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your mind</dc:title>
  <dc:creator>Пользователь Windows</dc:creator>
  <cp:lastModifiedBy>Пользователь Windows</cp:lastModifiedBy>
  <cp:revision>6</cp:revision>
  <dcterms:created xsi:type="dcterms:W3CDTF">2020-01-15T15:47:14Z</dcterms:created>
  <dcterms:modified xsi:type="dcterms:W3CDTF">2020-01-16T15:36:14Z</dcterms:modified>
</cp:coreProperties>
</file>