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6" r:id="rId2"/>
    <p:sldId id="310" r:id="rId3"/>
    <p:sldId id="283" r:id="rId4"/>
    <p:sldId id="312" r:id="rId5"/>
    <p:sldId id="31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rn Swiss" id="{FD2B0C0D-84C0-42ED-88AF-E5F83906AE8B}">
          <p14:sldIdLst>
            <p14:sldId id="286"/>
            <p14:sldId id="310"/>
            <p14:sldId id="283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1" userDrawn="1">
          <p15:clr>
            <a:srgbClr val="A4A3A4"/>
          </p15:clr>
        </p15:guide>
        <p15:guide id="2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5" orient="horz" pos="1008" userDrawn="1">
          <p15:clr>
            <a:srgbClr val="A4A3A4"/>
          </p15:clr>
        </p15:guide>
        <p15:guide id="6" pos="4320" userDrawn="1">
          <p15:clr>
            <a:srgbClr val="A4A3A4"/>
          </p15:clr>
        </p15:guide>
        <p15:guide id="7" pos="2880" userDrawn="1">
          <p15:clr>
            <a:srgbClr val="A4A3A4"/>
          </p15:clr>
        </p15:guide>
        <p15:guide id="8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668"/>
    <a:srgbClr val="EDEDED"/>
    <a:srgbClr val="464647"/>
    <a:srgbClr val="A7A7A7"/>
    <a:srgbClr val="FDF166"/>
    <a:srgbClr val="FFF9A7"/>
    <a:srgbClr val="0A5F7D"/>
    <a:srgbClr val="DB134A"/>
    <a:srgbClr val="213583"/>
    <a:srgbClr val="587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97BB9-DDBA-4740-8B6A-DA1929CE30C2}" v="77" dt="2019-10-29T22:57:46.308"/>
    <p1510:client id="{50B66B62-4CD1-4793-9E4C-2EF09E41CF61}" v="493" dt="2019-10-30T01:25:20.986"/>
    <p1510:client id="{773D8758-01C8-4A87-80BC-902EA5A5B3B6}" v="3245" dt="2019-10-30T01:50:28.146"/>
    <p1510:client id="{9B2C6B68-DFE4-4C9F-BC74-18E9BAD57DCC}" v="7352" dt="2019-10-29T11:28:52.038"/>
    <p1510:client id="{A20EA7F3-85BE-524E-9D88-0D007AB10E84}" v="26592" dt="2019-10-30T01:59:53.228"/>
    <p1510:client id="{A2950CD2-70E9-4BAB-8492-23267FB5E0E1}" v="31" dt="2019-10-29T23:13:06.015"/>
    <p1510:client id="{AB304D24-B23A-4C22-99C8-B24CA20A64CF}" v="3" dt="2019-10-30T01:35:21.877"/>
    <p1510:client id="{B3EFB38D-6EEE-4FC2-97D2-9FDE7B41A889}" v="110" dt="2019-10-29T09:32:56.728"/>
    <p1510:client id="{C94F34EB-0C20-46A1-9A68-10696549C995}" v="4" dt="2019-11-06T17:01:17.620"/>
    <p1510:client id="{D2C668CF-0B12-4F2C-82F7-58D3A76E8248}" v="3216" dt="2019-10-29T22:20:40.992"/>
    <p1510:client id="{FBDB0E0C-D2A1-4258-98F1-790CB0EFB7B1}" v="4" dt="2019-10-29T21:45:09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2"/>
  </p:normalViewPr>
  <p:slideViewPr>
    <p:cSldViewPr snapToGrid="0">
      <p:cViewPr>
        <p:scale>
          <a:sx n="82" d="100"/>
          <a:sy n="82" d="100"/>
        </p:scale>
        <p:origin x="1944" y="640"/>
      </p:cViewPr>
      <p:guideLst>
        <p:guide orient="horz" pos="3911"/>
        <p:guide/>
        <p:guide pos="5760"/>
        <p:guide orient="horz" pos="1008"/>
        <p:guide pos="4320"/>
        <p:guide pos="2880"/>
        <p:guide pos="14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31" Type="http://schemas.microsoft.com/office/2016/11/relationships/changesInfo" Target="changesInfos/changesInfo1.xml"/><Relationship Id="rId32" Type="http://schemas.microsoft.com/office/2015/10/relationships/revisionInfo" Target="revisionInfo.xml"/><Relationship Id="rId1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tko Stojsin" userId="d858610eeedda6fc" providerId="Windows Live" clId="Web-{773D8758-01C8-4A87-80BC-902EA5A5B3B6}"/>
    <pc:docChg chg="addSld modSld modSection">
      <pc:chgData name="Rastko Stojsin" userId="d858610eeedda6fc" providerId="Windows Live" clId="Web-{773D8758-01C8-4A87-80BC-902EA5A5B3B6}" dt="2019-10-30T01:50:28.146" v="3243" actId="20577"/>
      <pc:docMkLst>
        <pc:docMk/>
      </pc:docMkLst>
      <pc:sldChg chg="modSp">
        <pc:chgData name="Rastko Stojsin" userId="d858610eeedda6fc" providerId="Windows Live" clId="Web-{773D8758-01C8-4A87-80BC-902EA5A5B3B6}" dt="2019-10-29T23:50:14.686" v="28" actId="20577"/>
        <pc:sldMkLst>
          <pc:docMk/>
          <pc:sldMk cId="2991114324" sldId="298"/>
        </pc:sldMkLst>
        <pc:spChg chg="mod">
          <ac:chgData name="Rastko Stojsin" userId="d858610eeedda6fc" providerId="Windows Live" clId="Web-{773D8758-01C8-4A87-80BC-902EA5A5B3B6}" dt="2019-10-29T23:50:14.686" v="28" actId="20577"/>
          <ac:spMkLst>
            <pc:docMk/>
            <pc:sldMk cId="2991114324" sldId="298"/>
            <ac:spMk id="12" creationId="{2C164988-35B8-45BC-B23C-97709E7A7D09}"/>
          </ac:spMkLst>
        </pc:spChg>
      </pc:sldChg>
      <pc:sldChg chg="modSp">
        <pc:chgData name="Rastko Stojsin" userId="d858610eeedda6fc" providerId="Windows Live" clId="Web-{773D8758-01C8-4A87-80BC-902EA5A5B3B6}" dt="2019-10-29T23:48:52.713" v="2" actId="20577"/>
        <pc:sldMkLst>
          <pc:docMk/>
          <pc:sldMk cId="3213810854" sldId="301"/>
        </pc:sldMkLst>
        <pc:spChg chg="mod">
          <ac:chgData name="Rastko Stojsin" userId="d858610eeedda6fc" providerId="Windows Live" clId="Web-{773D8758-01C8-4A87-80BC-902EA5A5B3B6}" dt="2019-10-29T23:48:52.713" v="2" actId="20577"/>
          <ac:spMkLst>
            <pc:docMk/>
            <pc:sldMk cId="3213810854" sldId="301"/>
            <ac:spMk id="2" creationId="{31674A22-0B4F-43BC-B9DF-852F6F4134C9}"/>
          </ac:spMkLst>
        </pc:spChg>
      </pc:sldChg>
      <pc:sldChg chg="addSp modSp">
        <pc:chgData name="Rastko Stojsin" userId="d858610eeedda6fc" providerId="Windows Live" clId="Web-{773D8758-01C8-4A87-80BC-902EA5A5B3B6}" dt="2019-10-30T01:14:41.215" v="3162" actId="20577"/>
        <pc:sldMkLst>
          <pc:docMk/>
          <pc:sldMk cId="2005740951" sldId="302"/>
        </pc:sldMkLst>
        <pc:spChg chg="add mod">
          <ac:chgData name="Rastko Stojsin" userId="d858610eeedda6fc" providerId="Windows Live" clId="Web-{773D8758-01C8-4A87-80BC-902EA5A5B3B6}" dt="2019-10-30T01:14:41.215" v="3162" actId="20577"/>
          <ac:spMkLst>
            <pc:docMk/>
            <pc:sldMk cId="2005740951" sldId="302"/>
            <ac:spMk id="2" creationId="{B8B01E54-EAE7-40CA-909C-FAAC3ADF399D}"/>
          </ac:spMkLst>
        </pc:spChg>
      </pc:sldChg>
      <pc:sldChg chg="modSp">
        <pc:chgData name="Rastko Stojsin" userId="d858610eeedda6fc" providerId="Windows Live" clId="Web-{773D8758-01C8-4A87-80BC-902EA5A5B3B6}" dt="2019-10-30T01:49:07.956" v="3166" actId="20577"/>
        <pc:sldMkLst>
          <pc:docMk/>
          <pc:sldMk cId="1414687492" sldId="306"/>
        </pc:sldMkLst>
        <pc:spChg chg="mod">
          <ac:chgData name="Rastko Stojsin" userId="d858610eeedda6fc" providerId="Windows Live" clId="Web-{773D8758-01C8-4A87-80BC-902EA5A5B3B6}" dt="2019-10-30T01:49:07.956" v="3166" actId="20577"/>
          <ac:spMkLst>
            <pc:docMk/>
            <pc:sldMk cId="1414687492" sldId="306"/>
            <ac:spMk id="25" creationId="{5C18DD41-88B2-4D97-B9AB-35B1623A7C96}"/>
          </ac:spMkLst>
        </pc:spChg>
      </pc:sldChg>
      <pc:sldChg chg="delSp modSp add replId">
        <pc:chgData name="Rastko Stojsin" userId="d858610eeedda6fc" providerId="Windows Live" clId="Web-{773D8758-01C8-4A87-80BC-902EA5A5B3B6}" dt="2019-10-30T01:50:26.365" v="3241" actId="20577"/>
        <pc:sldMkLst>
          <pc:docMk/>
          <pc:sldMk cId="1780714087" sldId="309"/>
        </pc:sldMkLst>
        <pc:spChg chg="mod">
          <ac:chgData name="Rastko Stojsin" userId="d858610eeedda6fc" providerId="Windows Live" clId="Web-{773D8758-01C8-4A87-80BC-902EA5A5B3B6}" dt="2019-10-30T00:35:32.954" v="50" actId="20577"/>
          <ac:spMkLst>
            <pc:docMk/>
            <pc:sldMk cId="1780714087" sldId="309"/>
            <ac:spMk id="2" creationId="{0B3CE8FD-436A-485E-8CB3-2C047673A454}"/>
          </ac:spMkLst>
        </pc:spChg>
        <pc:spChg chg="del">
          <ac:chgData name="Rastko Stojsin" userId="d858610eeedda6fc" providerId="Windows Live" clId="Web-{773D8758-01C8-4A87-80BC-902EA5A5B3B6}" dt="2019-10-30T00:35:22.641" v="32"/>
          <ac:spMkLst>
            <pc:docMk/>
            <pc:sldMk cId="1780714087" sldId="309"/>
            <ac:spMk id="5" creationId="{A2E9CEEA-2B3B-400A-8ED1-48062E5E1113}"/>
          </ac:spMkLst>
        </pc:spChg>
        <pc:spChg chg="del">
          <ac:chgData name="Rastko Stojsin" userId="d858610eeedda6fc" providerId="Windows Live" clId="Web-{773D8758-01C8-4A87-80BC-902EA5A5B3B6}" dt="2019-10-30T00:35:24.704" v="33"/>
          <ac:spMkLst>
            <pc:docMk/>
            <pc:sldMk cId="1780714087" sldId="309"/>
            <ac:spMk id="7" creationId="{5D01F906-93EC-4D7C-848A-89CBE9A5AE61}"/>
          </ac:spMkLst>
        </pc:spChg>
        <pc:spChg chg="mod">
          <ac:chgData name="Rastko Stojsin" userId="d858610eeedda6fc" providerId="Windows Live" clId="Web-{773D8758-01C8-4A87-80BC-902EA5A5B3B6}" dt="2019-10-30T01:50:26.365" v="3241" actId="20577"/>
          <ac:spMkLst>
            <pc:docMk/>
            <pc:sldMk cId="1780714087" sldId="309"/>
            <ac:spMk id="25" creationId="{5C18DD41-88B2-4D97-B9AB-35B1623A7C96}"/>
          </ac:spMkLst>
        </pc:spChg>
        <pc:picChg chg="del">
          <ac:chgData name="Rastko Stojsin" userId="d858610eeedda6fc" providerId="Windows Live" clId="Web-{773D8758-01C8-4A87-80BC-902EA5A5B3B6}" dt="2019-10-30T00:35:20.751" v="31"/>
          <ac:picMkLst>
            <pc:docMk/>
            <pc:sldMk cId="1780714087" sldId="309"/>
            <ac:picMk id="3" creationId="{33882E92-A498-4998-B95E-E1F39245E388}"/>
          </ac:picMkLst>
        </pc:picChg>
      </pc:sldChg>
    </pc:docChg>
  </pc:docChgLst>
  <pc:docChgLst>
    <pc:chgData name="Shaswat Rajput" userId="2a4faf6b86d4d37d" providerId="Windows Live" clId="Web-{FBDB0E0C-D2A1-4258-98F1-790CB0EFB7B1}"/>
    <pc:docChg chg="modSld">
      <pc:chgData name="Shaswat Rajput" userId="2a4faf6b86d4d37d" providerId="Windows Live" clId="Web-{FBDB0E0C-D2A1-4258-98F1-790CB0EFB7B1}" dt="2019-10-29T21:45:09.087" v="3" actId="20577"/>
      <pc:docMkLst>
        <pc:docMk/>
      </pc:docMkLst>
      <pc:sldChg chg="modSp">
        <pc:chgData name="Shaswat Rajput" userId="2a4faf6b86d4d37d" providerId="Windows Live" clId="Web-{FBDB0E0C-D2A1-4258-98F1-790CB0EFB7B1}" dt="2019-10-29T21:45:09.087" v="3" actId="20577"/>
        <pc:sldMkLst>
          <pc:docMk/>
          <pc:sldMk cId="2991114324" sldId="298"/>
        </pc:sldMkLst>
        <pc:spChg chg="mod">
          <ac:chgData name="Shaswat Rajput" userId="2a4faf6b86d4d37d" providerId="Windows Live" clId="Web-{FBDB0E0C-D2A1-4258-98F1-790CB0EFB7B1}" dt="2019-10-29T21:45:09.087" v="3" actId="20577"/>
          <ac:spMkLst>
            <pc:docMk/>
            <pc:sldMk cId="2991114324" sldId="298"/>
            <ac:spMk id="30" creationId="{DC417762-1B57-3949-A820-3FADB5FB61B5}"/>
          </ac:spMkLst>
        </pc:spChg>
      </pc:sldChg>
    </pc:docChg>
  </pc:docChgLst>
  <pc:docChgLst>
    <pc:chgData name="Rastko Stojsin" userId="d858610eeedda6fc" providerId="Windows Live" clId="Web-{D2C668CF-0B12-4F2C-82F7-58D3A76E8248}"/>
    <pc:docChg chg="addSld modSld modSection">
      <pc:chgData name="Rastko Stojsin" userId="d858610eeedda6fc" providerId="Windows Live" clId="Web-{D2C668CF-0B12-4F2C-82F7-58D3A76E8248}" dt="2019-10-29T22:20:40.992" v="3211" actId="1076"/>
      <pc:docMkLst>
        <pc:docMk/>
      </pc:docMkLst>
      <pc:sldChg chg="modSp">
        <pc:chgData name="Rastko Stojsin" userId="d858610eeedda6fc" providerId="Windows Live" clId="Web-{D2C668CF-0B12-4F2C-82F7-58D3A76E8248}" dt="2019-10-29T19:43:09.662" v="0" actId="20577"/>
        <pc:sldMkLst>
          <pc:docMk/>
          <pc:sldMk cId="1940192932" sldId="288"/>
        </pc:sldMkLst>
        <pc:spChg chg="mod">
          <ac:chgData name="Rastko Stojsin" userId="d858610eeedda6fc" providerId="Windows Live" clId="Web-{D2C668CF-0B12-4F2C-82F7-58D3A76E8248}" dt="2019-10-29T19:43:09.662" v="0" actId="20577"/>
          <ac:spMkLst>
            <pc:docMk/>
            <pc:sldMk cId="1940192932" sldId="288"/>
            <ac:spMk id="33" creationId="{9DF040A7-B85D-EE4B-9573-1003431D5C84}"/>
          </ac:spMkLst>
        </pc:spChg>
      </pc:sldChg>
      <pc:sldChg chg="addSp delSp modSp">
        <pc:chgData name="Rastko Stojsin" userId="d858610eeedda6fc" providerId="Windows Live" clId="Web-{D2C668CF-0B12-4F2C-82F7-58D3A76E8248}" dt="2019-10-29T22:20:40.992" v="3211" actId="1076"/>
        <pc:sldMkLst>
          <pc:docMk/>
          <pc:sldMk cId="2991114324" sldId="298"/>
        </pc:sldMkLst>
        <pc:spChg chg="add mod">
          <ac:chgData name="Rastko Stojsin" userId="d858610eeedda6fc" providerId="Windows Live" clId="Web-{D2C668CF-0B12-4F2C-82F7-58D3A76E8248}" dt="2019-10-29T22:13:50.191" v="2534" actId="1076"/>
          <ac:spMkLst>
            <pc:docMk/>
            <pc:sldMk cId="2991114324" sldId="298"/>
            <ac:spMk id="6" creationId="{242362BB-5F7F-47F4-B474-B81C9DF8F02C}"/>
          </ac:spMkLst>
        </pc:spChg>
        <pc:spChg chg="add mod">
          <ac:chgData name="Rastko Stojsin" userId="d858610eeedda6fc" providerId="Windows Live" clId="Web-{D2C668CF-0B12-4F2C-82F7-58D3A76E8248}" dt="2019-10-29T22:14:11.441" v="2540" actId="1076"/>
          <ac:spMkLst>
            <pc:docMk/>
            <pc:sldMk cId="2991114324" sldId="298"/>
            <ac:spMk id="7" creationId="{6A2B4090-E357-434A-A7BE-71E05F0BB5F1}"/>
          </ac:spMkLst>
        </pc:spChg>
        <pc:spChg chg="add mod">
          <ac:chgData name="Rastko Stojsin" userId="d858610eeedda6fc" providerId="Windows Live" clId="Web-{D2C668CF-0B12-4F2C-82F7-58D3A76E8248}" dt="2019-10-29T22:13:58.082" v="2536" actId="1076"/>
          <ac:spMkLst>
            <pc:docMk/>
            <pc:sldMk cId="2991114324" sldId="298"/>
            <ac:spMk id="8" creationId="{9653912F-09D9-43B1-BEFB-68A24559CE72}"/>
          </ac:spMkLst>
        </pc:spChg>
        <pc:spChg chg="mod">
          <ac:chgData name="Rastko Stojsin" userId="d858610eeedda6fc" providerId="Windows Live" clId="Web-{D2C668CF-0B12-4F2C-82F7-58D3A76E8248}" dt="2019-10-29T22:20:22.851" v="3209" actId="1076"/>
          <ac:spMkLst>
            <pc:docMk/>
            <pc:sldMk cId="2991114324" sldId="298"/>
            <ac:spMk id="9" creationId="{C957C80A-ECC1-874B-8411-E52177990831}"/>
          </ac:spMkLst>
        </pc:spChg>
        <pc:spChg chg="add mod">
          <ac:chgData name="Rastko Stojsin" userId="d858610eeedda6fc" providerId="Windows Live" clId="Web-{D2C668CF-0B12-4F2C-82F7-58D3A76E8248}" dt="2019-10-29T22:13:50.206" v="2535" actId="1076"/>
          <ac:spMkLst>
            <pc:docMk/>
            <pc:sldMk cId="2991114324" sldId="298"/>
            <ac:spMk id="10" creationId="{D2E340EA-E965-4182-B860-8F26A473933E}"/>
          </ac:spMkLst>
        </pc:spChg>
        <pc:spChg chg="add mod">
          <ac:chgData name="Rastko Stojsin" userId="d858610eeedda6fc" providerId="Windows Live" clId="Web-{D2C668CF-0B12-4F2C-82F7-58D3A76E8248}" dt="2019-10-29T22:14:07.831" v="2539" actId="1076"/>
          <ac:spMkLst>
            <pc:docMk/>
            <pc:sldMk cId="2991114324" sldId="298"/>
            <ac:spMk id="11" creationId="{9D2D1666-7F1F-4E5C-B7A6-CCCBE8F9ACD8}"/>
          </ac:spMkLst>
        </pc:spChg>
        <pc:spChg chg="add mod">
          <ac:chgData name="Rastko Stojsin" userId="d858610eeedda6fc" providerId="Windows Live" clId="Web-{D2C668CF-0B12-4F2C-82F7-58D3A76E8248}" dt="2019-10-29T22:20:33.570" v="3210" actId="1076"/>
          <ac:spMkLst>
            <pc:docMk/>
            <pc:sldMk cId="2991114324" sldId="298"/>
            <ac:spMk id="12" creationId="{2C164988-35B8-45BC-B23C-97709E7A7D09}"/>
          </ac:spMkLst>
        </pc:spChg>
        <pc:spChg chg="add mod">
          <ac:chgData name="Rastko Stojsin" userId="d858610eeedda6fc" providerId="Windows Live" clId="Web-{D2C668CF-0B12-4F2C-82F7-58D3A76E8248}" dt="2019-10-29T22:20:40.992" v="3211" actId="1076"/>
          <ac:spMkLst>
            <pc:docMk/>
            <pc:sldMk cId="2991114324" sldId="298"/>
            <ac:spMk id="14" creationId="{1EE896E5-F1AC-4582-AF79-565BA8104B0B}"/>
          </ac:spMkLst>
        </pc:spChg>
        <pc:spChg chg="add mod">
          <ac:chgData name="Rastko Stojsin" userId="d858610eeedda6fc" providerId="Windows Live" clId="Web-{D2C668CF-0B12-4F2C-82F7-58D3A76E8248}" dt="2019-10-29T22:20:11.851" v="3207" actId="1076"/>
          <ac:spMkLst>
            <pc:docMk/>
            <pc:sldMk cId="2991114324" sldId="298"/>
            <ac:spMk id="15" creationId="{503877FD-6384-41C2-BB85-ECC3602D93D8}"/>
          </ac:spMkLst>
        </pc:spChg>
        <pc:spChg chg="mod">
          <ac:chgData name="Rastko Stojsin" userId="d858610eeedda6fc" providerId="Windows Live" clId="Web-{D2C668CF-0B12-4F2C-82F7-58D3A76E8248}" dt="2019-10-29T22:16:13.881" v="2676" actId="20577"/>
          <ac:spMkLst>
            <pc:docMk/>
            <pc:sldMk cId="2991114324" sldId="298"/>
            <ac:spMk id="30" creationId="{DC417762-1B57-3949-A820-3FADB5FB61B5}"/>
          </ac:spMkLst>
        </pc:spChg>
        <pc:picChg chg="add del mod">
          <ac:chgData name="Rastko Stojsin" userId="d858610eeedda6fc" providerId="Windows Live" clId="Web-{D2C668CF-0B12-4F2C-82F7-58D3A76E8248}" dt="2019-10-29T21:37:33.841" v="2164"/>
          <ac:picMkLst>
            <pc:docMk/>
            <pc:sldMk cId="2991114324" sldId="298"/>
            <ac:picMk id="2" creationId="{4F3A3FB0-0664-4734-8012-1EAF605BB15C}"/>
          </ac:picMkLst>
        </pc:picChg>
        <pc:picChg chg="add mod">
          <ac:chgData name="Rastko Stojsin" userId="d858610eeedda6fc" providerId="Windows Live" clId="Web-{D2C668CF-0B12-4F2C-82F7-58D3A76E8248}" dt="2019-10-29T22:13:31.972" v="2533" actId="1076"/>
          <ac:picMkLst>
            <pc:docMk/>
            <pc:sldMk cId="2991114324" sldId="298"/>
            <ac:picMk id="4" creationId="{2042F8B8-A953-4F76-814B-300B6F38E9BF}"/>
          </ac:picMkLst>
        </pc:picChg>
      </pc:sldChg>
      <pc:sldChg chg="modSp">
        <pc:chgData name="Rastko Stojsin" userId="d858610eeedda6fc" providerId="Windows Live" clId="Web-{D2C668CF-0B12-4F2C-82F7-58D3A76E8248}" dt="2019-10-29T21:12:56.807" v="2159" actId="20577"/>
        <pc:sldMkLst>
          <pc:docMk/>
          <pc:sldMk cId="1912773689" sldId="299"/>
        </pc:sldMkLst>
        <pc:spChg chg="mod">
          <ac:chgData name="Rastko Stojsin" userId="d858610eeedda6fc" providerId="Windows Live" clId="Web-{D2C668CF-0B12-4F2C-82F7-58D3A76E8248}" dt="2019-10-29T21:12:56.807" v="2159" actId="20577"/>
          <ac:spMkLst>
            <pc:docMk/>
            <pc:sldMk cId="1912773689" sldId="299"/>
            <ac:spMk id="40" creationId="{994A56C8-7863-5E45-B9B4-72A2039AE6CB}"/>
          </ac:spMkLst>
        </pc:spChg>
      </pc:sldChg>
      <pc:sldChg chg="addSp modSp">
        <pc:chgData name="Rastko Stojsin" userId="d858610eeedda6fc" providerId="Windows Live" clId="Web-{D2C668CF-0B12-4F2C-82F7-58D3A76E8248}" dt="2019-10-29T21:43:24.389" v="2295" actId="20577"/>
        <pc:sldMkLst>
          <pc:docMk/>
          <pc:sldMk cId="3213810854" sldId="301"/>
        </pc:sldMkLst>
        <pc:spChg chg="add mod">
          <ac:chgData name="Rastko Stojsin" userId="d858610eeedda6fc" providerId="Windows Live" clId="Web-{D2C668CF-0B12-4F2C-82F7-58D3A76E8248}" dt="2019-10-29T21:43:24.389" v="2295" actId="20577"/>
          <ac:spMkLst>
            <pc:docMk/>
            <pc:sldMk cId="3213810854" sldId="301"/>
            <ac:spMk id="2" creationId="{31674A22-0B4F-43BC-B9DF-852F6F4134C9}"/>
          </ac:spMkLst>
        </pc:spChg>
        <pc:spChg chg="mod">
          <ac:chgData name="Rastko Stojsin" userId="d858610eeedda6fc" providerId="Windows Live" clId="Web-{D2C668CF-0B12-4F2C-82F7-58D3A76E8248}" dt="2019-10-29T20:24:31.603" v="552" actId="1076"/>
          <ac:spMkLst>
            <pc:docMk/>
            <pc:sldMk cId="3213810854" sldId="301"/>
            <ac:spMk id="7" creationId="{40E0B547-A1B7-A344-A3FA-B174BD6AF689}"/>
          </ac:spMkLst>
        </pc:spChg>
        <pc:spChg chg="mod">
          <ac:chgData name="Rastko Stojsin" userId="d858610eeedda6fc" providerId="Windows Live" clId="Web-{D2C668CF-0B12-4F2C-82F7-58D3A76E8248}" dt="2019-10-29T20:24:39.275" v="554" actId="1076"/>
          <ac:spMkLst>
            <pc:docMk/>
            <pc:sldMk cId="3213810854" sldId="301"/>
            <ac:spMk id="8" creationId="{502C7C38-7D36-BB43-9E30-AB6A03CA0C60}"/>
          </ac:spMkLst>
        </pc:spChg>
        <pc:spChg chg="mod">
          <ac:chgData name="Rastko Stojsin" userId="d858610eeedda6fc" providerId="Windows Live" clId="Web-{D2C668CF-0B12-4F2C-82F7-58D3A76E8248}" dt="2019-10-29T20:24:17.150" v="549" actId="1076"/>
          <ac:spMkLst>
            <pc:docMk/>
            <pc:sldMk cId="3213810854" sldId="301"/>
            <ac:spMk id="11" creationId="{22F91ACC-A114-0D48-952E-FF14EFAFC452}"/>
          </ac:spMkLst>
        </pc:spChg>
        <pc:spChg chg="mod">
          <ac:chgData name="Rastko Stojsin" userId="d858610eeedda6fc" providerId="Windows Live" clId="Web-{D2C668CF-0B12-4F2C-82F7-58D3A76E8248}" dt="2019-10-29T20:24:25.119" v="551" actId="1076"/>
          <ac:spMkLst>
            <pc:docMk/>
            <pc:sldMk cId="3213810854" sldId="301"/>
            <ac:spMk id="12" creationId="{BC956439-77E7-6246-8914-78CC44414C5B}"/>
          </ac:spMkLst>
        </pc:spChg>
        <pc:spChg chg="mod">
          <ac:chgData name="Rastko Stojsin" userId="d858610eeedda6fc" providerId="Windows Live" clId="Web-{D2C668CF-0B12-4F2C-82F7-58D3A76E8248}" dt="2019-10-29T20:08:34.446" v="5" actId="20577"/>
          <ac:spMkLst>
            <pc:docMk/>
            <pc:sldMk cId="3213810854" sldId="301"/>
            <ac:spMk id="30" creationId="{DC417762-1B57-3949-A820-3FADB5FB61B5}"/>
          </ac:spMkLst>
        </pc:spChg>
        <pc:graphicFrameChg chg="mod modGraphic">
          <ac:chgData name="Rastko Stojsin" userId="d858610eeedda6fc" providerId="Windows Live" clId="Web-{D2C668CF-0B12-4F2C-82F7-58D3A76E8248}" dt="2019-10-29T20:28:01.806" v="741"/>
          <ac:graphicFrameMkLst>
            <pc:docMk/>
            <pc:sldMk cId="3213810854" sldId="301"/>
            <ac:graphicFrameMk id="3" creationId="{B11D9F12-4FAC-C446-B481-3CE1971F6956}"/>
          </ac:graphicFrameMkLst>
        </pc:graphicFrameChg>
        <pc:picChg chg="mod">
          <ac:chgData name="Rastko Stojsin" userId="d858610eeedda6fc" providerId="Windows Live" clId="Web-{D2C668CF-0B12-4F2C-82F7-58D3A76E8248}" dt="2019-10-29T20:23:52.212" v="544" actId="1076"/>
          <ac:picMkLst>
            <pc:docMk/>
            <pc:sldMk cId="3213810854" sldId="301"/>
            <ac:picMk id="6" creationId="{FEE43398-643F-A345-AF38-0E2252629645}"/>
          </ac:picMkLst>
        </pc:picChg>
      </pc:sldChg>
      <pc:sldChg chg="modSp add replId">
        <pc:chgData name="Rastko Stojsin" userId="d858610eeedda6fc" providerId="Windows Live" clId="Web-{D2C668CF-0B12-4F2C-82F7-58D3A76E8248}" dt="2019-10-29T20:34:31.806" v="776" actId="20577"/>
        <pc:sldMkLst>
          <pc:docMk/>
          <pc:sldMk cId="2214487881" sldId="303"/>
        </pc:sldMkLst>
        <pc:spChg chg="mod">
          <ac:chgData name="Rastko Stojsin" userId="d858610eeedda6fc" providerId="Windows Live" clId="Web-{D2C668CF-0B12-4F2C-82F7-58D3A76E8248}" dt="2019-10-29T20:34:24.072" v="774" actId="20577"/>
          <ac:spMkLst>
            <pc:docMk/>
            <pc:sldMk cId="2214487881" sldId="303"/>
            <ac:spMk id="2" creationId="{0B3CE8FD-436A-485E-8CB3-2C047673A454}"/>
          </ac:spMkLst>
        </pc:spChg>
        <pc:spChg chg="mod">
          <ac:chgData name="Rastko Stojsin" userId="d858610eeedda6fc" providerId="Windows Live" clId="Web-{D2C668CF-0B12-4F2C-82F7-58D3A76E8248}" dt="2019-10-29T20:34:31.806" v="776" actId="20577"/>
          <ac:spMkLst>
            <pc:docMk/>
            <pc:sldMk cId="2214487881" sldId="303"/>
            <ac:spMk id="25" creationId="{5C18DD41-88B2-4D97-B9AB-35B1623A7C96}"/>
          </ac:spMkLst>
        </pc:spChg>
      </pc:sldChg>
      <pc:sldChg chg="modSp add replId">
        <pc:chgData name="Rastko Stojsin" userId="d858610eeedda6fc" providerId="Windows Live" clId="Web-{D2C668CF-0B12-4F2C-82F7-58D3A76E8248}" dt="2019-10-29T20:34:53.822" v="804" actId="20577"/>
        <pc:sldMkLst>
          <pc:docMk/>
          <pc:sldMk cId="381141267" sldId="304"/>
        </pc:sldMkLst>
        <pc:spChg chg="mod">
          <ac:chgData name="Rastko Stojsin" userId="d858610eeedda6fc" providerId="Windows Live" clId="Web-{D2C668CF-0B12-4F2C-82F7-58D3A76E8248}" dt="2019-10-29T20:34:53.822" v="804" actId="20577"/>
          <ac:spMkLst>
            <pc:docMk/>
            <pc:sldMk cId="381141267" sldId="304"/>
            <ac:spMk id="2" creationId="{0B3CE8FD-436A-485E-8CB3-2C047673A454}"/>
          </ac:spMkLst>
        </pc:spChg>
      </pc:sldChg>
      <pc:sldChg chg="modSp add replId">
        <pc:chgData name="Rastko Stojsin" userId="d858610eeedda6fc" providerId="Windows Live" clId="Web-{D2C668CF-0B12-4F2C-82F7-58D3A76E8248}" dt="2019-10-29T20:35:34.947" v="817" actId="20577"/>
        <pc:sldMkLst>
          <pc:docMk/>
          <pc:sldMk cId="1371563058" sldId="305"/>
        </pc:sldMkLst>
        <pc:spChg chg="mod">
          <ac:chgData name="Rastko Stojsin" userId="d858610eeedda6fc" providerId="Windows Live" clId="Web-{D2C668CF-0B12-4F2C-82F7-58D3A76E8248}" dt="2019-10-29T20:35:34.947" v="817" actId="20577"/>
          <ac:spMkLst>
            <pc:docMk/>
            <pc:sldMk cId="1371563058" sldId="305"/>
            <ac:spMk id="2" creationId="{0B3CE8FD-436A-485E-8CB3-2C047673A454}"/>
          </ac:spMkLst>
        </pc:spChg>
      </pc:sldChg>
      <pc:sldChg chg="addSp modSp add replId">
        <pc:chgData name="Rastko Stojsin" userId="d858610eeedda6fc" providerId="Windows Live" clId="Web-{D2C668CF-0B12-4F2C-82F7-58D3A76E8248}" dt="2019-10-29T20:49:19.791" v="2157" actId="1076"/>
        <pc:sldMkLst>
          <pc:docMk/>
          <pc:sldMk cId="1414687492" sldId="306"/>
        </pc:sldMkLst>
        <pc:spChg chg="mod">
          <ac:chgData name="Rastko Stojsin" userId="d858610eeedda6fc" providerId="Windows Live" clId="Web-{D2C668CF-0B12-4F2C-82F7-58D3A76E8248}" dt="2019-10-29T20:35:57.135" v="822" actId="20577"/>
          <ac:spMkLst>
            <pc:docMk/>
            <pc:sldMk cId="1414687492" sldId="306"/>
            <ac:spMk id="2" creationId="{0B3CE8FD-436A-485E-8CB3-2C047673A454}"/>
          </ac:spMkLst>
        </pc:spChg>
        <pc:spChg chg="add mod">
          <ac:chgData name="Rastko Stojsin" userId="d858610eeedda6fc" providerId="Windows Live" clId="Web-{D2C668CF-0B12-4F2C-82F7-58D3A76E8248}" dt="2019-10-29T20:49:19.791" v="2157" actId="1076"/>
          <ac:spMkLst>
            <pc:docMk/>
            <pc:sldMk cId="1414687492" sldId="306"/>
            <ac:spMk id="5" creationId="{A2E9CEEA-2B3B-400A-8ED1-48062E5E1113}"/>
          </ac:spMkLst>
        </pc:spChg>
        <pc:spChg chg="add mod">
          <ac:chgData name="Rastko Stojsin" userId="d858610eeedda6fc" providerId="Windows Live" clId="Web-{D2C668CF-0B12-4F2C-82F7-58D3A76E8248}" dt="2019-10-29T20:49:11.838" v="2155" actId="1076"/>
          <ac:spMkLst>
            <pc:docMk/>
            <pc:sldMk cId="1414687492" sldId="306"/>
            <ac:spMk id="7" creationId="{5D01F906-93EC-4D7C-848A-89CBE9A5AE61}"/>
          </ac:spMkLst>
        </pc:spChg>
        <pc:spChg chg="mod">
          <ac:chgData name="Rastko Stojsin" userId="d858610eeedda6fc" providerId="Windows Live" clId="Web-{D2C668CF-0B12-4F2C-82F7-58D3A76E8248}" dt="2019-10-29T20:47:45.088" v="2142" actId="20577"/>
          <ac:spMkLst>
            <pc:docMk/>
            <pc:sldMk cId="1414687492" sldId="306"/>
            <ac:spMk id="25" creationId="{5C18DD41-88B2-4D97-B9AB-35B1623A7C96}"/>
          </ac:spMkLst>
        </pc:spChg>
        <pc:picChg chg="add mod">
          <ac:chgData name="Rastko Stojsin" userId="d858610eeedda6fc" providerId="Windows Live" clId="Web-{D2C668CF-0B12-4F2C-82F7-58D3A76E8248}" dt="2019-10-29T20:49:13.666" v="2156" actId="14100"/>
          <ac:picMkLst>
            <pc:docMk/>
            <pc:sldMk cId="1414687492" sldId="306"/>
            <ac:picMk id="3" creationId="{33882E92-A498-4998-B95E-E1F39245E388}"/>
          </ac:picMkLst>
        </pc:picChg>
      </pc:sldChg>
    </pc:docChg>
  </pc:docChgLst>
  <pc:docChgLst>
    <pc:chgData name="Shaswat Rajput" userId="2a4faf6b86d4d37d" providerId="Windows Live" clId="Web-{A2950CD2-70E9-4BAB-8492-23267FB5E0E1}"/>
    <pc:docChg chg="modSld">
      <pc:chgData name="Shaswat Rajput" userId="2a4faf6b86d4d37d" providerId="Windows Live" clId="Web-{A2950CD2-70E9-4BAB-8492-23267FB5E0E1}" dt="2019-10-29T23:13:06.015" v="30" actId="20577"/>
      <pc:docMkLst>
        <pc:docMk/>
      </pc:docMkLst>
      <pc:sldChg chg="modSp">
        <pc:chgData name="Shaswat Rajput" userId="2a4faf6b86d4d37d" providerId="Windows Live" clId="Web-{A2950CD2-70E9-4BAB-8492-23267FB5E0E1}" dt="2019-10-29T23:13:06.015" v="29" actId="20577"/>
        <pc:sldMkLst>
          <pc:docMk/>
          <pc:sldMk cId="1414687492" sldId="306"/>
        </pc:sldMkLst>
        <pc:spChg chg="mod">
          <ac:chgData name="Shaswat Rajput" userId="2a4faf6b86d4d37d" providerId="Windows Live" clId="Web-{A2950CD2-70E9-4BAB-8492-23267FB5E0E1}" dt="2019-10-29T23:13:06.015" v="29" actId="20577"/>
          <ac:spMkLst>
            <pc:docMk/>
            <pc:sldMk cId="1414687492" sldId="306"/>
            <ac:spMk id="25" creationId="{5C18DD41-88B2-4D97-B9AB-35B1623A7C96}"/>
          </ac:spMkLst>
        </pc:spChg>
      </pc:sldChg>
    </pc:docChg>
  </pc:docChgLst>
  <pc:docChgLst>
    <pc:chgData name="Rastko Stojsin" userId="d858610eeedda6fc" providerId="Windows Live" clId="Web-{B3EFB38D-6EEE-4FC2-97D2-9FDE7B41A889}"/>
    <pc:docChg chg="modSld">
      <pc:chgData name="Rastko Stojsin" userId="d858610eeedda6fc" providerId="Windows Live" clId="Web-{B3EFB38D-6EEE-4FC2-97D2-9FDE7B41A889}" dt="2019-10-29T09:32:56.728" v="106" actId="20577"/>
      <pc:docMkLst>
        <pc:docMk/>
      </pc:docMkLst>
      <pc:sldChg chg="modSp">
        <pc:chgData name="Rastko Stojsin" userId="d858610eeedda6fc" providerId="Windows Live" clId="Web-{B3EFB38D-6EEE-4FC2-97D2-9FDE7B41A889}" dt="2019-10-29T09:32:56.728" v="106" actId="20577"/>
        <pc:sldMkLst>
          <pc:docMk/>
          <pc:sldMk cId="3419838965" sldId="272"/>
        </pc:sldMkLst>
        <pc:spChg chg="mod">
          <ac:chgData name="Rastko Stojsin" userId="d858610eeedda6fc" providerId="Windows Live" clId="Web-{B3EFB38D-6EEE-4FC2-97D2-9FDE7B41A889}" dt="2019-10-29T09:32:56.728" v="106" actId="20577"/>
          <ac:spMkLst>
            <pc:docMk/>
            <pc:sldMk cId="3419838965" sldId="272"/>
            <ac:spMk id="2" creationId="{00000000-0000-0000-0000-000000000000}"/>
          </ac:spMkLst>
        </pc:spChg>
      </pc:sldChg>
    </pc:docChg>
  </pc:docChgLst>
  <pc:docChgLst>
    <pc:chgData name="Ted Weaver" userId="8fc0c104a4267c40" providerId="LiveId" clId="{A20EA7F3-85BE-524E-9D88-0D007AB10E84}"/>
    <pc:docChg chg="undo redo custSel addSld delSld modSld sldOrd modSection">
      <pc:chgData name="Ted Weaver" userId="8fc0c104a4267c40" providerId="LiveId" clId="{A20EA7F3-85BE-524E-9D88-0D007AB10E84}" dt="2019-10-30T01:59:53.228" v="31953" actId="20577"/>
      <pc:docMkLst>
        <pc:docMk/>
      </pc:docMkLst>
      <pc:sldChg chg="addSp delSp modSp modNotesTx">
        <pc:chgData name="Ted Weaver" userId="8fc0c104a4267c40" providerId="LiveId" clId="{A20EA7F3-85BE-524E-9D88-0D007AB10E84}" dt="2019-10-29T23:44:35.162" v="18922" actId="20577"/>
        <pc:sldMkLst>
          <pc:docMk/>
          <pc:sldMk cId="3419838965" sldId="272"/>
        </pc:sldMkLst>
        <pc:spChg chg="mod">
          <ac:chgData name="Ted Weaver" userId="8fc0c104a4267c40" providerId="LiveId" clId="{A20EA7F3-85BE-524E-9D88-0D007AB10E84}" dt="2019-10-29T23:44:17.877" v="18918" actId="14100"/>
          <ac:spMkLst>
            <pc:docMk/>
            <pc:sldMk cId="3419838965" sldId="272"/>
            <ac:spMk id="2" creationId="{00000000-0000-0000-0000-000000000000}"/>
          </ac:spMkLst>
        </pc:spChg>
        <pc:spChg chg="mod">
          <ac:chgData name="Ted Weaver" userId="8fc0c104a4267c40" providerId="LiveId" clId="{A20EA7F3-85BE-524E-9D88-0D007AB10E84}" dt="2019-10-29T23:44:23.267" v="18919" actId="1076"/>
          <ac:spMkLst>
            <pc:docMk/>
            <pc:sldMk cId="3419838965" sldId="272"/>
            <ac:spMk id="3" creationId="{00000000-0000-0000-0000-000000000000}"/>
          </ac:spMkLst>
        </pc:spChg>
        <pc:spChg chg="add del mod">
          <ac:chgData name="Ted Weaver" userId="8fc0c104a4267c40" providerId="LiveId" clId="{A20EA7F3-85BE-524E-9D88-0D007AB10E84}" dt="2019-10-29T08:44:03.678" v="3865" actId="478"/>
          <ac:spMkLst>
            <pc:docMk/>
            <pc:sldMk cId="3419838965" sldId="272"/>
            <ac:spMk id="6" creationId="{1C0EAEE4-1EF2-B542-BA04-CE870A7208E0}"/>
          </ac:spMkLst>
        </pc:spChg>
        <pc:spChg chg="add del mod">
          <ac:chgData name="Ted Weaver" userId="8fc0c104a4267c40" providerId="LiveId" clId="{A20EA7F3-85BE-524E-9D88-0D007AB10E84}" dt="2019-10-29T08:44:02.556" v="3863" actId="478"/>
          <ac:spMkLst>
            <pc:docMk/>
            <pc:sldMk cId="3419838965" sldId="272"/>
            <ac:spMk id="8" creationId="{16297600-E66E-1741-A203-B13F51D03BAC}"/>
          </ac:spMkLst>
        </pc:spChg>
        <pc:spChg chg="mod">
          <ac:chgData name="Ted Weaver" userId="8fc0c104a4267c40" providerId="LiveId" clId="{A20EA7F3-85BE-524E-9D88-0D007AB10E84}" dt="2019-10-29T23:44:23.267" v="18919" actId="1076"/>
          <ac:spMkLst>
            <pc:docMk/>
            <pc:sldMk cId="3419838965" sldId="272"/>
            <ac:spMk id="9" creationId="{00000000-0000-0000-0000-000000000000}"/>
          </ac:spMkLst>
        </pc:spChg>
        <pc:spChg chg="del">
          <ac:chgData name="Ted Weaver" userId="8fc0c104a4267c40" providerId="LiveId" clId="{A20EA7F3-85BE-524E-9D88-0D007AB10E84}" dt="2019-10-29T08:45:59.558" v="3949" actId="478"/>
          <ac:spMkLst>
            <pc:docMk/>
            <pc:sldMk cId="3419838965" sldId="272"/>
            <ac:spMk id="10" creationId="{00000000-0000-0000-0000-000000000000}"/>
          </ac:spMkLst>
        </pc:spChg>
        <pc:spChg chg="del">
          <ac:chgData name="Ted Weaver" userId="8fc0c104a4267c40" providerId="LiveId" clId="{A20EA7F3-85BE-524E-9D88-0D007AB10E84}" dt="2019-10-29T08:45:59.558" v="3949" actId="478"/>
          <ac:spMkLst>
            <pc:docMk/>
            <pc:sldMk cId="3419838965" sldId="272"/>
            <ac:spMk id="11" creationId="{00000000-0000-0000-0000-000000000000}"/>
          </ac:spMkLst>
        </pc:spChg>
        <pc:spChg chg="add del mod">
          <ac:chgData name="Ted Weaver" userId="8fc0c104a4267c40" providerId="LiveId" clId="{A20EA7F3-85BE-524E-9D88-0D007AB10E84}" dt="2019-10-29T08:46:05.531" v="3952" actId="478"/>
          <ac:spMkLst>
            <pc:docMk/>
            <pc:sldMk cId="3419838965" sldId="272"/>
            <ac:spMk id="13" creationId="{B39B4935-66AF-2446-88D6-C88CA977500B}"/>
          </ac:spMkLst>
        </pc:spChg>
        <pc:spChg chg="add del mod">
          <ac:chgData name="Ted Weaver" userId="8fc0c104a4267c40" providerId="LiveId" clId="{A20EA7F3-85BE-524E-9D88-0D007AB10E84}" dt="2019-10-29T07:24:25.775" v="1957"/>
          <ac:spMkLst>
            <pc:docMk/>
            <pc:sldMk cId="3419838965" sldId="272"/>
            <ac:spMk id="15" creationId="{402C89A7-35B8-D34D-9E9F-168285CFA8E5}"/>
          </ac:spMkLst>
        </pc:spChg>
        <pc:spChg chg="add mod">
          <ac:chgData name="Ted Weaver" userId="8fc0c104a4267c40" providerId="LiveId" clId="{A20EA7F3-85BE-524E-9D88-0D007AB10E84}" dt="2019-10-29T23:44:23.267" v="18919" actId="1076"/>
          <ac:spMkLst>
            <pc:docMk/>
            <pc:sldMk cId="3419838965" sldId="272"/>
            <ac:spMk id="16" creationId="{C7247AB0-DEA2-4444-86DF-455440F025F0}"/>
          </ac:spMkLst>
        </pc:spChg>
        <pc:spChg chg="add mod">
          <ac:chgData name="Ted Weaver" userId="8fc0c104a4267c40" providerId="LiveId" clId="{A20EA7F3-85BE-524E-9D88-0D007AB10E84}" dt="2019-10-29T23:44:23.267" v="18919" actId="1076"/>
          <ac:spMkLst>
            <pc:docMk/>
            <pc:sldMk cId="3419838965" sldId="272"/>
            <ac:spMk id="17" creationId="{80E9A9BB-97D0-9C4A-9712-2302E9A0C4AE}"/>
          </ac:spMkLst>
        </pc:spChg>
        <pc:spChg chg="add del mod">
          <ac:chgData name="Ted Weaver" userId="8fc0c104a4267c40" providerId="LiveId" clId="{A20EA7F3-85BE-524E-9D88-0D007AB10E84}" dt="2019-10-29T08:49:34.751" v="4031" actId="478"/>
          <ac:spMkLst>
            <pc:docMk/>
            <pc:sldMk cId="3419838965" sldId="272"/>
            <ac:spMk id="21" creationId="{8699ADEE-3D66-014D-8EF1-B91F924712F3}"/>
          </ac:spMkLst>
        </pc:spChg>
        <pc:spChg chg="add del mod">
          <ac:chgData name="Ted Weaver" userId="8fc0c104a4267c40" providerId="LiveId" clId="{A20EA7F3-85BE-524E-9D88-0D007AB10E84}" dt="2019-10-29T08:49:34.751" v="4031" actId="478"/>
          <ac:spMkLst>
            <pc:docMk/>
            <pc:sldMk cId="3419838965" sldId="272"/>
            <ac:spMk id="22" creationId="{430BC462-C66B-444D-B9B0-8D82CD3C3CF7}"/>
          </ac:spMkLst>
        </pc:spChg>
        <pc:spChg chg="add del mod">
          <ac:chgData name="Ted Weaver" userId="8fc0c104a4267c40" providerId="LiveId" clId="{A20EA7F3-85BE-524E-9D88-0D007AB10E84}" dt="2019-10-29T08:45:59.558" v="3949" actId="478"/>
          <ac:spMkLst>
            <pc:docMk/>
            <pc:sldMk cId="3419838965" sldId="272"/>
            <ac:spMk id="25" creationId="{46D383EE-2FCD-8B4E-B22D-B8FBF6801216}"/>
          </ac:spMkLst>
        </pc:spChg>
        <pc:spChg chg="add del mod">
          <ac:chgData name="Ted Weaver" userId="8fc0c104a4267c40" providerId="LiveId" clId="{A20EA7F3-85BE-524E-9D88-0D007AB10E84}" dt="2019-10-29T08:45:59.558" v="3949" actId="478"/>
          <ac:spMkLst>
            <pc:docMk/>
            <pc:sldMk cId="3419838965" sldId="272"/>
            <ac:spMk id="26" creationId="{49F61F99-F04F-394E-86A7-019CAE2ED161}"/>
          </ac:spMkLst>
        </pc:spChg>
        <pc:spChg chg="add del mod">
          <ac:chgData name="Ted Weaver" userId="8fc0c104a4267c40" providerId="LiveId" clId="{A20EA7F3-85BE-524E-9D88-0D007AB10E84}" dt="2019-10-29T08:45:59.558" v="3949" actId="478"/>
          <ac:spMkLst>
            <pc:docMk/>
            <pc:sldMk cId="3419838965" sldId="272"/>
            <ac:spMk id="27" creationId="{EF3230DA-059B-FD43-9D24-E02A37890E50}"/>
          </ac:spMkLst>
        </pc:spChg>
        <pc:spChg chg="add del mod">
          <ac:chgData name="Ted Weaver" userId="8fc0c104a4267c40" providerId="LiveId" clId="{A20EA7F3-85BE-524E-9D88-0D007AB10E84}" dt="2019-10-29T08:45:59.558" v="3949" actId="478"/>
          <ac:spMkLst>
            <pc:docMk/>
            <pc:sldMk cId="3419838965" sldId="272"/>
            <ac:spMk id="28" creationId="{C08387A3-30F8-8C4A-A6B7-C1A6C9E096E4}"/>
          </ac:spMkLst>
        </pc:spChg>
        <pc:spChg chg="add del mod">
          <ac:chgData name="Ted Weaver" userId="8fc0c104a4267c40" providerId="LiveId" clId="{A20EA7F3-85BE-524E-9D88-0D007AB10E84}" dt="2019-10-29T08:46:06.929" v="3953" actId="478"/>
          <ac:spMkLst>
            <pc:docMk/>
            <pc:sldMk cId="3419838965" sldId="272"/>
            <ac:spMk id="31" creationId="{CC6DFF19-2A58-1C49-A4D5-BC3F68160E94}"/>
          </ac:spMkLst>
        </pc:spChg>
        <pc:spChg chg="add del mod">
          <ac:chgData name="Ted Weaver" userId="8fc0c104a4267c40" providerId="LiveId" clId="{A20EA7F3-85BE-524E-9D88-0D007AB10E84}" dt="2019-10-29T08:46:04.273" v="3951" actId="478"/>
          <ac:spMkLst>
            <pc:docMk/>
            <pc:sldMk cId="3419838965" sldId="272"/>
            <ac:spMk id="33" creationId="{FC6E8344-CF98-EC47-B2DF-D3BED698374C}"/>
          </ac:spMkLst>
        </pc:spChg>
        <pc:spChg chg="add del mod">
          <ac:chgData name="Ted Weaver" userId="8fc0c104a4267c40" providerId="LiveId" clId="{A20EA7F3-85BE-524E-9D88-0D007AB10E84}" dt="2019-10-29T08:46:02.923" v="3950" actId="478"/>
          <ac:spMkLst>
            <pc:docMk/>
            <pc:sldMk cId="3419838965" sldId="272"/>
            <ac:spMk id="35" creationId="{C9EDC8BF-F9A4-514F-9319-9AF3E4EF21CB}"/>
          </ac:spMkLst>
        </pc:spChg>
        <pc:spChg chg="add del mod">
          <ac:chgData name="Ted Weaver" userId="8fc0c104a4267c40" providerId="LiveId" clId="{A20EA7F3-85BE-524E-9D88-0D007AB10E84}" dt="2019-10-29T08:49:37.217" v="4032" actId="478"/>
          <ac:spMkLst>
            <pc:docMk/>
            <pc:sldMk cId="3419838965" sldId="272"/>
            <ac:spMk id="37" creationId="{AD4B22E5-794A-6841-A94A-75E022820B28}"/>
          </ac:spMkLst>
        </pc:spChg>
        <pc:spChg chg="add del mod">
          <ac:chgData name="Ted Weaver" userId="8fc0c104a4267c40" providerId="LiveId" clId="{A20EA7F3-85BE-524E-9D88-0D007AB10E84}" dt="2019-10-29T08:49:37.217" v="4032" actId="478"/>
          <ac:spMkLst>
            <pc:docMk/>
            <pc:sldMk cId="3419838965" sldId="272"/>
            <ac:spMk id="39" creationId="{0EC695EC-E636-324E-B513-3EAB799DD56E}"/>
          </ac:spMkLst>
        </pc:spChg>
        <pc:spChg chg="add del mod">
          <ac:chgData name="Ted Weaver" userId="8fc0c104a4267c40" providerId="LiveId" clId="{A20EA7F3-85BE-524E-9D88-0D007AB10E84}" dt="2019-10-29T08:46:58.412" v="3968"/>
          <ac:spMkLst>
            <pc:docMk/>
            <pc:sldMk cId="3419838965" sldId="272"/>
            <ac:spMk id="40" creationId="{2DBEFA70-F64C-9A44-A969-4AA893077991}"/>
          </ac:spMkLst>
        </pc:spChg>
        <pc:spChg chg="add del mod">
          <ac:chgData name="Ted Weaver" userId="8fc0c104a4267c40" providerId="LiveId" clId="{A20EA7F3-85BE-524E-9D88-0D007AB10E84}" dt="2019-10-29T08:46:58.412" v="3968"/>
          <ac:spMkLst>
            <pc:docMk/>
            <pc:sldMk cId="3419838965" sldId="272"/>
            <ac:spMk id="41" creationId="{657A26A0-87B9-2740-B939-C8E50171EDD8}"/>
          </ac:spMkLst>
        </pc:spChg>
        <pc:spChg chg="add del mod">
          <ac:chgData name="Ted Weaver" userId="8fc0c104a4267c40" providerId="LiveId" clId="{A20EA7F3-85BE-524E-9D88-0D007AB10E84}" dt="2019-10-29T08:49:34.751" v="4031" actId="478"/>
          <ac:spMkLst>
            <pc:docMk/>
            <pc:sldMk cId="3419838965" sldId="272"/>
            <ac:spMk id="72" creationId="{00000000-0000-0000-0000-000000000000}"/>
          </ac:spMkLst>
        </pc:spChg>
        <pc:spChg chg="add del mod">
          <ac:chgData name="Ted Weaver" userId="8fc0c104a4267c40" providerId="LiveId" clId="{A20EA7F3-85BE-524E-9D88-0D007AB10E84}" dt="2019-10-29T08:49:34.751" v="4031" actId="478"/>
          <ac:spMkLst>
            <pc:docMk/>
            <pc:sldMk cId="3419838965" sldId="272"/>
            <ac:spMk id="95" creationId="{00000000-0000-0000-0000-000000000000}"/>
          </ac:spMkLst>
        </pc:spChg>
        <pc:spChg chg="del">
          <ac:chgData name="Ted Weaver" userId="8fc0c104a4267c40" providerId="LiveId" clId="{A20EA7F3-85BE-524E-9D88-0D007AB10E84}" dt="2019-10-29T08:45:59.558" v="3949" actId="478"/>
          <ac:spMkLst>
            <pc:docMk/>
            <pc:sldMk cId="3419838965" sldId="272"/>
            <ac:spMk id="96" creationId="{00000000-0000-0000-0000-000000000000}"/>
          </ac:spMkLst>
        </pc:spChg>
        <pc:spChg chg="del">
          <ac:chgData name="Ted Weaver" userId="8fc0c104a4267c40" providerId="LiveId" clId="{A20EA7F3-85BE-524E-9D88-0D007AB10E84}" dt="2019-10-29T08:45:59.558" v="3949" actId="478"/>
          <ac:spMkLst>
            <pc:docMk/>
            <pc:sldMk cId="3419838965" sldId="272"/>
            <ac:spMk id="97" creationId="{00000000-0000-0000-0000-000000000000}"/>
          </ac:spMkLst>
        </pc:spChg>
        <pc:graphicFrameChg chg="mod modGraphic">
          <ac:chgData name="Ted Weaver" userId="8fc0c104a4267c40" providerId="LiveId" clId="{A20EA7F3-85BE-524E-9D88-0D007AB10E84}" dt="2019-10-29T23:44:23.267" v="18919" actId="1076"/>
          <ac:graphicFrameMkLst>
            <pc:docMk/>
            <pc:sldMk cId="3419838965" sldId="272"/>
            <ac:graphicFrameMk id="5" creationId="{00000000-0000-0000-0000-000000000000}"/>
          </ac:graphicFrameMkLst>
        </pc:graphicFrameChg>
        <pc:graphicFrameChg chg="mod modGraphic">
          <ac:chgData name="Ted Weaver" userId="8fc0c104a4267c40" providerId="LiveId" clId="{A20EA7F3-85BE-524E-9D88-0D007AB10E84}" dt="2019-10-29T23:44:23.267" v="18919" actId="1076"/>
          <ac:graphicFrameMkLst>
            <pc:docMk/>
            <pc:sldMk cId="3419838965" sldId="272"/>
            <ac:graphicFrameMk id="18" creationId="{00000000-0000-0000-0000-000000000000}"/>
          </ac:graphicFrameMkLst>
        </pc:graphicFrameChg>
        <pc:graphicFrameChg chg="del">
          <ac:chgData name="Ted Weaver" userId="8fc0c104a4267c40" providerId="LiveId" clId="{A20EA7F3-85BE-524E-9D88-0D007AB10E84}" dt="2019-10-29T08:45:59.558" v="3949" actId="478"/>
          <ac:graphicFrameMkLst>
            <pc:docMk/>
            <pc:sldMk cId="3419838965" sldId="272"/>
            <ac:graphicFrameMk id="19" creationId="{00000000-0000-0000-0000-000000000000}"/>
          </ac:graphicFrameMkLst>
        </pc:graphicFrameChg>
        <pc:graphicFrameChg chg="del">
          <ac:chgData name="Ted Weaver" userId="8fc0c104a4267c40" providerId="LiveId" clId="{A20EA7F3-85BE-524E-9D88-0D007AB10E84}" dt="2019-10-29T08:45:59.558" v="3949" actId="478"/>
          <ac:graphicFrameMkLst>
            <pc:docMk/>
            <pc:sldMk cId="3419838965" sldId="272"/>
            <ac:graphicFrameMk id="20" creationId="{00000000-0000-0000-0000-000000000000}"/>
          </ac:graphicFrameMkLst>
        </pc:graphicFrameChg>
        <pc:graphicFrameChg chg="add mod modGraphic">
          <ac:chgData name="Ted Weaver" userId="8fc0c104a4267c40" providerId="LiveId" clId="{A20EA7F3-85BE-524E-9D88-0D007AB10E84}" dt="2019-10-29T23:44:23.267" v="18919" actId="1076"/>
          <ac:graphicFrameMkLst>
            <pc:docMk/>
            <pc:sldMk cId="3419838965" sldId="272"/>
            <ac:graphicFrameMk id="23" creationId="{1155F548-658B-B84B-822F-677E9738876C}"/>
          </ac:graphicFrameMkLst>
        </pc:graphicFrameChg>
        <pc:graphicFrameChg chg="add mod modGraphic">
          <ac:chgData name="Ted Weaver" userId="8fc0c104a4267c40" providerId="LiveId" clId="{A20EA7F3-85BE-524E-9D88-0D007AB10E84}" dt="2019-10-29T23:44:23.267" v="18919" actId="1076"/>
          <ac:graphicFrameMkLst>
            <pc:docMk/>
            <pc:sldMk cId="3419838965" sldId="272"/>
            <ac:graphicFrameMk id="24" creationId="{22AD05BF-09A4-1043-B0BD-9800A6230378}"/>
          </ac:graphicFrameMkLst>
        </pc:graphicFrameChg>
        <pc:graphicFrameChg chg="add del mod">
          <ac:chgData name="Ted Weaver" userId="8fc0c104a4267c40" providerId="LiveId" clId="{A20EA7F3-85BE-524E-9D88-0D007AB10E84}" dt="2019-10-29T08:45:59.558" v="3949" actId="478"/>
          <ac:graphicFrameMkLst>
            <pc:docMk/>
            <pc:sldMk cId="3419838965" sldId="272"/>
            <ac:graphicFrameMk id="29" creationId="{1B52269F-C4DA-D04D-BE6E-8E03916F2312}"/>
          </ac:graphicFrameMkLst>
        </pc:graphicFrameChg>
        <pc:graphicFrameChg chg="add del mod">
          <ac:chgData name="Ted Weaver" userId="8fc0c104a4267c40" providerId="LiveId" clId="{A20EA7F3-85BE-524E-9D88-0D007AB10E84}" dt="2019-10-29T08:45:59.558" v="3949" actId="478"/>
          <ac:graphicFrameMkLst>
            <pc:docMk/>
            <pc:sldMk cId="3419838965" sldId="272"/>
            <ac:graphicFrameMk id="30" creationId="{2D11915C-EB53-FF4D-82CA-16DAFD759128}"/>
          </ac:graphicFrameMkLst>
        </pc:graphicFrameChg>
        <pc:graphicFrameChg chg="add del mod">
          <ac:chgData name="Ted Weaver" userId="8fc0c104a4267c40" providerId="LiveId" clId="{A20EA7F3-85BE-524E-9D88-0D007AB10E84}" dt="2019-10-29T08:46:58.412" v="3968"/>
          <ac:graphicFrameMkLst>
            <pc:docMk/>
            <pc:sldMk cId="3419838965" sldId="272"/>
            <ac:graphicFrameMk id="42" creationId="{A5BA473E-2D3A-604B-8E08-C3B004B1BBB3}"/>
          </ac:graphicFrameMkLst>
        </pc:graphicFrameChg>
      </pc:sldChg>
      <pc:sldChg chg="del">
        <pc:chgData name="Ted Weaver" userId="8fc0c104a4267c40" providerId="LiveId" clId="{A20EA7F3-85BE-524E-9D88-0D007AB10E84}" dt="2019-10-29T08:39:28.900" v="3679" actId="2696"/>
        <pc:sldMkLst>
          <pc:docMk/>
          <pc:sldMk cId="657943242" sldId="277"/>
        </pc:sldMkLst>
      </pc:sldChg>
      <pc:sldChg chg="del">
        <pc:chgData name="Ted Weaver" userId="8fc0c104a4267c40" providerId="LiveId" clId="{A20EA7F3-85BE-524E-9D88-0D007AB10E84}" dt="2019-10-29T08:39:27.277" v="3677" actId="2696"/>
        <pc:sldMkLst>
          <pc:docMk/>
          <pc:sldMk cId="4280178994" sldId="278"/>
        </pc:sldMkLst>
      </pc:sldChg>
      <pc:sldChg chg="del">
        <pc:chgData name="Ted Weaver" userId="8fc0c104a4267c40" providerId="LiveId" clId="{A20EA7F3-85BE-524E-9D88-0D007AB10E84}" dt="2019-10-29T08:39:27.083" v="3676" actId="2696"/>
        <pc:sldMkLst>
          <pc:docMk/>
          <pc:sldMk cId="2506611468" sldId="279"/>
        </pc:sldMkLst>
      </pc:sldChg>
      <pc:sldChg chg="del">
        <pc:chgData name="Ted Weaver" userId="8fc0c104a4267c40" providerId="LiveId" clId="{A20EA7F3-85BE-524E-9D88-0D007AB10E84}" dt="2019-10-29T08:50:49.866" v="4041" actId="2696"/>
        <pc:sldMkLst>
          <pc:docMk/>
          <pc:sldMk cId="1063436839" sldId="281"/>
        </pc:sldMkLst>
      </pc:sldChg>
      <pc:sldChg chg="del">
        <pc:chgData name="Ted Weaver" userId="8fc0c104a4267c40" providerId="LiveId" clId="{A20EA7F3-85BE-524E-9D88-0D007AB10E84}" dt="2019-10-29T08:50:48.898" v="4040" actId="2696"/>
        <pc:sldMkLst>
          <pc:docMk/>
          <pc:sldMk cId="4152466081" sldId="282"/>
        </pc:sldMkLst>
      </pc:sldChg>
      <pc:sldChg chg="addSp delSp modSp ord modNotesTx">
        <pc:chgData name="Ted Weaver" userId="8fc0c104a4267c40" providerId="LiveId" clId="{A20EA7F3-85BE-524E-9D88-0D007AB10E84}" dt="2019-10-29T23:16:39.417" v="16568" actId="20577"/>
        <pc:sldMkLst>
          <pc:docMk/>
          <pc:sldMk cId="2490095910" sldId="283"/>
        </pc:sldMkLst>
        <pc:spChg chg="mod">
          <ac:chgData name="Ted Weaver" userId="8fc0c104a4267c40" providerId="LiveId" clId="{A20EA7F3-85BE-524E-9D88-0D007AB10E84}" dt="2019-10-29T06:36:15.985" v="342" actId="255"/>
          <ac:spMkLst>
            <pc:docMk/>
            <pc:sldMk cId="2490095910" sldId="283"/>
            <ac:spMk id="2" creationId="{19C86C9C-CA4B-334E-AA99-46CB8C098838}"/>
          </ac:spMkLst>
        </pc:spChg>
        <pc:spChg chg="add del mod">
          <ac:chgData name="Ted Weaver" userId="8fc0c104a4267c40" providerId="LiveId" clId="{A20EA7F3-85BE-524E-9D88-0D007AB10E84}" dt="2019-10-29T06:50:42.231" v="1007" actId="478"/>
          <ac:spMkLst>
            <pc:docMk/>
            <pc:sldMk cId="2490095910" sldId="283"/>
            <ac:spMk id="3" creationId="{302B7CB1-C75C-8349-926E-1F432F8A02C3}"/>
          </ac:spMkLst>
        </pc:spChg>
        <pc:spChg chg="add mod">
          <ac:chgData name="Ted Weaver" userId="8fc0c104a4267c40" providerId="LiveId" clId="{A20EA7F3-85BE-524E-9D88-0D007AB10E84}" dt="2019-10-29T06:51:36.383" v="1045" actId="1036"/>
          <ac:spMkLst>
            <pc:docMk/>
            <pc:sldMk cId="2490095910" sldId="283"/>
            <ac:spMk id="4" creationId="{197603A4-282E-7147-8407-ECE9955D909D}"/>
          </ac:spMkLst>
        </pc:spChg>
        <pc:spChg chg="add del mod">
          <ac:chgData name="Ted Weaver" userId="8fc0c104a4267c40" providerId="LiveId" clId="{A20EA7F3-85BE-524E-9D88-0D007AB10E84}" dt="2019-10-29T06:52:34.946" v="1108" actId="478"/>
          <ac:spMkLst>
            <pc:docMk/>
            <pc:sldMk cId="2490095910" sldId="283"/>
            <ac:spMk id="5" creationId="{0DB172F2-DB6A-314C-9282-F03B9A5B2951}"/>
          </ac:spMkLst>
        </pc:spChg>
        <pc:spChg chg="add mod">
          <ac:chgData name="Ted Weaver" userId="8fc0c104a4267c40" providerId="LiveId" clId="{A20EA7F3-85BE-524E-9D88-0D007AB10E84}" dt="2019-10-29T08:23:43.870" v="3202" actId="14100"/>
          <ac:spMkLst>
            <pc:docMk/>
            <pc:sldMk cId="2490095910" sldId="283"/>
            <ac:spMk id="10" creationId="{B0525B58-369D-0845-AE42-B79DB0251D68}"/>
          </ac:spMkLst>
        </pc:spChg>
        <pc:spChg chg="add mod">
          <ac:chgData name="Ted Weaver" userId="8fc0c104a4267c40" providerId="LiveId" clId="{A20EA7F3-85BE-524E-9D88-0D007AB10E84}" dt="2019-10-29T23:16:36.665" v="16567" actId="1076"/>
          <ac:spMkLst>
            <pc:docMk/>
            <pc:sldMk cId="2490095910" sldId="283"/>
            <ac:spMk id="12" creationId="{34A1C485-EBA6-AE4B-912E-7A100A9063A2}"/>
          </ac:spMkLst>
        </pc:spChg>
        <pc:spChg chg="add del mod">
          <ac:chgData name="Ted Weaver" userId="8fc0c104a4267c40" providerId="LiveId" clId="{A20EA7F3-85BE-524E-9D88-0D007AB10E84}" dt="2019-10-29T07:34:11.690" v="2453"/>
          <ac:spMkLst>
            <pc:docMk/>
            <pc:sldMk cId="2490095910" sldId="283"/>
            <ac:spMk id="13" creationId="{DAA60A16-0BA6-1548-B99E-DF9359255CC4}"/>
          </ac:spMkLst>
        </pc:spChg>
        <pc:spChg chg="del">
          <ac:chgData name="Ted Weaver" userId="8fc0c104a4267c40" providerId="LiveId" clId="{A20EA7F3-85BE-524E-9D88-0D007AB10E84}" dt="2019-10-29T06:00:38.852" v="277" actId="478"/>
          <ac:spMkLst>
            <pc:docMk/>
            <pc:sldMk cId="2490095910" sldId="283"/>
            <ac:spMk id="14" creationId="{879EEC71-4E3B-AF4B-AF15-0FC4AACBC70F}"/>
          </ac:spMkLst>
        </pc:spChg>
        <pc:spChg chg="del">
          <ac:chgData name="Ted Weaver" userId="8fc0c104a4267c40" providerId="LiveId" clId="{A20EA7F3-85BE-524E-9D88-0D007AB10E84}" dt="2019-10-29T06:00:35.206" v="275" actId="478"/>
          <ac:spMkLst>
            <pc:docMk/>
            <pc:sldMk cId="2490095910" sldId="283"/>
            <ac:spMk id="15" creationId="{9712C463-69D8-D241-9149-B9107865C88B}"/>
          </ac:spMkLst>
        </pc:spChg>
        <pc:spChg chg="del">
          <ac:chgData name="Ted Weaver" userId="8fc0c104a4267c40" providerId="LiveId" clId="{A20EA7F3-85BE-524E-9D88-0D007AB10E84}" dt="2019-10-29T06:00:40.801" v="278" actId="478"/>
          <ac:spMkLst>
            <pc:docMk/>
            <pc:sldMk cId="2490095910" sldId="283"/>
            <ac:spMk id="17" creationId="{5EA0B181-3CFF-AC44-AC02-28364C070AB8}"/>
          </ac:spMkLst>
        </pc:spChg>
        <pc:graphicFrameChg chg="del">
          <ac:chgData name="Ted Weaver" userId="8fc0c104a4267c40" providerId="LiveId" clId="{A20EA7F3-85BE-524E-9D88-0D007AB10E84}" dt="2019-10-29T06:00:37.745" v="276" actId="478"/>
          <ac:graphicFrameMkLst>
            <pc:docMk/>
            <pc:sldMk cId="2490095910" sldId="283"/>
            <ac:graphicFrameMk id="9" creationId="{00000000-0008-0000-0000-000002000000}"/>
          </ac:graphicFrameMkLst>
        </pc:graphicFrameChg>
        <pc:graphicFrameChg chg="del">
          <ac:chgData name="Ted Weaver" userId="8fc0c104a4267c40" providerId="LiveId" clId="{A20EA7F3-85BE-524E-9D88-0D007AB10E84}" dt="2019-10-29T06:00:35.206" v="275" actId="478"/>
          <ac:graphicFrameMkLst>
            <pc:docMk/>
            <pc:sldMk cId="2490095910" sldId="283"/>
            <ac:graphicFrameMk id="16" creationId="{A6829C6C-6E2B-1442-9B91-9664AAEC89EA}"/>
          </ac:graphicFrameMkLst>
        </pc:graphicFrameChg>
      </pc:sldChg>
      <pc:sldChg chg="addSp modSp del">
        <pc:chgData name="Ted Weaver" userId="8fc0c104a4267c40" providerId="LiveId" clId="{A20EA7F3-85BE-524E-9D88-0D007AB10E84}" dt="2019-10-29T05:58:36.065" v="202" actId="2696"/>
        <pc:sldMkLst>
          <pc:docMk/>
          <pc:sldMk cId="3653651666" sldId="284"/>
        </pc:sldMkLst>
        <pc:spChg chg="mod">
          <ac:chgData name="Ted Weaver" userId="8fc0c104a4267c40" providerId="LiveId" clId="{A20EA7F3-85BE-524E-9D88-0D007AB10E84}" dt="2019-10-29T05:54:31.035" v="120" actId="1076"/>
          <ac:spMkLst>
            <pc:docMk/>
            <pc:sldMk cId="3653651666" sldId="284"/>
            <ac:spMk id="2" creationId="{79282ABA-E402-824B-8055-D30005C9B92F}"/>
          </ac:spMkLst>
        </pc:spChg>
        <pc:spChg chg="mod">
          <ac:chgData name="Ted Weaver" userId="8fc0c104a4267c40" providerId="LiveId" clId="{A20EA7F3-85BE-524E-9D88-0D007AB10E84}" dt="2019-10-29T05:55:31.765" v="150" actId="1035"/>
          <ac:spMkLst>
            <pc:docMk/>
            <pc:sldMk cId="3653651666" sldId="284"/>
            <ac:spMk id="3" creationId="{DFC39569-4CE3-0940-9DE2-08E14B482C2A}"/>
          </ac:spMkLst>
        </pc:spChg>
        <pc:spChg chg="mod">
          <ac:chgData name="Ted Weaver" userId="8fc0c104a4267c40" providerId="LiveId" clId="{A20EA7F3-85BE-524E-9D88-0D007AB10E84}" dt="2019-10-29T05:53:26.153" v="46" actId="167"/>
          <ac:spMkLst>
            <pc:docMk/>
            <pc:sldMk cId="3653651666" sldId="284"/>
            <ac:spMk id="6" creationId="{2A0C84B4-A30A-8B4D-927D-6A8DA6734015}"/>
          </ac:spMkLst>
        </pc:spChg>
        <pc:picChg chg="add mod modCrop">
          <ac:chgData name="Ted Weaver" userId="8fc0c104a4267c40" providerId="LiveId" clId="{A20EA7F3-85BE-524E-9D88-0D007AB10E84}" dt="2019-10-29T05:55:27.601" v="148" actId="1076"/>
          <ac:picMkLst>
            <pc:docMk/>
            <pc:sldMk cId="3653651666" sldId="284"/>
            <ac:picMk id="5" creationId="{298F9407-EAE3-E947-A4EB-16DBAC7C31C2}"/>
          </ac:picMkLst>
        </pc:picChg>
      </pc:sldChg>
      <pc:sldChg chg="del">
        <pc:chgData name="Ted Weaver" userId="8fc0c104a4267c40" providerId="LiveId" clId="{A20EA7F3-85BE-524E-9D88-0D007AB10E84}" dt="2019-10-29T08:39:27.464" v="3678" actId="2696"/>
        <pc:sldMkLst>
          <pc:docMk/>
          <pc:sldMk cId="4106392932" sldId="285"/>
        </pc:sldMkLst>
      </pc:sldChg>
      <pc:sldChg chg="addSp delSp modSp add">
        <pc:chgData name="Ted Weaver" userId="8fc0c104a4267c40" providerId="LiveId" clId="{A20EA7F3-85BE-524E-9D88-0D007AB10E84}" dt="2019-10-29T22:52:56.939" v="15395" actId="113"/>
        <pc:sldMkLst>
          <pc:docMk/>
          <pc:sldMk cId="1676469213" sldId="286"/>
        </pc:sldMkLst>
        <pc:spChg chg="del">
          <ac:chgData name="Ted Weaver" userId="8fc0c104a4267c40" providerId="LiveId" clId="{A20EA7F3-85BE-524E-9D88-0D007AB10E84}" dt="2019-10-29T07:22:33.978" v="1897" actId="478"/>
          <ac:spMkLst>
            <pc:docMk/>
            <pc:sldMk cId="1676469213" sldId="286"/>
            <ac:spMk id="2" creationId="{79282ABA-E402-824B-8055-D30005C9B92F}"/>
          </ac:spMkLst>
        </pc:spChg>
        <pc:spChg chg="del">
          <ac:chgData name="Ted Weaver" userId="8fc0c104a4267c40" providerId="LiveId" clId="{A20EA7F3-85BE-524E-9D88-0D007AB10E84}" dt="2019-10-29T05:55:48.085" v="159" actId="478"/>
          <ac:spMkLst>
            <pc:docMk/>
            <pc:sldMk cId="1676469213" sldId="286"/>
            <ac:spMk id="6" creationId="{2A0C84B4-A30A-8B4D-927D-6A8DA6734015}"/>
          </ac:spMkLst>
        </pc:spChg>
        <pc:spChg chg="add mod">
          <ac:chgData name="Ted Weaver" userId="8fc0c104a4267c40" providerId="LiveId" clId="{A20EA7F3-85BE-524E-9D88-0D007AB10E84}" dt="2019-10-29T22:52:56.939" v="15395" actId="113"/>
          <ac:spMkLst>
            <pc:docMk/>
            <pc:sldMk cId="1676469213" sldId="286"/>
            <ac:spMk id="8" creationId="{884EF039-D829-8449-94C9-EE2FF5976B62}"/>
          </ac:spMkLst>
        </pc:spChg>
        <pc:spChg chg="add del mod">
          <ac:chgData name="Ted Weaver" userId="8fc0c104a4267c40" providerId="LiveId" clId="{A20EA7F3-85BE-524E-9D88-0D007AB10E84}" dt="2019-10-29T07:22:37.158" v="1898" actId="478"/>
          <ac:spMkLst>
            <pc:docMk/>
            <pc:sldMk cId="1676469213" sldId="286"/>
            <ac:spMk id="10" creationId="{7BDDA60B-319C-E547-8DCC-CBF5C9398904}"/>
          </ac:spMkLst>
        </pc:spChg>
        <pc:picChg chg="del">
          <ac:chgData name="Ted Weaver" userId="8fc0c104a4267c40" providerId="LiveId" clId="{A20EA7F3-85BE-524E-9D88-0D007AB10E84}" dt="2019-10-29T05:55:37.162" v="152" actId="478"/>
          <ac:picMkLst>
            <pc:docMk/>
            <pc:sldMk cId="1676469213" sldId="286"/>
            <ac:picMk id="5" creationId="{298F9407-EAE3-E947-A4EB-16DBAC7C31C2}"/>
          </ac:picMkLst>
        </pc:picChg>
        <pc:picChg chg="add mod modCrop">
          <ac:chgData name="Ted Weaver" userId="8fc0c104a4267c40" providerId="LiveId" clId="{A20EA7F3-85BE-524E-9D88-0D007AB10E84}" dt="2019-10-29T07:22:57.912" v="1906" actId="1036"/>
          <ac:picMkLst>
            <pc:docMk/>
            <pc:sldMk cId="1676469213" sldId="286"/>
            <ac:picMk id="7" creationId="{3D609744-2492-5342-B095-CA9CA9BE2F1B}"/>
          </ac:picMkLst>
        </pc:picChg>
      </pc:sldChg>
      <pc:sldChg chg="addSp delSp modSp add modNotesTx">
        <pc:chgData name="Ted Weaver" userId="8fc0c104a4267c40" providerId="LiveId" clId="{A20EA7F3-85BE-524E-9D88-0D007AB10E84}" dt="2019-10-29T23:17:01.290" v="16577" actId="20577"/>
        <pc:sldMkLst>
          <pc:docMk/>
          <pc:sldMk cId="2601509988" sldId="287"/>
        </pc:sldMkLst>
        <pc:spChg chg="mod">
          <ac:chgData name="Ted Weaver" userId="8fc0c104a4267c40" providerId="LiveId" clId="{A20EA7F3-85BE-524E-9D88-0D007AB10E84}" dt="2019-10-29T15:58:46.121" v="10407" actId="14100"/>
          <ac:spMkLst>
            <pc:docMk/>
            <pc:sldMk cId="2601509988" sldId="287"/>
            <ac:spMk id="2" creationId="{19C86C9C-CA4B-334E-AA99-46CB8C098838}"/>
          </ac:spMkLst>
        </pc:spChg>
        <pc:spChg chg="add mod">
          <ac:chgData name="Ted Weaver" userId="8fc0c104a4267c40" providerId="LiveId" clId="{A20EA7F3-85BE-524E-9D88-0D007AB10E84}" dt="2019-10-29T23:16:55.013" v="16576" actId="20577"/>
          <ac:spMkLst>
            <pc:docMk/>
            <pc:sldMk cId="2601509988" sldId="287"/>
            <ac:spMk id="3" creationId="{F4EFC71E-C454-4546-80A7-994B90E77643}"/>
          </ac:spMkLst>
        </pc:spChg>
        <pc:spChg chg="add del mod">
          <ac:chgData name="Ted Weaver" userId="8fc0c104a4267c40" providerId="LiveId" clId="{A20EA7F3-85BE-524E-9D88-0D007AB10E84}" dt="2019-10-29T18:24:32.302" v="11270" actId="478"/>
          <ac:spMkLst>
            <pc:docMk/>
            <pc:sldMk cId="2601509988" sldId="287"/>
            <ac:spMk id="4" creationId="{698843B9-179C-CD48-962D-B72026EA5169}"/>
          </ac:spMkLst>
        </pc:spChg>
        <pc:spChg chg="add mod">
          <ac:chgData name="Ted Weaver" userId="8fc0c104a4267c40" providerId="LiveId" clId="{A20EA7F3-85BE-524E-9D88-0D007AB10E84}" dt="2019-10-29T15:59:00.699" v="10411" actId="1076"/>
          <ac:spMkLst>
            <pc:docMk/>
            <pc:sldMk cId="2601509988" sldId="287"/>
            <ac:spMk id="15" creationId="{EE61745B-C76C-F547-BA91-B829B7782504}"/>
          </ac:spMkLst>
        </pc:spChg>
        <pc:spChg chg="add mod">
          <ac:chgData name="Ted Weaver" userId="8fc0c104a4267c40" providerId="LiveId" clId="{A20EA7F3-85BE-524E-9D88-0D007AB10E84}" dt="2019-10-29T08:33:51.984" v="3579" actId="1036"/>
          <ac:spMkLst>
            <pc:docMk/>
            <pc:sldMk cId="2601509988" sldId="287"/>
            <ac:spMk id="16" creationId="{C441CBDF-A7A5-8A42-98CE-59F656C1EEA3}"/>
          </ac:spMkLst>
        </pc:spChg>
        <pc:spChg chg="add mod">
          <ac:chgData name="Ted Weaver" userId="8fc0c104a4267c40" providerId="LiveId" clId="{A20EA7F3-85BE-524E-9D88-0D007AB10E84}" dt="2019-10-29T08:33:51.984" v="3579" actId="1036"/>
          <ac:spMkLst>
            <pc:docMk/>
            <pc:sldMk cId="2601509988" sldId="287"/>
            <ac:spMk id="17" creationId="{2AA2BBD7-09D7-864A-B15F-48350C85806F}"/>
          </ac:spMkLst>
        </pc:spChg>
        <pc:spChg chg="add mod">
          <ac:chgData name="Ted Weaver" userId="8fc0c104a4267c40" providerId="LiveId" clId="{A20EA7F3-85BE-524E-9D88-0D007AB10E84}" dt="2019-10-29T08:33:51.984" v="3579" actId="1036"/>
          <ac:spMkLst>
            <pc:docMk/>
            <pc:sldMk cId="2601509988" sldId="287"/>
            <ac:spMk id="18" creationId="{29176958-2730-2A4C-A5CC-41A25490612C}"/>
          </ac:spMkLst>
        </pc:spChg>
        <pc:spChg chg="add mod">
          <ac:chgData name="Ted Weaver" userId="8fc0c104a4267c40" providerId="LiveId" clId="{A20EA7F3-85BE-524E-9D88-0D007AB10E84}" dt="2019-10-29T08:33:51.984" v="3579" actId="1036"/>
          <ac:spMkLst>
            <pc:docMk/>
            <pc:sldMk cId="2601509988" sldId="287"/>
            <ac:spMk id="19" creationId="{7B6D9188-CE93-A045-ABFA-C44F03ED03D7}"/>
          </ac:spMkLst>
        </pc:spChg>
        <pc:spChg chg="add mod">
          <ac:chgData name="Ted Weaver" userId="8fc0c104a4267c40" providerId="LiveId" clId="{A20EA7F3-85BE-524E-9D88-0D007AB10E84}" dt="2019-10-29T23:16:47.838" v="16569" actId="20577"/>
          <ac:spMkLst>
            <pc:docMk/>
            <pc:sldMk cId="2601509988" sldId="287"/>
            <ac:spMk id="20" creationId="{8307EEB6-09C9-504A-AD98-2ED95E4C70BA}"/>
          </ac:spMkLst>
        </pc:spChg>
        <pc:spChg chg="add del mod">
          <ac:chgData name="Ted Weaver" userId="8fc0c104a4267c40" providerId="LiveId" clId="{A20EA7F3-85BE-524E-9D88-0D007AB10E84}" dt="2019-10-29T08:15:59.283" v="2926"/>
          <ac:spMkLst>
            <pc:docMk/>
            <pc:sldMk cId="2601509988" sldId="287"/>
            <ac:spMk id="21" creationId="{1BAD04BE-BB83-2F4C-9365-705B7074CB1C}"/>
          </ac:spMkLst>
        </pc:spChg>
        <pc:spChg chg="add del">
          <ac:chgData name="Ted Weaver" userId="8fc0c104a4267c40" providerId="LiveId" clId="{A20EA7F3-85BE-524E-9D88-0D007AB10E84}" dt="2019-10-29T15:58:57.137" v="10410"/>
          <ac:spMkLst>
            <pc:docMk/>
            <pc:sldMk cId="2601509988" sldId="287"/>
            <ac:spMk id="21" creationId="{68D1034C-7F0C-394D-A05F-36E4586211AF}"/>
          </ac:spMkLst>
        </pc:spChg>
        <pc:spChg chg="add mod">
          <ac:chgData name="Ted Weaver" userId="8fc0c104a4267c40" providerId="LiveId" clId="{A20EA7F3-85BE-524E-9D88-0D007AB10E84}" dt="2019-10-29T18:24:30.194" v="11269" actId="1076"/>
          <ac:spMkLst>
            <pc:docMk/>
            <pc:sldMk cId="2601509988" sldId="287"/>
            <ac:spMk id="22" creationId="{78F505EC-185D-2A4E-B07F-4F8BFD9F18E1}"/>
          </ac:spMkLst>
        </pc:spChg>
        <pc:spChg chg="add del mod">
          <ac:chgData name="Ted Weaver" userId="8fc0c104a4267c40" providerId="LiveId" clId="{A20EA7F3-85BE-524E-9D88-0D007AB10E84}" dt="2019-10-29T08:38:13.124" v="3659" actId="478"/>
          <ac:spMkLst>
            <pc:docMk/>
            <pc:sldMk cId="2601509988" sldId="287"/>
            <ac:spMk id="24" creationId="{55BBC39E-1FA4-2441-8FE3-9E0DE664EC4F}"/>
          </ac:spMkLst>
        </pc:spChg>
        <pc:spChg chg="add del">
          <ac:chgData name="Ted Weaver" userId="8fc0c104a4267c40" providerId="LiveId" clId="{A20EA7F3-85BE-524E-9D88-0D007AB10E84}" dt="2019-10-29T18:23:57.833" v="11256"/>
          <ac:spMkLst>
            <pc:docMk/>
            <pc:sldMk cId="2601509988" sldId="287"/>
            <ac:spMk id="24" creationId="{E7C124F9-C331-2D48-B390-834D44B3ED52}"/>
          </ac:spMkLst>
        </pc:spChg>
        <pc:picChg chg="add del mod">
          <ac:chgData name="Ted Weaver" userId="8fc0c104a4267c40" providerId="LiveId" clId="{A20EA7F3-85BE-524E-9D88-0D007AB10E84}" dt="2019-10-29T06:56:08.946" v="1174" actId="478"/>
          <ac:picMkLst>
            <pc:docMk/>
            <pc:sldMk cId="2601509988" sldId="287"/>
            <ac:picMk id="4" creationId="{0553A9F5-7D00-DC4B-B065-7EA3F0D56A44}"/>
          </ac:picMkLst>
        </pc:picChg>
        <pc:picChg chg="add del mod modCrop">
          <ac:chgData name="Ted Weaver" userId="8fc0c104a4267c40" providerId="LiveId" clId="{A20EA7F3-85BE-524E-9D88-0D007AB10E84}" dt="2019-10-29T08:36:58.894" v="3604" actId="478"/>
          <ac:picMkLst>
            <pc:docMk/>
            <pc:sldMk cId="2601509988" sldId="287"/>
            <ac:picMk id="6" creationId="{3941DD4F-1819-0341-A1B9-F3D5E0D5E130}"/>
          </ac:picMkLst>
        </pc:picChg>
        <pc:picChg chg="add mod">
          <ac:chgData name="Ted Weaver" userId="8fc0c104a4267c40" providerId="LiveId" clId="{A20EA7F3-85BE-524E-9D88-0D007AB10E84}" dt="2019-10-29T15:59:00.699" v="10411" actId="1076"/>
          <ac:picMkLst>
            <pc:docMk/>
            <pc:sldMk cId="2601509988" sldId="287"/>
            <ac:picMk id="8" creationId="{531F8F70-B72E-0847-9301-BF69B5CC19B5}"/>
          </ac:picMkLst>
        </pc:picChg>
        <pc:picChg chg="add mod">
          <ac:chgData name="Ted Weaver" userId="8fc0c104a4267c40" providerId="LiveId" clId="{A20EA7F3-85BE-524E-9D88-0D007AB10E84}" dt="2019-10-29T08:33:51.984" v="3579" actId="1036"/>
          <ac:picMkLst>
            <pc:docMk/>
            <pc:sldMk cId="2601509988" sldId="287"/>
            <ac:picMk id="10" creationId="{74124ACE-1564-EC42-9BCE-9B84C3028A91}"/>
          </ac:picMkLst>
        </pc:picChg>
        <pc:picChg chg="add mod">
          <ac:chgData name="Ted Weaver" userId="8fc0c104a4267c40" providerId="LiveId" clId="{A20EA7F3-85BE-524E-9D88-0D007AB10E84}" dt="2019-10-29T08:33:51.984" v="3579" actId="1036"/>
          <ac:picMkLst>
            <pc:docMk/>
            <pc:sldMk cId="2601509988" sldId="287"/>
            <ac:picMk id="12" creationId="{2E0D1FDD-EC40-5248-AB63-07B2331847F0}"/>
          </ac:picMkLst>
        </pc:picChg>
        <pc:picChg chg="add mod">
          <ac:chgData name="Ted Weaver" userId="8fc0c104a4267c40" providerId="LiveId" clId="{A20EA7F3-85BE-524E-9D88-0D007AB10E84}" dt="2019-10-29T08:33:51.984" v="3579" actId="1036"/>
          <ac:picMkLst>
            <pc:docMk/>
            <pc:sldMk cId="2601509988" sldId="287"/>
            <ac:picMk id="14" creationId="{B69ECBB9-7F35-3541-9F11-7E44A1C129BC}"/>
          </ac:picMkLst>
        </pc:picChg>
        <pc:picChg chg="add mod">
          <ac:chgData name="Ted Weaver" userId="8fc0c104a4267c40" providerId="LiveId" clId="{A20EA7F3-85BE-524E-9D88-0D007AB10E84}" dt="2019-10-29T15:57:30.941" v="10367" actId="1076"/>
          <ac:picMkLst>
            <pc:docMk/>
            <pc:sldMk cId="2601509988" sldId="287"/>
            <ac:picMk id="23" creationId="{B2DD72B5-6447-3643-9765-59C9028E4189}"/>
          </ac:picMkLst>
        </pc:picChg>
      </pc:sldChg>
      <pc:sldChg chg="addSp delSp add del">
        <pc:chgData name="Ted Weaver" userId="8fc0c104a4267c40" providerId="LiveId" clId="{A20EA7F3-85BE-524E-9D88-0D007AB10E84}" dt="2019-10-29T07:18:37.926" v="1881"/>
        <pc:sldMkLst>
          <pc:docMk/>
          <pc:sldMk cId="11546358" sldId="288"/>
        </pc:sldMkLst>
        <pc:picChg chg="add del">
          <ac:chgData name="Ted Weaver" userId="8fc0c104a4267c40" providerId="LiveId" clId="{A20EA7F3-85BE-524E-9D88-0D007AB10E84}" dt="2019-10-29T07:18:37.544" v="1880" actId="478"/>
          <ac:picMkLst>
            <pc:docMk/>
            <pc:sldMk cId="11546358" sldId="288"/>
            <ac:picMk id="7" creationId="{3D609744-2492-5342-B095-CA9CA9BE2F1B}"/>
          </ac:picMkLst>
        </pc:picChg>
      </pc:sldChg>
      <pc:sldChg chg="addSp delSp modSp add modNotesTx">
        <pc:chgData name="Ted Weaver" userId="8fc0c104a4267c40" providerId="LiveId" clId="{A20EA7F3-85BE-524E-9D88-0D007AB10E84}" dt="2019-10-29T23:13:20.090" v="16539" actId="20577"/>
        <pc:sldMkLst>
          <pc:docMk/>
          <pc:sldMk cId="1940192932" sldId="288"/>
        </pc:sldMkLst>
        <pc:spChg chg="del">
          <ac:chgData name="Ted Weaver" userId="8fc0c104a4267c40" providerId="LiveId" clId="{A20EA7F3-85BE-524E-9D88-0D007AB10E84}" dt="2019-10-29T07:24:33.122" v="1959" actId="478"/>
          <ac:spMkLst>
            <pc:docMk/>
            <pc:sldMk cId="1940192932" sldId="288"/>
            <ac:spMk id="2" creationId="{00000000-0000-0000-0000-000000000000}"/>
          </ac:spMkLst>
        </pc:spChg>
        <pc:spChg chg="del">
          <ac:chgData name="Ted Weaver" userId="8fc0c104a4267c40" providerId="LiveId" clId="{A20EA7F3-85BE-524E-9D88-0D007AB10E84}" dt="2019-10-29T07:24:33.122" v="1959" actId="478"/>
          <ac:spMkLst>
            <pc:docMk/>
            <pc:sldMk cId="1940192932" sldId="288"/>
            <ac:spMk id="3" creationId="{00000000-0000-0000-0000-000000000000}"/>
          </ac:spMkLst>
        </pc:spChg>
        <pc:spChg chg="add del mod">
          <ac:chgData name="Ted Weaver" userId="8fc0c104a4267c40" providerId="LiveId" clId="{A20EA7F3-85BE-524E-9D88-0D007AB10E84}" dt="2019-10-29T07:24:34.950" v="1960" actId="478"/>
          <ac:spMkLst>
            <pc:docMk/>
            <pc:sldMk cId="1940192932" sldId="288"/>
            <ac:spMk id="6" creationId="{FEA79874-0463-0844-8B11-32EA5C4C685F}"/>
          </ac:spMkLst>
        </pc:spChg>
        <pc:spChg chg="add del mod">
          <ac:chgData name="Ted Weaver" userId="8fc0c104a4267c40" providerId="LiveId" clId="{A20EA7F3-85BE-524E-9D88-0D007AB10E84}" dt="2019-10-29T07:24:34.950" v="1960" actId="478"/>
          <ac:spMkLst>
            <pc:docMk/>
            <pc:sldMk cId="1940192932" sldId="288"/>
            <ac:spMk id="8" creationId="{8B7959D6-233E-854D-BE5A-FACD286F072B}"/>
          </ac:spMkLst>
        </pc:spChg>
        <pc:spChg chg="del">
          <ac:chgData name="Ted Weaver" userId="8fc0c104a4267c40" providerId="LiveId" clId="{A20EA7F3-85BE-524E-9D88-0D007AB10E84}" dt="2019-10-29T07:24:33.122" v="1959" actId="478"/>
          <ac:spMkLst>
            <pc:docMk/>
            <pc:sldMk cId="1940192932" sldId="288"/>
            <ac:spMk id="9" creationId="{00000000-0000-0000-0000-000000000000}"/>
          </ac:spMkLst>
        </pc:spChg>
        <pc:spChg chg="del">
          <ac:chgData name="Ted Weaver" userId="8fc0c104a4267c40" providerId="LiveId" clId="{A20EA7F3-85BE-524E-9D88-0D007AB10E84}" dt="2019-10-29T07:24:33.122" v="1959" actId="478"/>
          <ac:spMkLst>
            <pc:docMk/>
            <pc:sldMk cId="1940192932" sldId="288"/>
            <ac:spMk id="10" creationId="{00000000-0000-0000-0000-000000000000}"/>
          </ac:spMkLst>
        </pc:spChg>
        <pc:spChg chg="del">
          <ac:chgData name="Ted Weaver" userId="8fc0c104a4267c40" providerId="LiveId" clId="{A20EA7F3-85BE-524E-9D88-0D007AB10E84}" dt="2019-10-29T07:24:33.122" v="1959" actId="478"/>
          <ac:spMkLst>
            <pc:docMk/>
            <pc:sldMk cId="1940192932" sldId="288"/>
            <ac:spMk id="11" creationId="{00000000-0000-0000-0000-000000000000}"/>
          </ac:spMkLst>
        </pc:spChg>
        <pc:spChg chg="add del mod">
          <ac:chgData name="Ted Weaver" userId="8fc0c104a4267c40" providerId="LiveId" clId="{A20EA7F3-85BE-524E-9D88-0D007AB10E84}" dt="2019-10-29T07:24:34.950" v="1960" actId="478"/>
          <ac:spMkLst>
            <pc:docMk/>
            <pc:sldMk cId="1940192932" sldId="288"/>
            <ac:spMk id="13" creationId="{A577A617-A015-3B41-A3CB-67B1FF3F9AD0}"/>
          </ac:spMkLst>
        </pc:spChg>
        <pc:spChg chg="add del mod">
          <ac:chgData name="Ted Weaver" userId="8fc0c104a4267c40" providerId="LiveId" clId="{A20EA7F3-85BE-524E-9D88-0D007AB10E84}" dt="2019-10-29T07:24:34.950" v="1960" actId="478"/>
          <ac:spMkLst>
            <pc:docMk/>
            <pc:sldMk cId="1940192932" sldId="288"/>
            <ac:spMk id="15" creationId="{63FE2C87-19C1-D44C-A078-F26A5B305C06}"/>
          </ac:spMkLst>
        </pc:spChg>
        <pc:spChg chg="add del mod">
          <ac:chgData name="Ted Weaver" userId="8fc0c104a4267c40" providerId="LiveId" clId="{A20EA7F3-85BE-524E-9D88-0D007AB10E84}" dt="2019-10-29T07:24:34.950" v="1960" actId="478"/>
          <ac:spMkLst>
            <pc:docMk/>
            <pc:sldMk cId="1940192932" sldId="288"/>
            <ac:spMk id="17" creationId="{C9FF9C66-0665-0443-9251-6C4A2ACA2F2E}"/>
          </ac:spMkLst>
        </pc:spChg>
        <pc:spChg chg="add del mod">
          <ac:chgData name="Ted Weaver" userId="8fc0c104a4267c40" providerId="LiveId" clId="{A20EA7F3-85BE-524E-9D88-0D007AB10E84}" dt="2019-10-29T07:24:34.950" v="1960" actId="478"/>
          <ac:spMkLst>
            <pc:docMk/>
            <pc:sldMk cId="1940192932" sldId="288"/>
            <ac:spMk id="22" creationId="{2DD0EF1F-EDA8-A844-BD84-B5D21BBCA669}"/>
          </ac:spMkLst>
        </pc:spChg>
        <pc:spChg chg="add del mod">
          <ac:chgData name="Ted Weaver" userId="8fc0c104a4267c40" providerId="LiveId" clId="{A20EA7F3-85BE-524E-9D88-0D007AB10E84}" dt="2019-10-29T07:24:34.950" v="1960" actId="478"/>
          <ac:spMkLst>
            <pc:docMk/>
            <pc:sldMk cId="1940192932" sldId="288"/>
            <ac:spMk id="24" creationId="{3C7E1CE7-2215-6F4F-8611-115095DCD5A2}"/>
          </ac:spMkLst>
        </pc:spChg>
        <pc:spChg chg="add del mod">
          <ac:chgData name="Ted Weaver" userId="8fc0c104a4267c40" providerId="LiveId" clId="{A20EA7F3-85BE-524E-9D88-0D007AB10E84}" dt="2019-10-29T07:24:34.950" v="1960" actId="478"/>
          <ac:spMkLst>
            <pc:docMk/>
            <pc:sldMk cId="1940192932" sldId="288"/>
            <ac:spMk id="26" creationId="{E31B8118-8438-894F-9DBD-386CE4B91DF6}"/>
          </ac:spMkLst>
        </pc:spChg>
        <pc:spChg chg="add del mod">
          <ac:chgData name="Ted Weaver" userId="8fc0c104a4267c40" providerId="LiveId" clId="{A20EA7F3-85BE-524E-9D88-0D007AB10E84}" dt="2019-10-29T07:24:34.950" v="1960" actId="478"/>
          <ac:spMkLst>
            <pc:docMk/>
            <pc:sldMk cId="1940192932" sldId="288"/>
            <ac:spMk id="28" creationId="{896959A2-9303-EB44-8266-2353BB035CD2}"/>
          </ac:spMkLst>
        </pc:spChg>
        <pc:spChg chg="add mod">
          <ac:chgData name="Ted Weaver" userId="8fc0c104a4267c40" providerId="LiveId" clId="{A20EA7F3-85BE-524E-9D88-0D007AB10E84}" dt="2019-10-29T08:22:42.212" v="3163" actId="20577"/>
          <ac:spMkLst>
            <pc:docMk/>
            <pc:sldMk cId="1940192932" sldId="288"/>
            <ac:spMk id="29" creationId="{2A32C951-9520-C649-A3F7-A95A71059767}"/>
          </ac:spMkLst>
        </pc:spChg>
        <pc:spChg chg="add mod">
          <ac:chgData name="Ted Weaver" userId="8fc0c104a4267c40" providerId="LiveId" clId="{A20EA7F3-85BE-524E-9D88-0D007AB10E84}" dt="2019-10-29T23:13:18.253" v="16538" actId="20577"/>
          <ac:spMkLst>
            <pc:docMk/>
            <pc:sldMk cId="1940192932" sldId="288"/>
            <ac:spMk id="33" creationId="{9DF040A7-B85D-EE4B-9573-1003431D5C84}"/>
          </ac:spMkLst>
        </pc:spChg>
        <pc:spChg chg="add del">
          <ac:chgData name="Ted Weaver" userId="8fc0c104a4267c40" providerId="LiveId" clId="{A20EA7F3-85BE-524E-9D88-0D007AB10E84}" dt="2019-10-29T07:28:43.412" v="2383" actId="478"/>
          <ac:spMkLst>
            <pc:docMk/>
            <pc:sldMk cId="1940192932" sldId="288"/>
            <ac:spMk id="35" creationId="{6AC2C487-5C77-FD4E-81A0-2AE89958C4D5}"/>
          </ac:spMkLst>
        </pc:spChg>
        <pc:spChg chg="del">
          <ac:chgData name="Ted Weaver" userId="8fc0c104a4267c40" providerId="LiveId" clId="{A20EA7F3-85BE-524E-9D88-0D007AB10E84}" dt="2019-10-29T07:24:33.122" v="1959" actId="478"/>
          <ac:spMkLst>
            <pc:docMk/>
            <pc:sldMk cId="1940192932" sldId="288"/>
            <ac:spMk id="72" creationId="{00000000-0000-0000-0000-000000000000}"/>
          </ac:spMkLst>
        </pc:spChg>
        <pc:spChg chg="del">
          <ac:chgData name="Ted Weaver" userId="8fc0c104a4267c40" providerId="LiveId" clId="{A20EA7F3-85BE-524E-9D88-0D007AB10E84}" dt="2019-10-29T07:24:33.122" v="1959" actId="478"/>
          <ac:spMkLst>
            <pc:docMk/>
            <pc:sldMk cId="1940192932" sldId="288"/>
            <ac:spMk id="95" creationId="{00000000-0000-0000-0000-000000000000}"/>
          </ac:spMkLst>
        </pc:spChg>
        <pc:spChg chg="del">
          <ac:chgData name="Ted Weaver" userId="8fc0c104a4267c40" providerId="LiveId" clId="{A20EA7F3-85BE-524E-9D88-0D007AB10E84}" dt="2019-10-29T07:24:33.122" v="1959" actId="478"/>
          <ac:spMkLst>
            <pc:docMk/>
            <pc:sldMk cId="1940192932" sldId="288"/>
            <ac:spMk id="96" creationId="{00000000-0000-0000-0000-000000000000}"/>
          </ac:spMkLst>
        </pc:spChg>
        <pc:spChg chg="del">
          <ac:chgData name="Ted Weaver" userId="8fc0c104a4267c40" providerId="LiveId" clId="{A20EA7F3-85BE-524E-9D88-0D007AB10E84}" dt="2019-10-29T07:24:33.122" v="1959" actId="478"/>
          <ac:spMkLst>
            <pc:docMk/>
            <pc:sldMk cId="1940192932" sldId="288"/>
            <ac:spMk id="97" creationId="{00000000-0000-0000-0000-000000000000}"/>
          </ac:spMkLst>
        </pc:spChg>
        <pc:graphicFrameChg chg="del">
          <ac:chgData name="Ted Weaver" userId="8fc0c104a4267c40" providerId="LiveId" clId="{A20EA7F3-85BE-524E-9D88-0D007AB10E84}" dt="2019-10-29T07:24:33.122" v="1959" actId="478"/>
          <ac:graphicFrameMkLst>
            <pc:docMk/>
            <pc:sldMk cId="1940192932" sldId="288"/>
            <ac:graphicFrameMk id="5" creationId="{00000000-0000-0000-0000-000000000000}"/>
          </ac:graphicFrameMkLst>
        </pc:graphicFrameChg>
        <pc:graphicFrameChg chg="del">
          <ac:chgData name="Ted Weaver" userId="8fc0c104a4267c40" providerId="LiveId" clId="{A20EA7F3-85BE-524E-9D88-0D007AB10E84}" dt="2019-10-29T07:24:33.122" v="1959" actId="478"/>
          <ac:graphicFrameMkLst>
            <pc:docMk/>
            <pc:sldMk cId="1940192932" sldId="288"/>
            <ac:graphicFrameMk id="18" creationId="{00000000-0000-0000-0000-000000000000}"/>
          </ac:graphicFrameMkLst>
        </pc:graphicFrameChg>
        <pc:graphicFrameChg chg="del">
          <ac:chgData name="Ted Weaver" userId="8fc0c104a4267c40" providerId="LiveId" clId="{A20EA7F3-85BE-524E-9D88-0D007AB10E84}" dt="2019-10-29T07:24:33.122" v="1959" actId="478"/>
          <ac:graphicFrameMkLst>
            <pc:docMk/>
            <pc:sldMk cId="1940192932" sldId="288"/>
            <ac:graphicFrameMk id="19" creationId="{00000000-0000-0000-0000-000000000000}"/>
          </ac:graphicFrameMkLst>
        </pc:graphicFrameChg>
        <pc:graphicFrameChg chg="del">
          <ac:chgData name="Ted Weaver" userId="8fc0c104a4267c40" providerId="LiveId" clId="{A20EA7F3-85BE-524E-9D88-0D007AB10E84}" dt="2019-10-29T07:24:33.122" v="1959" actId="478"/>
          <ac:graphicFrameMkLst>
            <pc:docMk/>
            <pc:sldMk cId="1940192932" sldId="288"/>
            <ac:graphicFrameMk id="20" creationId="{00000000-0000-0000-0000-000000000000}"/>
          </ac:graphicFrameMkLst>
        </pc:graphicFrameChg>
      </pc:sldChg>
      <pc:sldChg chg="addSp delSp modSp add del">
        <pc:chgData name="Ted Weaver" userId="8fc0c104a4267c40" providerId="LiveId" clId="{A20EA7F3-85BE-524E-9D88-0D007AB10E84}" dt="2019-10-29T07:23:56.307" v="1949" actId="2696"/>
        <pc:sldMkLst>
          <pc:docMk/>
          <pc:sldMk cId="2172003267" sldId="288"/>
        </pc:sldMkLst>
        <pc:spChg chg="del">
          <ac:chgData name="Ted Weaver" userId="8fc0c104a4267c40" providerId="LiveId" clId="{A20EA7F3-85BE-524E-9D88-0D007AB10E84}" dt="2019-10-29T07:23:31.713" v="1941" actId="478"/>
          <ac:spMkLst>
            <pc:docMk/>
            <pc:sldMk cId="2172003267" sldId="288"/>
            <ac:spMk id="2" creationId="{00000000-0000-0000-0000-000000000000}"/>
          </ac:spMkLst>
        </pc:spChg>
        <pc:spChg chg="del">
          <ac:chgData name="Ted Weaver" userId="8fc0c104a4267c40" providerId="LiveId" clId="{A20EA7F3-85BE-524E-9D88-0D007AB10E84}" dt="2019-10-29T07:23:35.898" v="1943" actId="478"/>
          <ac:spMkLst>
            <pc:docMk/>
            <pc:sldMk cId="2172003267" sldId="288"/>
            <ac:spMk id="3" creationId="{00000000-0000-0000-0000-000000000000}"/>
          </ac:spMkLst>
        </pc:spChg>
        <pc:spChg chg="add del mod">
          <ac:chgData name="Ted Weaver" userId="8fc0c104a4267c40" providerId="LiveId" clId="{A20EA7F3-85BE-524E-9D88-0D007AB10E84}" dt="2019-10-29T07:23:34.388" v="1942" actId="478"/>
          <ac:spMkLst>
            <pc:docMk/>
            <pc:sldMk cId="2172003267" sldId="288"/>
            <ac:spMk id="6" creationId="{74FF357C-D5CE-644A-B011-F5C2203FA1D6}"/>
          </ac:spMkLst>
        </pc:spChg>
        <pc:spChg chg="add del mod">
          <ac:chgData name="Ted Weaver" userId="8fc0c104a4267c40" providerId="LiveId" clId="{A20EA7F3-85BE-524E-9D88-0D007AB10E84}" dt="2019-10-29T07:23:37.885" v="1944" actId="478"/>
          <ac:spMkLst>
            <pc:docMk/>
            <pc:sldMk cId="2172003267" sldId="288"/>
            <ac:spMk id="8" creationId="{B7E28661-75C9-DA44-8B00-C4AD2DEDD5EF}"/>
          </ac:spMkLst>
        </pc:spChg>
        <pc:spChg chg="del">
          <ac:chgData name="Ted Weaver" userId="8fc0c104a4267c40" providerId="LiveId" clId="{A20EA7F3-85BE-524E-9D88-0D007AB10E84}" dt="2019-10-29T07:23:35.898" v="1943" actId="478"/>
          <ac:spMkLst>
            <pc:docMk/>
            <pc:sldMk cId="2172003267" sldId="288"/>
            <ac:spMk id="9" creationId="{00000000-0000-0000-0000-000000000000}"/>
          </ac:spMkLst>
        </pc:spChg>
        <pc:spChg chg="del">
          <ac:chgData name="Ted Weaver" userId="8fc0c104a4267c40" providerId="LiveId" clId="{A20EA7F3-85BE-524E-9D88-0D007AB10E84}" dt="2019-10-29T07:23:35.898" v="1943" actId="478"/>
          <ac:spMkLst>
            <pc:docMk/>
            <pc:sldMk cId="2172003267" sldId="288"/>
            <ac:spMk id="10" creationId="{00000000-0000-0000-0000-000000000000}"/>
          </ac:spMkLst>
        </pc:spChg>
        <pc:spChg chg="del">
          <ac:chgData name="Ted Weaver" userId="8fc0c104a4267c40" providerId="LiveId" clId="{A20EA7F3-85BE-524E-9D88-0D007AB10E84}" dt="2019-10-29T07:23:35.898" v="1943" actId="478"/>
          <ac:spMkLst>
            <pc:docMk/>
            <pc:sldMk cId="2172003267" sldId="288"/>
            <ac:spMk id="11" creationId="{00000000-0000-0000-0000-000000000000}"/>
          </ac:spMkLst>
        </pc:spChg>
        <pc:spChg chg="add del mod">
          <ac:chgData name="Ted Weaver" userId="8fc0c104a4267c40" providerId="LiveId" clId="{A20EA7F3-85BE-524E-9D88-0D007AB10E84}" dt="2019-10-29T07:23:37.885" v="1944" actId="478"/>
          <ac:spMkLst>
            <pc:docMk/>
            <pc:sldMk cId="2172003267" sldId="288"/>
            <ac:spMk id="13" creationId="{0CB1A1FA-2A92-8E4F-8D49-B34591F3046D}"/>
          </ac:spMkLst>
        </pc:spChg>
        <pc:spChg chg="add del mod">
          <ac:chgData name="Ted Weaver" userId="8fc0c104a4267c40" providerId="LiveId" clId="{A20EA7F3-85BE-524E-9D88-0D007AB10E84}" dt="2019-10-29T07:23:37.885" v="1944" actId="478"/>
          <ac:spMkLst>
            <pc:docMk/>
            <pc:sldMk cId="2172003267" sldId="288"/>
            <ac:spMk id="15" creationId="{1778810B-7853-BE49-851C-3BD0FEBDC68B}"/>
          </ac:spMkLst>
        </pc:spChg>
        <pc:spChg chg="add del mod">
          <ac:chgData name="Ted Weaver" userId="8fc0c104a4267c40" providerId="LiveId" clId="{A20EA7F3-85BE-524E-9D88-0D007AB10E84}" dt="2019-10-29T07:23:37.885" v="1944" actId="478"/>
          <ac:spMkLst>
            <pc:docMk/>
            <pc:sldMk cId="2172003267" sldId="288"/>
            <ac:spMk id="17" creationId="{C45A1E70-1222-7242-B682-7E5CAEF44545}"/>
          </ac:spMkLst>
        </pc:spChg>
        <pc:spChg chg="add del mod">
          <ac:chgData name="Ted Weaver" userId="8fc0c104a4267c40" providerId="LiveId" clId="{A20EA7F3-85BE-524E-9D88-0D007AB10E84}" dt="2019-10-29T07:23:37.885" v="1944" actId="478"/>
          <ac:spMkLst>
            <pc:docMk/>
            <pc:sldMk cId="2172003267" sldId="288"/>
            <ac:spMk id="22" creationId="{9C8A965D-4F57-E241-8A7A-E598D8A51926}"/>
          </ac:spMkLst>
        </pc:spChg>
        <pc:spChg chg="add del mod">
          <ac:chgData name="Ted Weaver" userId="8fc0c104a4267c40" providerId="LiveId" clId="{A20EA7F3-85BE-524E-9D88-0D007AB10E84}" dt="2019-10-29T07:23:37.885" v="1944" actId="478"/>
          <ac:spMkLst>
            <pc:docMk/>
            <pc:sldMk cId="2172003267" sldId="288"/>
            <ac:spMk id="24" creationId="{048C9292-3CA9-084B-94E6-5414DCEAE1BA}"/>
          </ac:spMkLst>
        </pc:spChg>
        <pc:spChg chg="add del mod">
          <ac:chgData name="Ted Weaver" userId="8fc0c104a4267c40" providerId="LiveId" clId="{A20EA7F3-85BE-524E-9D88-0D007AB10E84}" dt="2019-10-29T07:23:37.885" v="1944" actId="478"/>
          <ac:spMkLst>
            <pc:docMk/>
            <pc:sldMk cId="2172003267" sldId="288"/>
            <ac:spMk id="26" creationId="{3B33028E-91D4-7640-9895-040E637BE6D0}"/>
          </ac:spMkLst>
        </pc:spChg>
        <pc:spChg chg="add del mod">
          <ac:chgData name="Ted Weaver" userId="8fc0c104a4267c40" providerId="LiveId" clId="{A20EA7F3-85BE-524E-9D88-0D007AB10E84}" dt="2019-10-29T07:23:37.885" v="1944" actId="478"/>
          <ac:spMkLst>
            <pc:docMk/>
            <pc:sldMk cId="2172003267" sldId="288"/>
            <ac:spMk id="28" creationId="{3DE26C2E-A5A4-8548-8B3E-45E99D455CFB}"/>
          </ac:spMkLst>
        </pc:spChg>
        <pc:spChg chg="add mod">
          <ac:chgData name="Ted Weaver" userId="8fc0c104a4267c40" providerId="LiveId" clId="{A20EA7F3-85BE-524E-9D88-0D007AB10E84}" dt="2019-10-29T07:23:53.087" v="1948" actId="14100"/>
          <ac:spMkLst>
            <pc:docMk/>
            <pc:sldMk cId="2172003267" sldId="288"/>
            <ac:spMk id="33" creationId="{6A83205E-16A4-E64D-B9AA-879AEE4B1950}"/>
          </ac:spMkLst>
        </pc:spChg>
        <pc:spChg chg="del">
          <ac:chgData name="Ted Weaver" userId="8fc0c104a4267c40" providerId="LiveId" clId="{A20EA7F3-85BE-524E-9D88-0D007AB10E84}" dt="2019-10-29T07:23:35.898" v="1943" actId="478"/>
          <ac:spMkLst>
            <pc:docMk/>
            <pc:sldMk cId="2172003267" sldId="288"/>
            <ac:spMk id="72" creationId="{00000000-0000-0000-0000-000000000000}"/>
          </ac:spMkLst>
        </pc:spChg>
        <pc:spChg chg="del">
          <ac:chgData name="Ted Weaver" userId="8fc0c104a4267c40" providerId="LiveId" clId="{A20EA7F3-85BE-524E-9D88-0D007AB10E84}" dt="2019-10-29T07:23:35.898" v="1943" actId="478"/>
          <ac:spMkLst>
            <pc:docMk/>
            <pc:sldMk cId="2172003267" sldId="288"/>
            <ac:spMk id="95" creationId="{00000000-0000-0000-0000-000000000000}"/>
          </ac:spMkLst>
        </pc:spChg>
        <pc:spChg chg="del">
          <ac:chgData name="Ted Weaver" userId="8fc0c104a4267c40" providerId="LiveId" clId="{A20EA7F3-85BE-524E-9D88-0D007AB10E84}" dt="2019-10-29T07:23:35.898" v="1943" actId="478"/>
          <ac:spMkLst>
            <pc:docMk/>
            <pc:sldMk cId="2172003267" sldId="288"/>
            <ac:spMk id="96" creationId="{00000000-0000-0000-0000-000000000000}"/>
          </ac:spMkLst>
        </pc:spChg>
        <pc:spChg chg="del">
          <ac:chgData name="Ted Weaver" userId="8fc0c104a4267c40" providerId="LiveId" clId="{A20EA7F3-85BE-524E-9D88-0D007AB10E84}" dt="2019-10-29T07:23:35.898" v="1943" actId="478"/>
          <ac:spMkLst>
            <pc:docMk/>
            <pc:sldMk cId="2172003267" sldId="288"/>
            <ac:spMk id="97" creationId="{00000000-0000-0000-0000-000000000000}"/>
          </ac:spMkLst>
        </pc:spChg>
        <pc:graphicFrameChg chg="del">
          <ac:chgData name="Ted Weaver" userId="8fc0c104a4267c40" providerId="LiveId" clId="{A20EA7F3-85BE-524E-9D88-0D007AB10E84}" dt="2019-10-29T07:23:35.898" v="1943" actId="478"/>
          <ac:graphicFrameMkLst>
            <pc:docMk/>
            <pc:sldMk cId="2172003267" sldId="288"/>
            <ac:graphicFrameMk id="5" creationId="{00000000-0000-0000-0000-000000000000}"/>
          </ac:graphicFrameMkLst>
        </pc:graphicFrameChg>
        <pc:graphicFrameChg chg="del">
          <ac:chgData name="Ted Weaver" userId="8fc0c104a4267c40" providerId="LiveId" clId="{A20EA7F3-85BE-524E-9D88-0D007AB10E84}" dt="2019-10-29T07:23:35.898" v="1943" actId="478"/>
          <ac:graphicFrameMkLst>
            <pc:docMk/>
            <pc:sldMk cId="2172003267" sldId="288"/>
            <ac:graphicFrameMk id="18" creationId="{00000000-0000-0000-0000-000000000000}"/>
          </ac:graphicFrameMkLst>
        </pc:graphicFrameChg>
        <pc:graphicFrameChg chg="del">
          <ac:chgData name="Ted Weaver" userId="8fc0c104a4267c40" providerId="LiveId" clId="{A20EA7F3-85BE-524E-9D88-0D007AB10E84}" dt="2019-10-29T07:23:35.898" v="1943" actId="478"/>
          <ac:graphicFrameMkLst>
            <pc:docMk/>
            <pc:sldMk cId="2172003267" sldId="288"/>
            <ac:graphicFrameMk id="19" creationId="{00000000-0000-0000-0000-000000000000}"/>
          </ac:graphicFrameMkLst>
        </pc:graphicFrameChg>
        <pc:graphicFrameChg chg="del">
          <ac:chgData name="Ted Weaver" userId="8fc0c104a4267c40" providerId="LiveId" clId="{A20EA7F3-85BE-524E-9D88-0D007AB10E84}" dt="2019-10-29T07:23:35.898" v="1943" actId="478"/>
          <ac:graphicFrameMkLst>
            <pc:docMk/>
            <pc:sldMk cId="2172003267" sldId="288"/>
            <ac:graphicFrameMk id="20" creationId="{00000000-0000-0000-0000-000000000000}"/>
          </ac:graphicFrameMkLst>
        </pc:graphicFrameChg>
      </pc:sldChg>
      <pc:sldChg chg="addSp delSp modSp add mod modNotesTx">
        <pc:chgData name="Ted Weaver" userId="8fc0c104a4267c40" providerId="LiveId" clId="{A20EA7F3-85BE-524E-9D88-0D007AB10E84}" dt="2019-10-29T23:50:33.472" v="19726" actId="20577"/>
        <pc:sldMkLst>
          <pc:docMk/>
          <pc:sldMk cId="4235089953" sldId="289"/>
        </pc:sldMkLst>
        <pc:spChg chg="del mod">
          <ac:chgData name="Ted Weaver" userId="8fc0c104a4267c40" providerId="LiveId" clId="{A20EA7F3-85BE-524E-9D88-0D007AB10E84}" dt="2019-10-29T08:55:53.587" v="4080" actId="478"/>
          <ac:spMkLst>
            <pc:docMk/>
            <pc:sldMk cId="4235089953" sldId="289"/>
            <ac:spMk id="2" creationId="{00000000-0000-0000-0000-000000000000}"/>
          </ac:spMkLst>
        </pc:spChg>
        <pc:spChg chg="del">
          <ac:chgData name="Ted Weaver" userId="8fc0c104a4267c40" providerId="LiveId" clId="{A20EA7F3-85BE-524E-9D88-0D007AB10E84}" dt="2019-10-29T08:57:35.640" v="4085" actId="478"/>
          <ac:spMkLst>
            <pc:docMk/>
            <pc:sldMk cId="4235089953" sldId="289"/>
            <ac:spMk id="3" creationId="{00000000-0000-0000-0000-000000000000}"/>
          </ac:spMkLst>
        </pc:spChg>
        <pc:spChg chg="add del mod">
          <ac:chgData name="Ted Weaver" userId="8fc0c104a4267c40" providerId="LiveId" clId="{A20EA7F3-85BE-524E-9D88-0D007AB10E84}" dt="2019-10-29T08:55:55.781" v="4082" actId="478"/>
          <ac:spMkLst>
            <pc:docMk/>
            <pc:sldMk cId="4235089953" sldId="289"/>
            <ac:spMk id="6" creationId="{4B3CDA89-4C73-8A45-BD87-BFDB9D962774}"/>
          </ac:spMkLst>
        </pc:spChg>
        <pc:spChg chg="add del mod">
          <ac:chgData name="Ted Weaver" userId="8fc0c104a4267c40" providerId="LiveId" clId="{A20EA7F3-85BE-524E-9D88-0D007AB10E84}" dt="2019-10-29T08:57:37.572" v="4086" actId="478"/>
          <ac:spMkLst>
            <pc:docMk/>
            <pc:sldMk cId="4235089953" sldId="289"/>
            <ac:spMk id="8" creationId="{ADE3B099-E1FE-794B-A76C-DC9D984FE9A9}"/>
          </ac:spMkLst>
        </pc:spChg>
        <pc:spChg chg="del">
          <ac:chgData name="Ted Weaver" userId="8fc0c104a4267c40" providerId="LiveId" clId="{A20EA7F3-85BE-524E-9D88-0D007AB10E84}" dt="2019-10-29T08:57:35.640" v="4085" actId="478"/>
          <ac:spMkLst>
            <pc:docMk/>
            <pc:sldMk cId="4235089953" sldId="289"/>
            <ac:spMk id="9" creationId="{00000000-0000-0000-0000-000000000000}"/>
          </ac:spMkLst>
        </pc:spChg>
        <pc:spChg chg="add del mod">
          <ac:chgData name="Ted Weaver" userId="8fc0c104a4267c40" providerId="LiveId" clId="{A20EA7F3-85BE-524E-9D88-0D007AB10E84}" dt="2019-10-29T08:57:37.572" v="4086" actId="478"/>
          <ac:spMkLst>
            <pc:docMk/>
            <pc:sldMk cId="4235089953" sldId="289"/>
            <ac:spMk id="11" creationId="{AF4B2A27-63CA-1A41-BF5D-A58A7A9EB30A}"/>
          </ac:spMkLst>
        </pc:spChg>
        <pc:spChg chg="add mod">
          <ac:chgData name="Ted Weaver" userId="8fc0c104a4267c40" providerId="LiveId" clId="{A20EA7F3-85BE-524E-9D88-0D007AB10E84}" dt="2019-10-29T23:17:10.881" v="16587" actId="20577"/>
          <ac:spMkLst>
            <pc:docMk/>
            <pc:sldMk cId="4235089953" sldId="289"/>
            <ac:spMk id="13" creationId="{4AB38F3E-131C-BB48-8560-F9966E37990F}"/>
          </ac:spMkLst>
        </pc:spChg>
        <pc:spChg chg="add del mod">
          <ac:chgData name="Ted Weaver" userId="8fc0c104a4267c40" providerId="LiveId" clId="{A20EA7F3-85BE-524E-9D88-0D007AB10E84}" dt="2019-10-29T10:11:51.893" v="4228" actId="478"/>
          <ac:spMkLst>
            <pc:docMk/>
            <pc:sldMk cId="4235089953" sldId="289"/>
            <ac:spMk id="15" creationId="{F12E49DF-F268-5E41-BF67-9F6A566831D0}"/>
          </ac:spMkLst>
        </pc:spChg>
        <pc:spChg chg="del">
          <ac:chgData name="Ted Weaver" userId="8fc0c104a4267c40" providerId="LiveId" clId="{A20EA7F3-85BE-524E-9D88-0D007AB10E84}" dt="2019-10-29T08:57:35.640" v="4085" actId="478"/>
          <ac:spMkLst>
            <pc:docMk/>
            <pc:sldMk cId="4235089953" sldId="289"/>
            <ac:spMk id="16" creationId="{C7247AB0-DEA2-4444-86DF-455440F025F0}"/>
          </ac:spMkLst>
        </pc:spChg>
        <pc:spChg chg="del">
          <ac:chgData name="Ted Weaver" userId="8fc0c104a4267c40" providerId="LiveId" clId="{A20EA7F3-85BE-524E-9D88-0D007AB10E84}" dt="2019-10-29T08:57:35.640" v="4085" actId="478"/>
          <ac:spMkLst>
            <pc:docMk/>
            <pc:sldMk cId="4235089953" sldId="289"/>
            <ac:spMk id="17" creationId="{80E9A9BB-97D0-9C4A-9712-2302E9A0C4AE}"/>
          </ac:spMkLst>
        </pc:spChg>
        <pc:spChg chg="add del mod">
          <ac:chgData name="Ted Weaver" userId="8fc0c104a4267c40" providerId="LiveId" clId="{A20EA7F3-85BE-524E-9D88-0D007AB10E84}" dt="2019-10-29T10:37:19.487" v="5693" actId="478"/>
          <ac:spMkLst>
            <pc:docMk/>
            <pc:sldMk cId="4235089953" sldId="289"/>
            <ac:spMk id="22" creationId="{1CEA41DC-7B7D-7444-8B10-BB62E9926E33}"/>
          </ac:spMkLst>
        </pc:spChg>
        <pc:spChg chg="add del mod">
          <ac:chgData name="Ted Weaver" userId="8fc0c104a4267c40" providerId="LiveId" clId="{A20EA7F3-85BE-524E-9D88-0D007AB10E84}" dt="2019-10-29T10:26:15.063" v="4912" actId="478"/>
          <ac:spMkLst>
            <pc:docMk/>
            <pc:sldMk cId="4235089953" sldId="289"/>
            <ac:spMk id="27" creationId="{1A57EFED-3556-5A4B-8C84-78DB25992F0F}"/>
          </ac:spMkLst>
        </pc:spChg>
        <pc:spChg chg="add del mod">
          <ac:chgData name="Ted Weaver" userId="8fc0c104a4267c40" providerId="LiveId" clId="{A20EA7F3-85BE-524E-9D88-0D007AB10E84}" dt="2019-10-29T10:16:40.464" v="4408"/>
          <ac:spMkLst>
            <pc:docMk/>
            <pc:sldMk cId="4235089953" sldId="289"/>
            <ac:spMk id="29" creationId="{C47749C8-2A35-D84E-8FD9-EEA98563A1A5}"/>
          </ac:spMkLst>
        </pc:spChg>
        <pc:spChg chg="add mod">
          <ac:chgData name="Ted Weaver" userId="8fc0c104a4267c40" providerId="LiveId" clId="{A20EA7F3-85BE-524E-9D88-0D007AB10E84}" dt="2019-10-29T10:59:02.857" v="9039" actId="1035"/>
          <ac:spMkLst>
            <pc:docMk/>
            <pc:sldMk cId="4235089953" sldId="289"/>
            <ac:spMk id="30" creationId="{DC417762-1B57-3949-A820-3FADB5FB61B5}"/>
          </ac:spMkLst>
        </pc:spChg>
        <pc:spChg chg="add del mod">
          <ac:chgData name="Ted Weaver" userId="8fc0c104a4267c40" providerId="LiveId" clId="{A20EA7F3-85BE-524E-9D88-0D007AB10E84}" dt="2019-10-29T10:32:42.070" v="5602"/>
          <ac:spMkLst>
            <pc:docMk/>
            <pc:sldMk cId="4235089953" sldId="289"/>
            <ac:spMk id="31" creationId="{CA686965-7B78-E34F-9A51-6DA23C6A4F26}"/>
          </ac:spMkLst>
        </pc:spChg>
        <pc:spChg chg="add del mod">
          <ac:chgData name="Ted Weaver" userId="8fc0c104a4267c40" providerId="LiveId" clId="{A20EA7F3-85BE-524E-9D88-0D007AB10E84}" dt="2019-10-29T10:37:16.812" v="5692" actId="478"/>
          <ac:spMkLst>
            <pc:docMk/>
            <pc:sldMk cId="4235089953" sldId="289"/>
            <ac:spMk id="35" creationId="{F1952312-8BE1-584A-8FAA-99FAEA48F6FB}"/>
          </ac:spMkLst>
        </pc:spChg>
        <pc:spChg chg="add mod">
          <ac:chgData name="Ted Weaver" userId="8fc0c104a4267c40" providerId="LiveId" clId="{A20EA7F3-85BE-524E-9D88-0D007AB10E84}" dt="2019-10-29T23:50:33.472" v="19726" actId="20577"/>
          <ac:spMkLst>
            <pc:docMk/>
            <pc:sldMk cId="4235089953" sldId="289"/>
            <ac:spMk id="36" creationId="{3C5C2C8E-5E69-1F42-A708-4214B19DB8EF}"/>
          </ac:spMkLst>
        </pc:spChg>
        <pc:graphicFrameChg chg="del">
          <ac:chgData name="Ted Weaver" userId="8fc0c104a4267c40" providerId="LiveId" clId="{A20EA7F3-85BE-524E-9D88-0D007AB10E84}" dt="2019-10-29T08:57:35.640" v="4085" actId="478"/>
          <ac:graphicFrameMkLst>
            <pc:docMk/>
            <pc:sldMk cId="4235089953" sldId="289"/>
            <ac:graphicFrameMk id="5" creationId="{00000000-0000-0000-0000-000000000000}"/>
          </ac:graphicFrameMkLst>
        </pc:graphicFrameChg>
        <pc:graphicFrameChg chg="add del">
          <ac:chgData name="Ted Weaver" userId="8fc0c104a4267c40" providerId="LiveId" clId="{A20EA7F3-85BE-524E-9D88-0D007AB10E84}" dt="2019-10-29T10:03:04.394" v="4179"/>
          <ac:graphicFrameMkLst>
            <pc:docMk/>
            <pc:sldMk cId="4235089953" sldId="289"/>
            <ac:graphicFrameMk id="12" creationId="{75E433C3-05AC-8249-B0D8-B64E60253628}"/>
          </ac:graphicFrameMkLst>
        </pc:graphicFrameChg>
        <pc:graphicFrameChg chg="add del mod">
          <ac:chgData name="Ted Weaver" userId="8fc0c104a4267c40" providerId="LiveId" clId="{A20EA7F3-85BE-524E-9D88-0D007AB10E84}" dt="2019-10-29T10:09:41.439" v="4204"/>
          <ac:graphicFrameMkLst>
            <pc:docMk/>
            <pc:sldMk cId="4235089953" sldId="289"/>
            <ac:graphicFrameMk id="14" creationId="{BE1C491A-1345-1047-ADF5-02DAA54A2748}"/>
          </ac:graphicFrameMkLst>
        </pc:graphicFrameChg>
        <pc:graphicFrameChg chg="del">
          <ac:chgData name="Ted Weaver" userId="8fc0c104a4267c40" providerId="LiveId" clId="{A20EA7F3-85BE-524E-9D88-0D007AB10E84}" dt="2019-10-29T08:57:35.640" v="4085" actId="478"/>
          <ac:graphicFrameMkLst>
            <pc:docMk/>
            <pc:sldMk cId="4235089953" sldId="289"/>
            <ac:graphicFrameMk id="18" creationId="{00000000-0000-0000-0000-000000000000}"/>
          </ac:graphicFrameMkLst>
        </pc:graphicFrameChg>
        <pc:graphicFrameChg chg="add del mod">
          <ac:chgData name="Ted Weaver" userId="8fc0c104a4267c40" providerId="LiveId" clId="{A20EA7F3-85BE-524E-9D88-0D007AB10E84}" dt="2019-10-29T10:08:59.580" v="4200" actId="478"/>
          <ac:graphicFrameMkLst>
            <pc:docMk/>
            <pc:sldMk cId="4235089953" sldId="289"/>
            <ac:graphicFrameMk id="19" creationId="{DBEE6C81-47CF-8F4F-8108-ECABEA2286A4}"/>
          </ac:graphicFrameMkLst>
        </pc:graphicFrameChg>
        <pc:graphicFrameChg chg="add del">
          <ac:chgData name="Ted Weaver" userId="8fc0c104a4267c40" providerId="LiveId" clId="{A20EA7F3-85BE-524E-9D88-0D007AB10E84}" dt="2019-10-29T10:08:38.126" v="4199" actId="478"/>
          <ac:graphicFrameMkLst>
            <pc:docMk/>
            <pc:sldMk cId="4235089953" sldId="289"/>
            <ac:graphicFrameMk id="20" creationId="{DBEE6C81-47CF-8F4F-8108-ECABEA2286A4}"/>
          </ac:graphicFrameMkLst>
        </pc:graphicFrameChg>
        <pc:graphicFrameChg chg="add">
          <ac:chgData name="Ted Weaver" userId="8fc0c104a4267c40" providerId="LiveId" clId="{A20EA7F3-85BE-524E-9D88-0D007AB10E84}" dt="2019-10-29T10:09:14.732" v="4202"/>
          <ac:graphicFrameMkLst>
            <pc:docMk/>
            <pc:sldMk cId="4235089953" sldId="289"/>
            <ac:graphicFrameMk id="21" creationId="{DBEE6C81-47CF-8F4F-8108-ECABEA2286A4}"/>
          </ac:graphicFrameMkLst>
        </pc:graphicFrameChg>
        <pc:graphicFrameChg chg="del">
          <ac:chgData name="Ted Weaver" userId="8fc0c104a4267c40" providerId="LiveId" clId="{A20EA7F3-85BE-524E-9D88-0D007AB10E84}" dt="2019-10-29T08:57:35.640" v="4085" actId="478"/>
          <ac:graphicFrameMkLst>
            <pc:docMk/>
            <pc:sldMk cId="4235089953" sldId="289"/>
            <ac:graphicFrameMk id="23" creationId="{1155F548-658B-B84B-822F-677E9738876C}"/>
          </ac:graphicFrameMkLst>
        </pc:graphicFrameChg>
        <pc:graphicFrameChg chg="del">
          <ac:chgData name="Ted Weaver" userId="8fc0c104a4267c40" providerId="LiveId" clId="{A20EA7F3-85BE-524E-9D88-0D007AB10E84}" dt="2019-10-29T08:57:35.640" v="4085" actId="478"/>
          <ac:graphicFrameMkLst>
            <pc:docMk/>
            <pc:sldMk cId="4235089953" sldId="289"/>
            <ac:graphicFrameMk id="24" creationId="{22AD05BF-09A4-1043-B0BD-9800A6230378}"/>
          </ac:graphicFrameMkLst>
        </pc:graphicFrameChg>
        <pc:graphicFrameChg chg="add">
          <ac:chgData name="Ted Weaver" userId="8fc0c104a4267c40" providerId="LiveId" clId="{A20EA7F3-85BE-524E-9D88-0D007AB10E84}" dt="2019-10-29T10:09:48.488" v="4206"/>
          <ac:graphicFrameMkLst>
            <pc:docMk/>
            <pc:sldMk cId="4235089953" sldId="289"/>
            <ac:graphicFrameMk id="25" creationId="{DBEE6C81-47CF-8F4F-8108-ECABEA2286A4}"/>
          </ac:graphicFrameMkLst>
        </pc:graphicFrameChg>
        <pc:graphicFrameChg chg="add del mod">
          <ac:chgData name="Ted Weaver" userId="8fc0c104a4267c40" providerId="LiveId" clId="{A20EA7F3-85BE-524E-9D88-0D007AB10E84}" dt="2019-10-29T10:33:47.589" v="5616" actId="478"/>
          <ac:graphicFrameMkLst>
            <pc:docMk/>
            <pc:sldMk cId="4235089953" sldId="289"/>
            <ac:graphicFrameMk id="26" creationId="{DBEE6C81-47CF-8F4F-8108-ECABEA2286A4}"/>
          </ac:graphicFrameMkLst>
        </pc:graphicFrameChg>
        <pc:graphicFrameChg chg="add del">
          <ac:chgData name="Ted Weaver" userId="8fc0c104a4267c40" providerId="LiveId" clId="{A20EA7F3-85BE-524E-9D88-0D007AB10E84}" dt="2019-10-29T10:16:30.616" v="4403"/>
          <ac:graphicFrameMkLst>
            <pc:docMk/>
            <pc:sldMk cId="4235089953" sldId="289"/>
            <ac:graphicFrameMk id="28" creationId="{1E27FAEE-6C3F-9F46-ACD7-87899DCD86E5}"/>
          </ac:graphicFrameMkLst>
        </pc:graphicFrameChg>
        <pc:graphicFrameChg chg="add del">
          <ac:chgData name="Ted Weaver" userId="8fc0c104a4267c40" providerId="LiveId" clId="{A20EA7F3-85BE-524E-9D88-0D007AB10E84}" dt="2019-10-29T10:32:45.754" v="5603" actId="478"/>
          <ac:graphicFrameMkLst>
            <pc:docMk/>
            <pc:sldMk cId="4235089953" sldId="289"/>
            <ac:graphicFrameMk id="32" creationId="{DBEE6C81-47CF-8F4F-8108-ECABEA2286A4}"/>
          </ac:graphicFrameMkLst>
        </pc:graphicFrameChg>
        <pc:graphicFrameChg chg="add">
          <ac:chgData name="Ted Weaver" userId="8fc0c104a4267c40" providerId="LiveId" clId="{A20EA7F3-85BE-524E-9D88-0D007AB10E84}" dt="2019-10-29T10:32:46.703" v="5605"/>
          <ac:graphicFrameMkLst>
            <pc:docMk/>
            <pc:sldMk cId="4235089953" sldId="289"/>
            <ac:graphicFrameMk id="33" creationId="{DBEE6C81-47CF-8F4F-8108-ECABEA2286A4}"/>
          </ac:graphicFrameMkLst>
        </pc:graphicFrameChg>
        <pc:graphicFrameChg chg="add mod">
          <ac:chgData name="Ted Weaver" userId="8fc0c104a4267c40" providerId="LiveId" clId="{A20EA7F3-85BE-524E-9D88-0D007AB10E84}" dt="2019-10-29T14:59:59.039" v="10366"/>
          <ac:graphicFrameMkLst>
            <pc:docMk/>
            <pc:sldMk cId="4235089953" sldId="289"/>
            <ac:graphicFrameMk id="34" creationId="{DBEE6C81-47CF-8F4F-8108-ECABEA2286A4}"/>
          </ac:graphicFrameMkLst>
        </pc:graphicFrameChg>
      </pc:sldChg>
      <pc:sldChg chg="del">
        <pc:chgData name="Ted Weaver" userId="8fc0c104a4267c40" providerId="LiveId" clId="{A20EA7F3-85BE-524E-9D88-0D007AB10E84}" dt="2019-10-29T10:59:18.276" v="9040" actId="2696"/>
        <pc:sldMkLst>
          <pc:docMk/>
          <pc:sldMk cId="2675351497" sldId="290"/>
        </pc:sldMkLst>
      </pc:sldChg>
      <pc:sldChg chg="del">
        <pc:chgData name="Ted Weaver" userId="8fc0c104a4267c40" providerId="LiveId" clId="{A20EA7F3-85BE-524E-9D88-0D007AB10E84}" dt="2019-10-30T00:11:51.466" v="21295" actId="2696"/>
        <pc:sldMkLst>
          <pc:docMk/>
          <pc:sldMk cId="934533072" sldId="291"/>
        </pc:sldMkLst>
      </pc:sldChg>
      <pc:sldChg chg="addSp delSp modSp">
        <pc:chgData name="Ted Weaver" userId="8fc0c104a4267c40" providerId="LiveId" clId="{A20EA7F3-85BE-524E-9D88-0D007AB10E84}" dt="2019-10-30T01:19:45.163" v="28951" actId="20577"/>
        <pc:sldMkLst>
          <pc:docMk/>
          <pc:sldMk cId="2452114828" sldId="292"/>
        </pc:sldMkLst>
        <pc:spChg chg="add del">
          <ac:chgData name="Ted Weaver" userId="8fc0c104a4267c40" providerId="LiveId" clId="{A20EA7F3-85BE-524E-9D88-0D007AB10E84}" dt="2019-10-30T01:19:25.088" v="28934"/>
          <ac:spMkLst>
            <pc:docMk/>
            <pc:sldMk cId="2452114828" sldId="292"/>
            <ac:spMk id="4" creationId="{586C52B7-898B-1646-8161-035E0CF02AE0}"/>
          </ac:spMkLst>
        </pc:spChg>
        <pc:spChg chg="mod">
          <ac:chgData name="Ted Weaver" userId="8fc0c104a4267c40" providerId="LiveId" clId="{A20EA7F3-85BE-524E-9D88-0D007AB10E84}" dt="2019-10-30T01:19:45.163" v="28951" actId="20577"/>
          <ac:spMkLst>
            <pc:docMk/>
            <pc:sldMk cId="2452114828" sldId="292"/>
            <ac:spMk id="25" creationId="{5C18DD41-88B2-4D97-B9AB-35B1623A7C96}"/>
          </ac:spMkLst>
        </pc:spChg>
      </pc:sldChg>
      <pc:sldChg chg="modSp">
        <pc:chgData name="Ted Weaver" userId="8fc0c104a4267c40" providerId="LiveId" clId="{A20EA7F3-85BE-524E-9D88-0D007AB10E84}" dt="2019-10-30T00:26:22.159" v="23318" actId="20577"/>
        <pc:sldMkLst>
          <pc:docMk/>
          <pc:sldMk cId="1855904854" sldId="293"/>
        </pc:sldMkLst>
        <pc:spChg chg="mod">
          <ac:chgData name="Ted Weaver" userId="8fc0c104a4267c40" providerId="LiveId" clId="{A20EA7F3-85BE-524E-9D88-0D007AB10E84}" dt="2019-10-30T00:26:22.159" v="23318" actId="20577"/>
          <ac:spMkLst>
            <pc:docMk/>
            <pc:sldMk cId="1855904854" sldId="293"/>
            <ac:spMk id="25" creationId="{5C18DD41-88B2-4D97-B9AB-35B1623A7C96}"/>
          </ac:spMkLst>
        </pc:spChg>
      </pc:sldChg>
      <pc:sldChg chg="modSp add del">
        <pc:chgData name="Ted Weaver" userId="8fc0c104a4267c40" providerId="LiveId" clId="{A20EA7F3-85BE-524E-9D88-0D007AB10E84}" dt="2019-10-30T00:31:21.627" v="23327" actId="2696"/>
        <pc:sldMkLst>
          <pc:docMk/>
          <pc:sldMk cId="1459085364" sldId="294"/>
        </pc:sldMkLst>
        <pc:spChg chg="mod">
          <ac:chgData name="Ted Weaver" userId="8fc0c104a4267c40" providerId="LiveId" clId="{A20EA7F3-85BE-524E-9D88-0D007AB10E84}" dt="2019-10-30T00:26:38.032" v="23319" actId="14100"/>
          <ac:spMkLst>
            <pc:docMk/>
            <pc:sldMk cId="1459085364" sldId="294"/>
            <ac:spMk id="2" creationId="{0B3CE8FD-436A-485E-8CB3-2C047673A454}"/>
          </ac:spMkLst>
        </pc:spChg>
      </pc:sldChg>
      <pc:sldChg chg="modSp">
        <pc:chgData name="Ted Weaver" userId="8fc0c104a4267c40" providerId="LiveId" clId="{A20EA7F3-85BE-524E-9D88-0D007AB10E84}" dt="2019-10-30T00:36:22.099" v="23804" actId="20577"/>
        <pc:sldMkLst>
          <pc:docMk/>
          <pc:sldMk cId="1912716714" sldId="295"/>
        </pc:sldMkLst>
        <pc:spChg chg="mod">
          <ac:chgData name="Ted Weaver" userId="8fc0c104a4267c40" providerId="LiveId" clId="{A20EA7F3-85BE-524E-9D88-0D007AB10E84}" dt="2019-10-30T00:36:22.099" v="23804" actId="20577"/>
          <ac:spMkLst>
            <pc:docMk/>
            <pc:sldMk cId="1912716714" sldId="295"/>
            <ac:spMk id="2" creationId="{0B3CE8FD-436A-485E-8CB3-2C047673A454}"/>
          </ac:spMkLst>
        </pc:spChg>
        <pc:spChg chg="mod">
          <ac:chgData name="Ted Weaver" userId="8fc0c104a4267c40" providerId="LiveId" clId="{A20EA7F3-85BE-524E-9D88-0D007AB10E84}" dt="2019-10-30T00:35:56.603" v="23773" actId="20577"/>
          <ac:spMkLst>
            <pc:docMk/>
            <pc:sldMk cId="1912716714" sldId="295"/>
            <ac:spMk id="25" creationId="{5C18DD41-88B2-4D97-B9AB-35B1623A7C96}"/>
          </ac:spMkLst>
        </pc:spChg>
      </pc:sldChg>
      <pc:sldChg chg="modSp">
        <pc:chgData name="Ted Weaver" userId="8fc0c104a4267c40" providerId="LiveId" clId="{A20EA7F3-85BE-524E-9D88-0D007AB10E84}" dt="2019-10-30T01:21:11.840" v="28968" actId="20577"/>
        <pc:sldMkLst>
          <pc:docMk/>
          <pc:sldMk cId="1423497613" sldId="296"/>
        </pc:sldMkLst>
        <pc:spChg chg="mod">
          <ac:chgData name="Ted Weaver" userId="8fc0c104a4267c40" providerId="LiveId" clId="{A20EA7F3-85BE-524E-9D88-0D007AB10E84}" dt="2019-10-30T00:36:26.261" v="23805" actId="14100"/>
          <ac:spMkLst>
            <pc:docMk/>
            <pc:sldMk cId="1423497613" sldId="296"/>
            <ac:spMk id="2" creationId="{0B3CE8FD-436A-485E-8CB3-2C047673A454}"/>
          </ac:spMkLst>
        </pc:spChg>
        <pc:spChg chg="mod">
          <ac:chgData name="Ted Weaver" userId="8fc0c104a4267c40" providerId="LiveId" clId="{A20EA7F3-85BE-524E-9D88-0D007AB10E84}" dt="2019-10-30T01:21:11.840" v="28968" actId="20577"/>
          <ac:spMkLst>
            <pc:docMk/>
            <pc:sldMk cId="1423497613" sldId="296"/>
            <ac:spMk id="25" creationId="{5C18DD41-88B2-4D97-B9AB-35B1623A7C96}"/>
          </ac:spMkLst>
        </pc:spChg>
      </pc:sldChg>
      <pc:sldChg chg="add del">
        <pc:chgData name="Ted Weaver" userId="8fc0c104a4267c40" providerId="LiveId" clId="{A20EA7F3-85BE-524E-9D88-0D007AB10E84}" dt="2019-10-29T10:59:21.337" v="9042"/>
        <pc:sldMkLst>
          <pc:docMk/>
          <pc:sldMk cId="1698687308" sldId="297"/>
        </pc:sldMkLst>
      </pc:sldChg>
      <pc:sldChg chg="addSp delSp modSp add mod modNotesTx">
        <pc:chgData name="Ted Weaver" userId="8fc0c104a4267c40" providerId="LiveId" clId="{A20EA7F3-85BE-524E-9D88-0D007AB10E84}" dt="2019-10-30T00:29:40.830" v="23320" actId="27918"/>
        <pc:sldMkLst>
          <pc:docMk/>
          <pc:sldMk cId="2975152991" sldId="297"/>
        </pc:sldMkLst>
        <pc:spChg chg="add mod">
          <ac:chgData name="Ted Weaver" userId="8fc0c104a4267c40" providerId="LiveId" clId="{A20EA7F3-85BE-524E-9D88-0D007AB10E84}" dt="2019-10-29T23:58:25.220" v="20722" actId="1036"/>
          <ac:spMkLst>
            <pc:docMk/>
            <pc:sldMk cId="2975152991" sldId="297"/>
            <ac:spMk id="2" creationId="{7B4A027D-A0AD-4442-9FA0-C3698C1944E3}"/>
          </ac:spMkLst>
        </pc:spChg>
        <pc:spChg chg="add del mod">
          <ac:chgData name="Ted Weaver" userId="8fc0c104a4267c40" providerId="LiveId" clId="{A20EA7F3-85BE-524E-9D88-0D007AB10E84}" dt="2019-10-29T23:52:49.512" v="19946" actId="478"/>
          <ac:spMkLst>
            <pc:docMk/>
            <pc:sldMk cId="2975152991" sldId="297"/>
            <ac:spMk id="9" creationId="{C957C80A-ECC1-874B-8411-E52177990831}"/>
          </ac:spMkLst>
        </pc:spChg>
        <pc:spChg chg="mod">
          <ac:chgData name="Ted Weaver" userId="8fc0c104a4267c40" providerId="LiveId" clId="{A20EA7F3-85BE-524E-9D88-0D007AB10E84}" dt="2019-10-29T23:44:45.815" v="18924" actId="20577"/>
          <ac:spMkLst>
            <pc:docMk/>
            <pc:sldMk cId="2975152991" sldId="297"/>
            <ac:spMk id="13" creationId="{4AB38F3E-131C-BB48-8560-F9966E37990F}"/>
          </ac:spMkLst>
        </pc:spChg>
        <pc:spChg chg="mod">
          <ac:chgData name="Ted Weaver" userId="8fc0c104a4267c40" providerId="LiveId" clId="{A20EA7F3-85BE-524E-9D88-0D007AB10E84}" dt="2019-10-30T00:09:20.426" v="21264" actId="27107"/>
          <ac:spMkLst>
            <pc:docMk/>
            <pc:sldMk cId="2975152991" sldId="297"/>
            <ac:spMk id="30" creationId="{DC417762-1B57-3949-A820-3FADB5FB61B5}"/>
          </ac:spMkLst>
        </pc:spChg>
        <pc:spChg chg="del mod">
          <ac:chgData name="Ted Weaver" userId="8fc0c104a4267c40" providerId="LiveId" clId="{A20EA7F3-85BE-524E-9D88-0D007AB10E84}" dt="2019-10-29T11:30:30.140" v="9327" actId="478"/>
          <ac:spMkLst>
            <pc:docMk/>
            <pc:sldMk cId="2975152991" sldId="297"/>
            <ac:spMk id="36" creationId="{3C5C2C8E-5E69-1F42-A708-4214B19DB8EF}"/>
          </ac:spMkLst>
        </pc:spChg>
        <pc:graphicFrameChg chg="add">
          <ac:chgData name="Ted Weaver" userId="8fc0c104a4267c40" providerId="LiveId" clId="{A20EA7F3-85BE-524E-9D88-0D007AB10E84}" dt="2019-10-29T11:30:18.900" v="9322"/>
          <ac:graphicFrameMkLst>
            <pc:docMk/>
            <pc:sldMk cId="2975152991" sldId="297"/>
            <ac:graphicFrameMk id="6" creationId="{E5CCCB4E-947A-A240-AA15-2CDB2D22FD7A}"/>
          </ac:graphicFrameMkLst>
        </pc:graphicFrameChg>
        <pc:graphicFrameChg chg="add mod">
          <ac:chgData name="Ted Weaver" userId="8fc0c104a4267c40" providerId="LiveId" clId="{A20EA7F3-85BE-524E-9D88-0D007AB10E84}" dt="2019-10-29T23:58:25.220" v="20722" actId="1036"/>
          <ac:graphicFrameMkLst>
            <pc:docMk/>
            <pc:sldMk cId="2975152991" sldId="297"/>
            <ac:graphicFrameMk id="7" creationId="{E5CCCB4E-947A-A240-AA15-2CDB2D22FD7A}"/>
          </ac:graphicFrameMkLst>
        </pc:graphicFrameChg>
        <pc:graphicFrameChg chg="del">
          <ac:chgData name="Ted Weaver" userId="8fc0c104a4267c40" providerId="LiveId" clId="{A20EA7F3-85BE-524E-9D88-0D007AB10E84}" dt="2019-10-29T11:30:32.001" v="9328" actId="478"/>
          <ac:graphicFrameMkLst>
            <pc:docMk/>
            <pc:sldMk cId="2975152991" sldId="297"/>
            <ac:graphicFrameMk id="34" creationId="{DBEE6C81-47CF-8F4F-8108-ECABEA2286A4}"/>
          </ac:graphicFrameMkLst>
        </pc:graphicFrameChg>
      </pc:sldChg>
      <pc:sldChg chg="delSp modSp add modNotesTx">
        <pc:chgData name="Ted Weaver" userId="8fc0c104a4267c40" providerId="LiveId" clId="{A20EA7F3-85BE-524E-9D88-0D007AB10E84}" dt="2019-10-30T01:59:53.228" v="31953" actId="20577"/>
        <pc:sldMkLst>
          <pc:docMk/>
          <pc:sldMk cId="2991114324" sldId="298"/>
        </pc:sldMkLst>
        <pc:spChg chg="del mod">
          <ac:chgData name="Ted Weaver" userId="8fc0c104a4267c40" providerId="LiveId" clId="{A20EA7F3-85BE-524E-9D88-0D007AB10E84}" dt="2019-10-29T12:08:39.457" v="9698" actId="478"/>
          <ac:spMkLst>
            <pc:docMk/>
            <pc:sldMk cId="2991114324" sldId="298"/>
            <ac:spMk id="2" creationId="{7B4A027D-A0AD-4442-9FA0-C3698C1944E3}"/>
          </ac:spMkLst>
        </pc:spChg>
        <pc:spChg chg="mod">
          <ac:chgData name="Ted Weaver" userId="8fc0c104a4267c40" providerId="LiveId" clId="{A20EA7F3-85BE-524E-9D88-0D007AB10E84}" dt="2019-10-29T23:42:00.557" v="18888" actId="1035"/>
          <ac:spMkLst>
            <pc:docMk/>
            <pc:sldMk cId="2991114324" sldId="298"/>
            <ac:spMk id="6" creationId="{242362BB-5F7F-47F4-B474-B81C9DF8F02C}"/>
          </ac:spMkLst>
        </pc:spChg>
        <pc:spChg chg="mod">
          <ac:chgData name="Ted Weaver" userId="8fc0c104a4267c40" providerId="LiveId" clId="{A20EA7F3-85BE-524E-9D88-0D007AB10E84}" dt="2019-10-29T23:42:00.557" v="18888" actId="1035"/>
          <ac:spMkLst>
            <pc:docMk/>
            <pc:sldMk cId="2991114324" sldId="298"/>
            <ac:spMk id="7" creationId="{6A2B4090-E357-434A-A7BE-71E05F0BB5F1}"/>
          </ac:spMkLst>
        </pc:spChg>
        <pc:spChg chg="mod">
          <ac:chgData name="Ted Weaver" userId="8fc0c104a4267c40" providerId="LiveId" clId="{A20EA7F3-85BE-524E-9D88-0D007AB10E84}" dt="2019-10-29T23:42:00.557" v="18888" actId="1035"/>
          <ac:spMkLst>
            <pc:docMk/>
            <pc:sldMk cId="2991114324" sldId="298"/>
            <ac:spMk id="8" creationId="{9653912F-09D9-43B1-BEFB-68A24559CE72}"/>
          </ac:spMkLst>
        </pc:spChg>
        <pc:spChg chg="del mod">
          <ac:chgData name="Ted Weaver" userId="8fc0c104a4267c40" providerId="LiveId" clId="{A20EA7F3-85BE-524E-9D88-0D007AB10E84}" dt="2019-10-29T23:29:32.060" v="17558" actId="478"/>
          <ac:spMkLst>
            <pc:docMk/>
            <pc:sldMk cId="2991114324" sldId="298"/>
            <ac:spMk id="9" creationId="{C957C80A-ECC1-874B-8411-E52177990831}"/>
          </ac:spMkLst>
        </pc:spChg>
        <pc:spChg chg="mod">
          <ac:chgData name="Ted Weaver" userId="8fc0c104a4267c40" providerId="LiveId" clId="{A20EA7F3-85BE-524E-9D88-0D007AB10E84}" dt="2019-10-29T23:42:00.557" v="18888" actId="1035"/>
          <ac:spMkLst>
            <pc:docMk/>
            <pc:sldMk cId="2991114324" sldId="298"/>
            <ac:spMk id="10" creationId="{D2E340EA-E965-4182-B860-8F26A473933E}"/>
          </ac:spMkLst>
        </pc:spChg>
        <pc:spChg chg="mod">
          <ac:chgData name="Ted Weaver" userId="8fc0c104a4267c40" providerId="LiveId" clId="{A20EA7F3-85BE-524E-9D88-0D007AB10E84}" dt="2019-10-29T23:42:00.557" v="18888" actId="1035"/>
          <ac:spMkLst>
            <pc:docMk/>
            <pc:sldMk cId="2991114324" sldId="298"/>
            <ac:spMk id="11" creationId="{9D2D1666-7F1F-4E5C-B7A6-CCCBE8F9ACD8}"/>
          </ac:spMkLst>
        </pc:spChg>
        <pc:spChg chg="mod">
          <ac:chgData name="Ted Weaver" userId="8fc0c104a4267c40" providerId="LiveId" clId="{A20EA7F3-85BE-524E-9D88-0D007AB10E84}" dt="2019-10-30T01:59:53.228" v="31953" actId="20577"/>
          <ac:spMkLst>
            <pc:docMk/>
            <pc:sldMk cId="2991114324" sldId="298"/>
            <ac:spMk id="12" creationId="{2C164988-35B8-45BC-B23C-97709E7A7D09}"/>
          </ac:spMkLst>
        </pc:spChg>
        <pc:spChg chg="mod">
          <ac:chgData name="Ted Weaver" userId="8fc0c104a4267c40" providerId="LiveId" clId="{A20EA7F3-85BE-524E-9D88-0D007AB10E84}" dt="2019-10-29T23:51:37.795" v="19729"/>
          <ac:spMkLst>
            <pc:docMk/>
            <pc:sldMk cId="2991114324" sldId="298"/>
            <ac:spMk id="13" creationId="{4AB38F3E-131C-BB48-8560-F9966E37990F}"/>
          </ac:spMkLst>
        </pc:spChg>
        <pc:spChg chg="del mod">
          <ac:chgData name="Ted Weaver" userId="8fc0c104a4267c40" providerId="LiveId" clId="{A20EA7F3-85BE-524E-9D88-0D007AB10E84}" dt="2019-10-29T23:34:55.277" v="18197"/>
          <ac:spMkLst>
            <pc:docMk/>
            <pc:sldMk cId="2991114324" sldId="298"/>
            <ac:spMk id="14" creationId="{1EE896E5-F1AC-4582-AF79-565BA8104B0B}"/>
          </ac:spMkLst>
        </pc:spChg>
        <pc:spChg chg="del mod">
          <ac:chgData name="Ted Weaver" userId="8fc0c104a4267c40" providerId="LiveId" clId="{A20EA7F3-85BE-524E-9D88-0D007AB10E84}" dt="2019-10-29T23:30:47.583" v="17609"/>
          <ac:spMkLst>
            <pc:docMk/>
            <pc:sldMk cId="2991114324" sldId="298"/>
            <ac:spMk id="15" creationId="{503877FD-6384-41C2-BB85-ECC3602D93D8}"/>
          </ac:spMkLst>
        </pc:spChg>
        <pc:spChg chg="mod">
          <ac:chgData name="Ted Weaver" userId="8fc0c104a4267c40" providerId="LiveId" clId="{A20EA7F3-85BE-524E-9D88-0D007AB10E84}" dt="2019-10-29T22:49:12.139" v="15391" actId="2085"/>
          <ac:spMkLst>
            <pc:docMk/>
            <pc:sldMk cId="2991114324" sldId="298"/>
            <ac:spMk id="30" creationId="{DC417762-1B57-3949-A820-3FADB5FB61B5}"/>
          </ac:spMkLst>
        </pc:spChg>
        <pc:graphicFrameChg chg="del">
          <ac:chgData name="Ted Weaver" userId="8fc0c104a4267c40" providerId="LiveId" clId="{A20EA7F3-85BE-524E-9D88-0D007AB10E84}" dt="2019-10-29T12:08:34.458" v="9695" actId="478"/>
          <ac:graphicFrameMkLst>
            <pc:docMk/>
            <pc:sldMk cId="2991114324" sldId="298"/>
            <ac:graphicFrameMk id="7" creationId="{E5CCCB4E-947A-A240-AA15-2CDB2D22FD7A}"/>
          </ac:graphicFrameMkLst>
        </pc:graphicFrameChg>
        <pc:picChg chg="mod">
          <ac:chgData name="Ted Weaver" userId="8fc0c104a4267c40" providerId="LiveId" clId="{A20EA7F3-85BE-524E-9D88-0D007AB10E84}" dt="2019-10-29T23:42:00.557" v="18888" actId="1035"/>
          <ac:picMkLst>
            <pc:docMk/>
            <pc:sldMk cId="2991114324" sldId="298"/>
            <ac:picMk id="4" creationId="{2042F8B8-A953-4F76-814B-300B6F38E9BF}"/>
          </ac:picMkLst>
        </pc:picChg>
      </pc:sldChg>
      <pc:sldChg chg="addSp delSp modSp add mod ord modNotesTx">
        <pc:chgData name="Ted Weaver" userId="8fc0c104a4267c40" providerId="LiveId" clId="{A20EA7F3-85BE-524E-9D88-0D007AB10E84}" dt="2019-10-30T01:59:34.447" v="31948" actId="20577"/>
        <pc:sldMkLst>
          <pc:docMk/>
          <pc:sldMk cId="1912773689" sldId="299"/>
        </pc:sldMkLst>
        <pc:spChg chg="mod">
          <ac:chgData name="Ted Weaver" userId="8fc0c104a4267c40" providerId="LiveId" clId="{A20EA7F3-85BE-524E-9D88-0D007AB10E84}" dt="2019-10-30T01:59:34.447" v="31948" actId="20577"/>
          <ac:spMkLst>
            <pc:docMk/>
            <pc:sldMk cId="1912773689" sldId="299"/>
            <ac:spMk id="9" creationId="{C957C80A-ECC1-874B-8411-E52177990831}"/>
          </ac:spMkLst>
        </pc:spChg>
        <pc:spChg chg="mod">
          <ac:chgData name="Ted Weaver" userId="8fc0c104a4267c40" providerId="LiveId" clId="{A20EA7F3-85BE-524E-9D88-0D007AB10E84}" dt="2019-10-29T23:59:07.020" v="20766" actId="20577"/>
          <ac:spMkLst>
            <pc:docMk/>
            <pc:sldMk cId="1912773689" sldId="299"/>
            <ac:spMk id="13" creationId="{4AB38F3E-131C-BB48-8560-F9966E37990F}"/>
          </ac:spMkLst>
        </pc:spChg>
        <pc:spChg chg="del mod">
          <ac:chgData name="Ted Weaver" userId="8fc0c104a4267c40" providerId="LiveId" clId="{A20EA7F3-85BE-524E-9D88-0D007AB10E84}" dt="2019-10-29T23:45:49.344" v="18975"/>
          <ac:spMkLst>
            <pc:docMk/>
            <pc:sldMk cId="1912773689" sldId="299"/>
            <ac:spMk id="30" creationId="{DC417762-1B57-3949-A820-3FADB5FB61B5}"/>
          </ac:spMkLst>
        </pc:spChg>
        <pc:spChg chg="add mod">
          <ac:chgData name="Ted Weaver" userId="8fc0c104a4267c40" providerId="LiveId" clId="{A20EA7F3-85BE-524E-9D88-0D007AB10E84}" dt="2019-10-30T00:04:08.751" v="21168" actId="1076"/>
          <ac:spMkLst>
            <pc:docMk/>
            <pc:sldMk cId="1912773689" sldId="299"/>
            <ac:spMk id="40" creationId="{994A56C8-7863-5E45-B9B4-72A2039AE6CB}"/>
          </ac:spMkLst>
        </pc:spChg>
        <pc:graphicFrameChg chg="add del mod">
          <ac:chgData name="Ted Weaver" userId="8fc0c104a4267c40" providerId="LiveId" clId="{A20EA7F3-85BE-524E-9D88-0D007AB10E84}" dt="2019-10-29T14:10:01.174" v="10020" actId="478"/>
          <ac:graphicFrameMkLst>
            <pc:docMk/>
            <pc:sldMk cId="1912773689" sldId="299"/>
            <ac:graphicFrameMk id="7" creationId="{219D5BEF-3DAB-2B45-9676-66B101C4EC92}"/>
          </ac:graphicFrameMkLst>
        </pc:graphicFrameChg>
        <pc:graphicFrameChg chg="add">
          <ac:chgData name="Ted Weaver" userId="8fc0c104a4267c40" providerId="LiveId" clId="{A20EA7F3-85BE-524E-9D88-0D007AB10E84}" dt="2019-10-29T14:10:09.894" v="10023"/>
          <ac:graphicFrameMkLst>
            <pc:docMk/>
            <pc:sldMk cId="1912773689" sldId="299"/>
            <ac:graphicFrameMk id="32" creationId="{97AD705A-BFD6-DC44-B970-5A1524CE582C}"/>
          </ac:graphicFrameMkLst>
        </pc:graphicFrameChg>
        <pc:graphicFrameChg chg="add del mod">
          <ac:chgData name="Ted Weaver" userId="8fc0c104a4267c40" providerId="LiveId" clId="{A20EA7F3-85BE-524E-9D88-0D007AB10E84}" dt="2019-10-29T19:13:58.243" v="11962" actId="478"/>
          <ac:graphicFrameMkLst>
            <pc:docMk/>
            <pc:sldMk cId="1912773689" sldId="299"/>
            <ac:graphicFrameMk id="33" creationId="{97AD705A-BFD6-DC44-B970-5A1524CE582C}"/>
          </ac:graphicFrameMkLst>
        </pc:graphicFrameChg>
        <pc:picChg chg="add del mod">
          <ac:chgData name="Ted Weaver" userId="8fc0c104a4267c40" providerId="LiveId" clId="{A20EA7F3-85BE-524E-9D88-0D007AB10E84}" dt="2019-10-29T13:44:41.786" v="9926" actId="478"/>
          <ac:picMkLst>
            <pc:docMk/>
            <pc:sldMk cId="1912773689" sldId="299"/>
            <ac:picMk id="3" creationId="{49B7A41F-D3B2-4B49-B427-C6825AB37BD0}"/>
          </ac:picMkLst>
        </pc:picChg>
        <pc:picChg chg="add del mod">
          <ac:chgData name="Ted Weaver" userId="8fc0c104a4267c40" providerId="LiveId" clId="{A20EA7F3-85BE-524E-9D88-0D007AB10E84}" dt="2019-10-29T14:48:21.226" v="10107" actId="478"/>
          <ac:picMkLst>
            <pc:docMk/>
            <pc:sldMk cId="1912773689" sldId="299"/>
            <ac:picMk id="8" creationId="{CB7CBFCB-D530-0144-929D-0E56FDD8BC4C}"/>
          </ac:picMkLst>
        </pc:picChg>
        <pc:picChg chg="add del mod modCrop">
          <ac:chgData name="Ted Weaver" userId="8fc0c104a4267c40" providerId="LiveId" clId="{A20EA7F3-85BE-524E-9D88-0D007AB10E84}" dt="2019-10-29T19:31:41.865" v="12129" actId="478"/>
          <ac:picMkLst>
            <pc:docMk/>
            <pc:sldMk cId="1912773689" sldId="299"/>
            <ac:picMk id="35" creationId="{01D20E2D-0AE8-D24E-822E-E3866E9F0914}"/>
          </ac:picMkLst>
        </pc:picChg>
        <pc:picChg chg="add del mod">
          <ac:chgData name="Ted Weaver" userId="8fc0c104a4267c40" providerId="LiveId" clId="{A20EA7F3-85BE-524E-9D88-0D007AB10E84}" dt="2019-10-29T18:56:14.554" v="11553"/>
          <ac:picMkLst>
            <pc:docMk/>
            <pc:sldMk cId="1912773689" sldId="299"/>
            <ac:picMk id="37" creationId="{F2F3862E-3876-6149-B9D7-6374C80A7BA2}"/>
          </ac:picMkLst>
        </pc:picChg>
        <pc:picChg chg="add del mod">
          <ac:chgData name="Ted Weaver" userId="8fc0c104a4267c40" providerId="LiveId" clId="{A20EA7F3-85BE-524E-9D88-0D007AB10E84}" dt="2019-10-29T18:56:56.095" v="11560" actId="478"/>
          <ac:picMkLst>
            <pc:docMk/>
            <pc:sldMk cId="1912773689" sldId="299"/>
            <ac:picMk id="39" creationId="{B92E0C14-5A3B-FC43-A9F1-9E4414096A0E}"/>
          </ac:picMkLst>
        </pc:picChg>
        <pc:picChg chg="add del mod modCrop">
          <ac:chgData name="Ted Weaver" userId="8fc0c104a4267c40" providerId="LiveId" clId="{A20EA7F3-85BE-524E-9D88-0D007AB10E84}" dt="2019-10-29T19:35:54.209" v="12188" actId="478"/>
          <ac:picMkLst>
            <pc:docMk/>
            <pc:sldMk cId="1912773689" sldId="299"/>
            <ac:picMk id="42" creationId="{56C65645-8235-294A-80D9-BBC2B1F089ED}"/>
          </ac:picMkLst>
        </pc:picChg>
        <pc:picChg chg="add del mod modCrop">
          <ac:chgData name="Ted Weaver" userId="8fc0c104a4267c40" providerId="LiveId" clId="{A20EA7F3-85BE-524E-9D88-0D007AB10E84}" dt="2019-10-29T19:42:13.640" v="12236" actId="478"/>
          <ac:picMkLst>
            <pc:docMk/>
            <pc:sldMk cId="1912773689" sldId="299"/>
            <ac:picMk id="44" creationId="{D9F86063-51D4-F54D-AF57-F009860C8D54}"/>
          </ac:picMkLst>
        </pc:picChg>
        <pc:picChg chg="add mod modCrop">
          <ac:chgData name="Ted Weaver" userId="8fc0c104a4267c40" providerId="LiveId" clId="{A20EA7F3-85BE-524E-9D88-0D007AB10E84}" dt="2019-10-30T00:04:08.751" v="21168" actId="1076"/>
          <ac:picMkLst>
            <pc:docMk/>
            <pc:sldMk cId="1912773689" sldId="299"/>
            <ac:picMk id="46" creationId="{A9BF136E-1791-B84B-BB1E-5D3F45009D46}"/>
          </ac:picMkLst>
        </pc:picChg>
        <pc:cxnChg chg="add del mod">
          <ac:chgData name="Ted Weaver" userId="8fc0c104a4267c40" providerId="LiveId" clId="{A20EA7F3-85BE-524E-9D88-0D007AB10E84}" dt="2019-10-29T14:10:04.314" v="10021" actId="478"/>
          <ac:cxnSpMkLst>
            <pc:docMk/>
            <pc:sldMk cId="1912773689" sldId="299"/>
            <ac:cxnSpMk id="5" creationId="{6FCA1332-1586-D84B-ABEF-E68FAD61C185}"/>
          </ac:cxnSpMkLst>
        </pc:cxnChg>
        <pc:cxnChg chg="add del mod">
          <ac:chgData name="Ted Weaver" userId="8fc0c104a4267c40" providerId="LiveId" clId="{A20EA7F3-85BE-524E-9D88-0D007AB10E84}" dt="2019-10-29T14:10:04.314" v="10021" actId="478"/>
          <ac:cxnSpMkLst>
            <pc:docMk/>
            <pc:sldMk cId="1912773689" sldId="299"/>
            <ac:cxnSpMk id="10" creationId="{841B69FF-1649-2247-9DE6-6FC608A2EA83}"/>
          </ac:cxnSpMkLst>
        </pc:cxnChg>
        <pc:cxnChg chg="add del mod">
          <ac:chgData name="Ted Weaver" userId="8fc0c104a4267c40" providerId="LiveId" clId="{A20EA7F3-85BE-524E-9D88-0D007AB10E84}" dt="2019-10-29T14:10:04.314" v="10021" actId="478"/>
          <ac:cxnSpMkLst>
            <pc:docMk/>
            <pc:sldMk cId="1912773689" sldId="299"/>
            <ac:cxnSpMk id="11" creationId="{8900F5C2-D476-2D47-9911-3BA5C0D5C364}"/>
          </ac:cxnSpMkLst>
        </pc:cxnChg>
        <pc:cxnChg chg="add del mod">
          <ac:chgData name="Ted Weaver" userId="8fc0c104a4267c40" providerId="LiveId" clId="{A20EA7F3-85BE-524E-9D88-0D007AB10E84}" dt="2019-10-29T14:10:04.314" v="10021" actId="478"/>
          <ac:cxnSpMkLst>
            <pc:docMk/>
            <pc:sldMk cId="1912773689" sldId="299"/>
            <ac:cxnSpMk id="12" creationId="{E9E7FBAF-F2A1-4741-9019-E52F48EEAC38}"/>
          </ac:cxnSpMkLst>
        </pc:cxnChg>
        <pc:cxnChg chg="add del mod">
          <ac:chgData name="Ted Weaver" userId="8fc0c104a4267c40" providerId="LiveId" clId="{A20EA7F3-85BE-524E-9D88-0D007AB10E84}" dt="2019-10-29T13:46:46.440" v="9963" actId="478"/>
          <ac:cxnSpMkLst>
            <pc:docMk/>
            <pc:sldMk cId="1912773689" sldId="299"/>
            <ac:cxnSpMk id="14" creationId="{2A87BB20-89A2-5347-89E7-8B19D0D5D820}"/>
          </ac:cxnSpMkLst>
        </pc:cxnChg>
        <pc:cxnChg chg="add del mod">
          <ac:chgData name="Ted Weaver" userId="8fc0c104a4267c40" providerId="LiveId" clId="{A20EA7F3-85BE-524E-9D88-0D007AB10E84}" dt="2019-10-29T13:46:46.440" v="9963" actId="478"/>
          <ac:cxnSpMkLst>
            <pc:docMk/>
            <pc:sldMk cId="1912773689" sldId="299"/>
            <ac:cxnSpMk id="15" creationId="{A07E0869-673C-C44D-9DA1-DEA6D56E48DA}"/>
          </ac:cxnSpMkLst>
        </pc:cxnChg>
        <pc:cxnChg chg="add del mod">
          <ac:chgData name="Ted Weaver" userId="8fc0c104a4267c40" providerId="LiveId" clId="{A20EA7F3-85BE-524E-9D88-0D007AB10E84}" dt="2019-10-29T13:46:46.440" v="9963" actId="478"/>
          <ac:cxnSpMkLst>
            <pc:docMk/>
            <pc:sldMk cId="1912773689" sldId="299"/>
            <ac:cxnSpMk id="16" creationId="{685E6F58-32D3-B74E-84CE-3434937EE454}"/>
          </ac:cxnSpMkLst>
        </pc:cxnChg>
        <pc:cxnChg chg="add del mod">
          <ac:chgData name="Ted Weaver" userId="8fc0c104a4267c40" providerId="LiveId" clId="{A20EA7F3-85BE-524E-9D88-0D007AB10E84}" dt="2019-10-29T13:46:46.440" v="9963" actId="478"/>
          <ac:cxnSpMkLst>
            <pc:docMk/>
            <pc:sldMk cId="1912773689" sldId="299"/>
            <ac:cxnSpMk id="17" creationId="{D5B531EC-AA32-7347-8D49-CE363A072738}"/>
          </ac:cxnSpMkLst>
        </pc:cxnChg>
        <pc:cxnChg chg="add del mod">
          <ac:chgData name="Ted Weaver" userId="8fc0c104a4267c40" providerId="LiveId" clId="{A20EA7F3-85BE-524E-9D88-0D007AB10E84}" dt="2019-10-29T14:10:04.314" v="10021" actId="478"/>
          <ac:cxnSpMkLst>
            <pc:docMk/>
            <pc:sldMk cId="1912773689" sldId="299"/>
            <ac:cxnSpMk id="18" creationId="{1B4F6D18-D5A7-1444-B29F-04DB2349BE16}"/>
          </ac:cxnSpMkLst>
        </pc:cxnChg>
        <pc:cxnChg chg="add del mod">
          <ac:chgData name="Ted Weaver" userId="8fc0c104a4267c40" providerId="LiveId" clId="{A20EA7F3-85BE-524E-9D88-0D007AB10E84}" dt="2019-10-29T14:10:04.314" v="10021" actId="478"/>
          <ac:cxnSpMkLst>
            <pc:docMk/>
            <pc:sldMk cId="1912773689" sldId="299"/>
            <ac:cxnSpMk id="19" creationId="{826C3575-41BB-8340-BEF7-89892A466C09}"/>
          </ac:cxnSpMkLst>
        </pc:cxnChg>
        <pc:cxnChg chg="add del mod">
          <ac:chgData name="Ted Weaver" userId="8fc0c104a4267c40" providerId="LiveId" clId="{A20EA7F3-85BE-524E-9D88-0D007AB10E84}" dt="2019-10-29T14:10:04.314" v="10021" actId="478"/>
          <ac:cxnSpMkLst>
            <pc:docMk/>
            <pc:sldMk cId="1912773689" sldId="299"/>
            <ac:cxnSpMk id="20" creationId="{9D7F8EF3-A2DB-9345-A4B9-16108CB35C64}"/>
          </ac:cxnSpMkLst>
        </pc:cxnChg>
        <pc:cxnChg chg="add del mod">
          <ac:chgData name="Ted Weaver" userId="8fc0c104a4267c40" providerId="LiveId" clId="{A20EA7F3-85BE-524E-9D88-0D007AB10E84}" dt="2019-10-29T14:10:04.314" v="10021" actId="478"/>
          <ac:cxnSpMkLst>
            <pc:docMk/>
            <pc:sldMk cId="1912773689" sldId="299"/>
            <ac:cxnSpMk id="21" creationId="{9F999C4E-2FCF-9041-A16C-3FD09D3DDC4D}"/>
          </ac:cxnSpMkLst>
        </pc:cxnChg>
        <pc:cxnChg chg="add del mod">
          <ac:chgData name="Ted Weaver" userId="8fc0c104a4267c40" providerId="LiveId" clId="{A20EA7F3-85BE-524E-9D88-0D007AB10E84}" dt="2019-10-29T14:10:04.314" v="10021" actId="478"/>
          <ac:cxnSpMkLst>
            <pc:docMk/>
            <pc:sldMk cId="1912773689" sldId="299"/>
            <ac:cxnSpMk id="22" creationId="{AB1D0041-6946-5A4D-AC60-45C50C3569E7}"/>
          </ac:cxnSpMkLst>
        </pc:cxnChg>
        <pc:cxnChg chg="add del mod">
          <ac:chgData name="Ted Weaver" userId="8fc0c104a4267c40" providerId="LiveId" clId="{A20EA7F3-85BE-524E-9D88-0D007AB10E84}" dt="2019-10-29T14:10:04.314" v="10021" actId="478"/>
          <ac:cxnSpMkLst>
            <pc:docMk/>
            <pc:sldMk cId="1912773689" sldId="299"/>
            <ac:cxnSpMk id="23" creationId="{E179D27E-E76B-1640-A48C-ADDAE42FA65E}"/>
          </ac:cxnSpMkLst>
        </pc:cxnChg>
        <pc:cxnChg chg="add del mod">
          <ac:chgData name="Ted Weaver" userId="8fc0c104a4267c40" providerId="LiveId" clId="{A20EA7F3-85BE-524E-9D88-0D007AB10E84}" dt="2019-10-29T14:10:04.314" v="10021" actId="478"/>
          <ac:cxnSpMkLst>
            <pc:docMk/>
            <pc:sldMk cId="1912773689" sldId="299"/>
            <ac:cxnSpMk id="24" creationId="{22F03661-0BA1-6A4C-AF1A-45A11A0833B7}"/>
          </ac:cxnSpMkLst>
        </pc:cxnChg>
        <pc:cxnChg chg="add del mod">
          <ac:chgData name="Ted Weaver" userId="8fc0c104a4267c40" providerId="LiveId" clId="{A20EA7F3-85BE-524E-9D88-0D007AB10E84}" dt="2019-10-29T14:10:04.314" v="10021" actId="478"/>
          <ac:cxnSpMkLst>
            <pc:docMk/>
            <pc:sldMk cId="1912773689" sldId="299"/>
            <ac:cxnSpMk id="25" creationId="{C61569F5-99D0-1247-A3B0-4A6A022FCD1B}"/>
          </ac:cxnSpMkLst>
        </pc:cxnChg>
        <pc:cxnChg chg="add del mod">
          <ac:chgData name="Ted Weaver" userId="8fc0c104a4267c40" providerId="LiveId" clId="{A20EA7F3-85BE-524E-9D88-0D007AB10E84}" dt="2019-10-29T13:47:50.833" v="9982"/>
          <ac:cxnSpMkLst>
            <pc:docMk/>
            <pc:sldMk cId="1912773689" sldId="299"/>
            <ac:cxnSpMk id="26" creationId="{01FCD861-D57F-434E-B2E9-87F3AABE2476}"/>
          </ac:cxnSpMkLst>
        </pc:cxnChg>
        <pc:cxnChg chg="add del mod">
          <ac:chgData name="Ted Weaver" userId="8fc0c104a4267c40" providerId="LiveId" clId="{A20EA7F3-85BE-524E-9D88-0D007AB10E84}" dt="2019-10-29T14:10:04.314" v="10021" actId="478"/>
          <ac:cxnSpMkLst>
            <pc:docMk/>
            <pc:sldMk cId="1912773689" sldId="299"/>
            <ac:cxnSpMk id="27" creationId="{5F493368-F51B-504A-8DDE-D7CE70E9157B}"/>
          </ac:cxnSpMkLst>
        </pc:cxnChg>
        <pc:cxnChg chg="add del mod">
          <ac:chgData name="Ted Weaver" userId="8fc0c104a4267c40" providerId="LiveId" clId="{A20EA7F3-85BE-524E-9D88-0D007AB10E84}" dt="2019-10-29T14:10:04.314" v="10021" actId="478"/>
          <ac:cxnSpMkLst>
            <pc:docMk/>
            <pc:sldMk cId="1912773689" sldId="299"/>
            <ac:cxnSpMk id="28" creationId="{69145B42-164E-7B46-90BC-BCCE7516BE5F}"/>
          </ac:cxnSpMkLst>
        </pc:cxnChg>
        <pc:cxnChg chg="add del mod">
          <ac:chgData name="Ted Weaver" userId="8fc0c104a4267c40" providerId="LiveId" clId="{A20EA7F3-85BE-524E-9D88-0D007AB10E84}" dt="2019-10-29T14:10:04.314" v="10021" actId="478"/>
          <ac:cxnSpMkLst>
            <pc:docMk/>
            <pc:sldMk cId="1912773689" sldId="299"/>
            <ac:cxnSpMk id="29" creationId="{F337C19E-BF91-694B-869A-93B5CB786C03}"/>
          </ac:cxnSpMkLst>
        </pc:cxnChg>
        <pc:cxnChg chg="add del mod">
          <ac:chgData name="Ted Weaver" userId="8fc0c104a4267c40" providerId="LiveId" clId="{A20EA7F3-85BE-524E-9D88-0D007AB10E84}" dt="2019-10-29T14:10:04.314" v="10021" actId="478"/>
          <ac:cxnSpMkLst>
            <pc:docMk/>
            <pc:sldMk cId="1912773689" sldId="299"/>
            <ac:cxnSpMk id="31" creationId="{2287F2A8-E10D-1341-A942-245DF88C6CCD}"/>
          </ac:cxnSpMkLst>
        </pc:cxnChg>
      </pc:sldChg>
      <pc:sldChg chg="addSp delSp modSp add modNotesTx">
        <pc:chgData name="Ted Weaver" userId="8fc0c104a4267c40" providerId="LiveId" clId="{A20EA7F3-85BE-524E-9D88-0D007AB10E84}" dt="2019-10-30T01:29:26.014" v="29629" actId="1076"/>
        <pc:sldMkLst>
          <pc:docMk/>
          <pc:sldMk cId="2214713402" sldId="300"/>
        </pc:sldMkLst>
        <pc:spChg chg="del">
          <ac:chgData name="Ted Weaver" userId="8fc0c104a4267c40" providerId="LiveId" clId="{A20EA7F3-85BE-524E-9D88-0D007AB10E84}" dt="2019-10-29T17:32:56.065" v="10657" actId="478"/>
          <ac:spMkLst>
            <pc:docMk/>
            <pc:sldMk cId="2214713402" sldId="300"/>
            <ac:spMk id="9" creationId="{C957C80A-ECC1-874B-8411-E52177990831}"/>
          </ac:spMkLst>
        </pc:spChg>
        <pc:spChg chg="mod">
          <ac:chgData name="Ted Weaver" userId="8fc0c104a4267c40" providerId="LiveId" clId="{A20EA7F3-85BE-524E-9D88-0D007AB10E84}" dt="2019-10-29T17:32:34.353" v="10652" actId="20577"/>
          <ac:spMkLst>
            <pc:docMk/>
            <pc:sldMk cId="2214713402" sldId="300"/>
            <ac:spMk id="13" creationId="{4AB38F3E-131C-BB48-8560-F9966E37990F}"/>
          </ac:spMkLst>
        </pc:spChg>
        <pc:spChg chg="add mod">
          <ac:chgData name="Ted Weaver" userId="8fc0c104a4267c40" providerId="LiveId" clId="{A20EA7F3-85BE-524E-9D88-0D007AB10E84}" dt="2019-10-29T21:31:50.940" v="14698" actId="1076"/>
          <ac:spMkLst>
            <pc:docMk/>
            <pc:sldMk cId="2214713402" sldId="300"/>
            <ac:spMk id="14" creationId="{A33D2B29-3873-E343-B5AF-6E4B12056E39}"/>
          </ac:spMkLst>
        </pc:spChg>
        <pc:spChg chg="mod">
          <ac:chgData name="Ted Weaver" userId="8fc0c104a4267c40" providerId="LiveId" clId="{A20EA7F3-85BE-524E-9D88-0D007AB10E84}" dt="2019-10-29T23:27:06.032" v="17527" actId="20577"/>
          <ac:spMkLst>
            <pc:docMk/>
            <pc:sldMk cId="2214713402" sldId="300"/>
            <ac:spMk id="30" creationId="{DC417762-1B57-3949-A820-3FADB5FB61B5}"/>
          </ac:spMkLst>
        </pc:spChg>
        <pc:picChg chg="add del mod">
          <ac:chgData name="Ted Weaver" userId="8fc0c104a4267c40" providerId="LiveId" clId="{A20EA7F3-85BE-524E-9D88-0D007AB10E84}" dt="2019-10-29T20:37:45.821" v="12484" actId="478"/>
          <ac:picMkLst>
            <pc:docMk/>
            <pc:sldMk cId="2214713402" sldId="300"/>
            <ac:picMk id="3" creationId="{7F0E27A2-2C6E-B84E-A786-48EB444F5C60}"/>
          </ac:picMkLst>
        </pc:picChg>
        <pc:picChg chg="add del mod">
          <ac:chgData name="Ted Weaver" userId="8fc0c104a4267c40" providerId="LiveId" clId="{A20EA7F3-85BE-524E-9D88-0D007AB10E84}" dt="2019-10-29T20:37:51.445" v="12488" actId="478"/>
          <ac:picMkLst>
            <pc:docMk/>
            <pc:sldMk cId="2214713402" sldId="300"/>
            <ac:picMk id="5" creationId="{200D259E-9F78-B64F-AFE8-E688F217088E}"/>
          </ac:picMkLst>
        </pc:picChg>
        <pc:picChg chg="add del mod">
          <ac:chgData name="Ted Weaver" userId="8fc0c104a4267c40" providerId="LiveId" clId="{A20EA7F3-85BE-524E-9D88-0D007AB10E84}" dt="2019-10-29T20:37:55.865" v="12490" actId="478"/>
          <ac:picMkLst>
            <pc:docMk/>
            <pc:sldMk cId="2214713402" sldId="300"/>
            <ac:picMk id="7" creationId="{C5467F65-33CB-0041-B4D6-B9560015E822}"/>
          </ac:picMkLst>
        </pc:picChg>
        <pc:picChg chg="add del mod">
          <ac:chgData name="Ted Weaver" userId="8fc0c104a4267c40" providerId="LiveId" clId="{A20EA7F3-85BE-524E-9D88-0D007AB10E84}" dt="2019-10-29T20:41:59.117" v="12500" actId="478"/>
          <ac:picMkLst>
            <pc:docMk/>
            <pc:sldMk cId="2214713402" sldId="300"/>
            <ac:picMk id="10" creationId="{A220757E-0B55-3840-9BAB-9869363F164D}"/>
          </ac:picMkLst>
        </pc:picChg>
        <pc:picChg chg="add del mod">
          <ac:chgData name="Ted Weaver" userId="8fc0c104a4267c40" providerId="LiveId" clId="{A20EA7F3-85BE-524E-9D88-0D007AB10E84}" dt="2019-10-29T21:05:49.135" v="13272" actId="478"/>
          <ac:picMkLst>
            <pc:docMk/>
            <pc:sldMk cId="2214713402" sldId="300"/>
            <ac:picMk id="12" creationId="{0442AEF8-97B7-4F45-841A-50F9277D2046}"/>
          </ac:picMkLst>
        </pc:picChg>
        <pc:picChg chg="add mod">
          <ac:chgData name="Ted Weaver" userId="8fc0c104a4267c40" providerId="LiveId" clId="{A20EA7F3-85BE-524E-9D88-0D007AB10E84}" dt="2019-10-30T01:29:26.014" v="29629" actId="1076"/>
          <ac:picMkLst>
            <pc:docMk/>
            <pc:sldMk cId="2214713402" sldId="300"/>
            <ac:picMk id="16" creationId="{DEF53FF4-F3B7-C24E-A29A-11D6824ED17A}"/>
          </ac:picMkLst>
        </pc:picChg>
      </pc:sldChg>
      <pc:sldChg chg="add del">
        <pc:chgData name="Ted Weaver" userId="8fc0c104a4267c40" providerId="LiveId" clId="{A20EA7F3-85BE-524E-9D88-0D007AB10E84}" dt="2019-10-29T17:27:51.635" v="10422"/>
        <pc:sldMkLst>
          <pc:docMk/>
          <pc:sldMk cId="2880453891" sldId="300"/>
        </pc:sldMkLst>
      </pc:sldChg>
      <pc:sldChg chg="addSp delSp modSp add modNotesTx">
        <pc:chgData name="Ted Weaver" userId="8fc0c104a4267c40" providerId="LiveId" clId="{A20EA7F3-85BE-524E-9D88-0D007AB10E84}" dt="2019-10-30T01:57:50.181" v="31892" actId="20577"/>
        <pc:sldMkLst>
          <pc:docMk/>
          <pc:sldMk cId="3213810854" sldId="301"/>
        </pc:sldMkLst>
        <pc:spChg chg="mod">
          <ac:chgData name="Ted Weaver" userId="8fc0c104a4267c40" providerId="LiveId" clId="{A20EA7F3-85BE-524E-9D88-0D007AB10E84}" dt="2019-10-30T01:57:50.181" v="31892" actId="20577"/>
          <ac:spMkLst>
            <pc:docMk/>
            <pc:sldMk cId="3213810854" sldId="301"/>
            <ac:spMk id="2" creationId="{31674A22-0B4F-43BC-B9DF-852F6F4134C9}"/>
          </ac:spMkLst>
        </pc:spChg>
        <pc:spChg chg="add del mod">
          <ac:chgData name="Ted Weaver" userId="8fc0c104a4267c40" providerId="LiveId" clId="{A20EA7F3-85BE-524E-9D88-0D007AB10E84}" dt="2019-10-29T20:04:28.178" v="12405" actId="478"/>
          <ac:spMkLst>
            <pc:docMk/>
            <pc:sldMk cId="3213810854" sldId="301"/>
            <ac:spMk id="4" creationId="{629EAAA1-8FD4-0148-AEBF-A85A11B1CB28}"/>
          </ac:spMkLst>
        </pc:spChg>
        <pc:spChg chg="add mod">
          <ac:chgData name="Ted Weaver" userId="8fc0c104a4267c40" providerId="LiveId" clId="{A20EA7F3-85BE-524E-9D88-0D007AB10E84}" dt="2019-10-29T21:35:24.951" v="14989" actId="1076"/>
          <ac:spMkLst>
            <pc:docMk/>
            <pc:sldMk cId="3213810854" sldId="301"/>
            <ac:spMk id="7" creationId="{40E0B547-A1B7-A344-A3FA-B174BD6AF689}"/>
          </ac:spMkLst>
        </pc:spChg>
        <pc:spChg chg="add mod">
          <ac:chgData name="Ted Weaver" userId="8fc0c104a4267c40" providerId="LiveId" clId="{A20EA7F3-85BE-524E-9D88-0D007AB10E84}" dt="2019-10-29T21:35:24.951" v="14989" actId="1076"/>
          <ac:spMkLst>
            <pc:docMk/>
            <pc:sldMk cId="3213810854" sldId="301"/>
            <ac:spMk id="8" creationId="{502C7C38-7D36-BB43-9E30-AB6A03CA0C60}"/>
          </ac:spMkLst>
        </pc:spChg>
        <pc:spChg chg="add mod">
          <ac:chgData name="Ted Weaver" userId="8fc0c104a4267c40" providerId="LiveId" clId="{A20EA7F3-85BE-524E-9D88-0D007AB10E84}" dt="2019-10-29T21:35:24.951" v="14989" actId="1076"/>
          <ac:spMkLst>
            <pc:docMk/>
            <pc:sldMk cId="3213810854" sldId="301"/>
            <ac:spMk id="11" creationId="{22F91ACC-A114-0D48-952E-FF14EFAFC452}"/>
          </ac:spMkLst>
        </pc:spChg>
        <pc:spChg chg="add mod">
          <ac:chgData name="Ted Weaver" userId="8fc0c104a4267c40" providerId="LiveId" clId="{A20EA7F3-85BE-524E-9D88-0D007AB10E84}" dt="2019-10-29T21:35:24.951" v="14989" actId="1076"/>
          <ac:spMkLst>
            <pc:docMk/>
            <pc:sldMk cId="3213810854" sldId="301"/>
            <ac:spMk id="12" creationId="{BC956439-77E7-6246-8914-78CC44414C5B}"/>
          </ac:spMkLst>
        </pc:spChg>
        <pc:spChg chg="mod">
          <ac:chgData name="Ted Weaver" userId="8fc0c104a4267c40" providerId="LiveId" clId="{A20EA7F3-85BE-524E-9D88-0D007AB10E84}" dt="2019-10-29T17:33:12.356" v="10704" actId="20577"/>
          <ac:spMkLst>
            <pc:docMk/>
            <pc:sldMk cId="3213810854" sldId="301"/>
            <ac:spMk id="13" creationId="{4AB38F3E-131C-BB48-8560-F9966E37990F}"/>
          </ac:spMkLst>
        </pc:spChg>
        <pc:spChg chg="add del mod">
          <ac:chgData name="Ted Weaver" userId="8fc0c104a4267c40" providerId="LiveId" clId="{A20EA7F3-85BE-524E-9D88-0D007AB10E84}" dt="2019-10-29T20:05:47.930" v="12424" actId="478"/>
          <ac:spMkLst>
            <pc:docMk/>
            <pc:sldMk cId="3213810854" sldId="301"/>
            <ac:spMk id="14" creationId="{674AC04E-BC7D-7E47-8F4F-95FCE0BC4084}"/>
          </ac:spMkLst>
        </pc:spChg>
        <pc:spChg chg="add del mod">
          <ac:chgData name="Ted Weaver" userId="8fc0c104a4267c40" providerId="LiveId" clId="{A20EA7F3-85BE-524E-9D88-0D007AB10E84}" dt="2019-10-29T20:05:47.930" v="12424" actId="478"/>
          <ac:spMkLst>
            <pc:docMk/>
            <pc:sldMk cId="3213810854" sldId="301"/>
            <ac:spMk id="15" creationId="{D084BB7F-0872-B14A-9F4A-64F254D836F5}"/>
          </ac:spMkLst>
        </pc:spChg>
        <pc:spChg chg="mod">
          <ac:chgData name="Ted Weaver" userId="8fc0c104a4267c40" providerId="LiveId" clId="{A20EA7F3-85BE-524E-9D88-0D007AB10E84}" dt="2019-10-29T23:27:38.561" v="17536" actId="20577"/>
          <ac:spMkLst>
            <pc:docMk/>
            <pc:sldMk cId="3213810854" sldId="301"/>
            <ac:spMk id="30" creationId="{DC417762-1B57-3949-A820-3FADB5FB61B5}"/>
          </ac:spMkLst>
        </pc:spChg>
        <pc:graphicFrameChg chg="add del">
          <ac:chgData name="Ted Weaver" userId="8fc0c104a4267c40" providerId="LiveId" clId="{A20EA7F3-85BE-524E-9D88-0D007AB10E84}" dt="2019-10-29T19:58:41.657" v="12334"/>
          <ac:graphicFrameMkLst>
            <pc:docMk/>
            <pc:sldMk cId="3213810854" sldId="301"/>
            <ac:graphicFrameMk id="2" creationId="{5BF5BBF2-DFA3-1948-8065-5AA1D697ED2C}"/>
          </ac:graphicFrameMkLst>
        </pc:graphicFrameChg>
        <pc:graphicFrameChg chg="add mod modGraphic">
          <ac:chgData name="Ted Weaver" userId="8fc0c104a4267c40" providerId="LiveId" clId="{A20EA7F3-85BE-524E-9D88-0D007AB10E84}" dt="2019-10-29T21:44:45.459" v="15376" actId="1035"/>
          <ac:graphicFrameMkLst>
            <pc:docMk/>
            <pc:sldMk cId="3213810854" sldId="301"/>
            <ac:graphicFrameMk id="3" creationId="{B11D9F12-4FAC-C446-B481-3CE1971F6956}"/>
          </ac:graphicFrameMkLst>
        </pc:graphicFrameChg>
        <pc:graphicFrameChg chg="add del mod modGraphic">
          <ac:chgData name="Ted Weaver" userId="8fc0c104a4267c40" providerId="LiveId" clId="{A20EA7F3-85BE-524E-9D88-0D007AB10E84}" dt="2019-10-29T21:42:45.647" v="15279"/>
          <ac:graphicFrameMkLst>
            <pc:docMk/>
            <pc:sldMk cId="3213810854" sldId="301"/>
            <ac:graphicFrameMk id="14" creationId="{FD8FDEA6-B1B8-0E44-97AF-E8009C21CBBC}"/>
          </ac:graphicFrameMkLst>
        </pc:graphicFrameChg>
        <pc:graphicFrameChg chg="add del mod">
          <ac:chgData name="Ted Weaver" userId="8fc0c104a4267c40" providerId="LiveId" clId="{A20EA7F3-85BE-524E-9D88-0D007AB10E84}" dt="2019-10-29T21:43:02.657" v="15284"/>
          <ac:graphicFrameMkLst>
            <pc:docMk/>
            <pc:sldMk cId="3213810854" sldId="301"/>
            <ac:graphicFrameMk id="15" creationId="{396E2A1A-0D1F-3F41-A269-A082813FEFB0}"/>
          </ac:graphicFrameMkLst>
        </pc:graphicFrameChg>
        <pc:picChg chg="add mod modCrop">
          <ac:chgData name="Ted Weaver" userId="8fc0c104a4267c40" providerId="LiveId" clId="{A20EA7F3-85BE-524E-9D88-0D007AB10E84}" dt="2019-10-29T21:35:24.951" v="14989" actId="1076"/>
          <ac:picMkLst>
            <pc:docMk/>
            <pc:sldMk cId="3213810854" sldId="301"/>
            <ac:picMk id="6" creationId="{FEE43398-643F-A345-AF38-0E2252629645}"/>
          </ac:picMkLst>
        </pc:picChg>
      </pc:sldChg>
      <pc:sldChg chg="delSp modSp add">
        <pc:chgData name="Ted Weaver" userId="8fc0c104a4267c40" providerId="LiveId" clId="{A20EA7F3-85BE-524E-9D88-0D007AB10E84}" dt="2019-10-30T01:50:40.620" v="31847" actId="20577"/>
        <pc:sldMkLst>
          <pc:docMk/>
          <pc:sldMk cId="2005740951" sldId="302"/>
        </pc:sldMkLst>
        <pc:spChg chg="mod">
          <ac:chgData name="Ted Weaver" userId="8fc0c104a4267c40" providerId="LiveId" clId="{A20EA7F3-85BE-524E-9D88-0D007AB10E84}" dt="2019-10-30T01:50:40.620" v="31847" actId="20577"/>
          <ac:spMkLst>
            <pc:docMk/>
            <pc:sldMk cId="2005740951" sldId="302"/>
            <ac:spMk id="2" creationId="{B8B01E54-EAE7-40CA-909C-FAAC3ADF399D}"/>
          </ac:spMkLst>
        </pc:spChg>
        <pc:spChg chg="del">
          <ac:chgData name="Ted Weaver" userId="8fc0c104a4267c40" providerId="LiveId" clId="{A20EA7F3-85BE-524E-9D88-0D007AB10E84}" dt="2019-10-29T19:44:19.561" v="12330" actId="478"/>
          <ac:spMkLst>
            <pc:docMk/>
            <pc:sldMk cId="2005740951" sldId="302"/>
            <ac:spMk id="4" creationId="{629EAAA1-8FD4-0148-AEBF-A85A11B1CB28}"/>
          </ac:spMkLst>
        </pc:spChg>
        <pc:spChg chg="mod">
          <ac:chgData name="Ted Weaver" userId="8fc0c104a4267c40" providerId="LiveId" clId="{A20EA7F3-85BE-524E-9D88-0D007AB10E84}" dt="2019-10-29T19:44:15.078" v="12327" actId="20577"/>
          <ac:spMkLst>
            <pc:docMk/>
            <pc:sldMk cId="2005740951" sldId="302"/>
            <ac:spMk id="13" creationId="{4AB38F3E-131C-BB48-8560-F9966E37990F}"/>
          </ac:spMkLst>
        </pc:spChg>
        <pc:spChg chg="del mod">
          <ac:chgData name="Ted Weaver" userId="8fc0c104a4267c40" providerId="LiveId" clId="{A20EA7F3-85BE-524E-9D88-0D007AB10E84}" dt="2019-10-29T19:44:20.241" v="12332"/>
          <ac:spMkLst>
            <pc:docMk/>
            <pc:sldMk cId="2005740951" sldId="302"/>
            <ac:spMk id="30" creationId="{DC417762-1B57-3949-A820-3FADB5FB61B5}"/>
          </ac:spMkLst>
        </pc:spChg>
      </pc:sldChg>
      <pc:sldChg chg="addSp modSp">
        <pc:chgData name="Ted Weaver" userId="8fc0c104a4267c40" providerId="LiveId" clId="{A20EA7F3-85BE-524E-9D88-0D007AB10E84}" dt="2019-10-30T01:07:09.698" v="26916" actId="20577"/>
        <pc:sldMkLst>
          <pc:docMk/>
          <pc:sldMk cId="2214487881" sldId="303"/>
        </pc:sldMkLst>
        <pc:spChg chg="mod">
          <ac:chgData name="Ted Weaver" userId="8fc0c104a4267c40" providerId="LiveId" clId="{A20EA7F3-85BE-524E-9D88-0D007AB10E84}" dt="2019-10-30T00:58:19.830" v="25240" actId="14100"/>
          <ac:spMkLst>
            <pc:docMk/>
            <pc:sldMk cId="2214487881" sldId="303"/>
            <ac:spMk id="2" creationId="{0B3CE8FD-436A-485E-8CB3-2C047673A454}"/>
          </ac:spMkLst>
        </pc:spChg>
        <pc:spChg chg="add mod">
          <ac:chgData name="Ted Weaver" userId="8fc0c104a4267c40" providerId="LiveId" clId="{A20EA7F3-85BE-524E-9D88-0D007AB10E84}" dt="2019-10-30T01:07:09.698" v="26916" actId="20577"/>
          <ac:spMkLst>
            <pc:docMk/>
            <pc:sldMk cId="2214487881" sldId="303"/>
            <ac:spMk id="4" creationId="{6261E24C-3A99-0A40-81DB-F18B75C7E5AE}"/>
          </ac:spMkLst>
        </pc:spChg>
      </pc:sldChg>
      <pc:sldChg chg="addSp modSp">
        <pc:chgData name="Ted Weaver" userId="8fc0c104a4267c40" providerId="LiveId" clId="{A20EA7F3-85BE-524E-9D88-0D007AB10E84}" dt="2019-10-30T01:23:39.841" v="29164" actId="20577"/>
        <pc:sldMkLst>
          <pc:docMk/>
          <pc:sldMk cId="381141267" sldId="304"/>
        </pc:sldMkLst>
        <pc:spChg chg="mod">
          <ac:chgData name="Ted Weaver" userId="8fc0c104a4267c40" providerId="LiveId" clId="{A20EA7F3-85BE-524E-9D88-0D007AB10E84}" dt="2019-10-30T01:07:14.998" v="26917" actId="14100"/>
          <ac:spMkLst>
            <pc:docMk/>
            <pc:sldMk cId="381141267" sldId="304"/>
            <ac:spMk id="2" creationId="{0B3CE8FD-436A-485E-8CB3-2C047673A454}"/>
          </ac:spMkLst>
        </pc:spChg>
        <pc:spChg chg="add mod">
          <ac:chgData name="Ted Weaver" userId="8fc0c104a4267c40" providerId="LiveId" clId="{A20EA7F3-85BE-524E-9D88-0D007AB10E84}" dt="2019-10-30T01:23:39.841" v="29164" actId="20577"/>
          <ac:spMkLst>
            <pc:docMk/>
            <pc:sldMk cId="381141267" sldId="304"/>
            <ac:spMk id="4" creationId="{336B29EA-2F8B-0C42-94E2-471AB537B140}"/>
          </ac:spMkLst>
        </pc:spChg>
      </pc:sldChg>
      <pc:sldChg chg="addSp modSp">
        <pc:chgData name="Ted Weaver" userId="8fc0c104a4267c40" providerId="LiveId" clId="{A20EA7F3-85BE-524E-9D88-0D007AB10E84}" dt="2019-10-30T01:37:43.518" v="31028" actId="20577"/>
        <pc:sldMkLst>
          <pc:docMk/>
          <pc:sldMk cId="1371563058" sldId="305"/>
        </pc:sldMkLst>
        <pc:spChg chg="mod">
          <ac:chgData name="Ted Weaver" userId="8fc0c104a4267c40" providerId="LiveId" clId="{A20EA7F3-85BE-524E-9D88-0D007AB10E84}" dt="2019-10-30T01:29:45.287" v="29637" actId="14100"/>
          <ac:spMkLst>
            <pc:docMk/>
            <pc:sldMk cId="1371563058" sldId="305"/>
            <ac:spMk id="2" creationId="{0B3CE8FD-436A-485E-8CB3-2C047673A454}"/>
          </ac:spMkLst>
        </pc:spChg>
        <pc:spChg chg="add mod">
          <ac:chgData name="Ted Weaver" userId="8fc0c104a4267c40" providerId="LiveId" clId="{A20EA7F3-85BE-524E-9D88-0D007AB10E84}" dt="2019-10-30T01:37:43.518" v="31028" actId="20577"/>
          <ac:spMkLst>
            <pc:docMk/>
            <pc:sldMk cId="1371563058" sldId="305"/>
            <ac:spMk id="3" creationId="{8B7B3707-0014-EA45-9FBC-651379DE652F}"/>
          </ac:spMkLst>
        </pc:spChg>
      </pc:sldChg>
      <pc:sldChg chg="modSp">
        <pc:chgData name="Ted Weaver" userId="8fc0c104a4267c40" providerId="LiveId" clId="{A20EA7F3-85BE-524E-9D88-0D007AB10E84}" dt="2019-10-30T01:28:18.404" v="29591" actId="1076"/>
        <pc:sldMkLst>
          <pc:docMk/>
          <pc:sldMk cId="1414687492" sldId="306"/>
        </pc:sldMkLst>
        <pc:spChg chg="mod">
          <ac:chgData name="Ted Weaver" userId="8fc0c104a4267c40" providerId="LiveId" clId="{A20EA7F3-85BE-524E-9D88-0D007AB10E84}" dt="2019-10-30T01:28:13.916" v="29590" actId="14100"/>
          <ac:spMkLst>
            <pc:docMk/>
            <pc:sldMk cId="1414687492" sldId="306"/>
            <ac:spMk id="2" creationId="{0B3CE8FD-436A-485E-8CB3-2C047673A454}"/>
          </ac:spMkLst>
        </pc:spChg>
        <pc:spChg chg="mod">
          <ac:chgData name="Ted Weaver" userId="8fc0c104a4267c40" providerId="LiveId" clId="{A20EA7F3-85BE-524E-9D88-0D007AB10E84}" dt="2019-10-30T01:28:18.404" v="29591" actId="1076"/>
          <ac:spMkLst>
            <pc:docMk/>
            <pc:sldMk cId="1414687492" sldId="306"/>
            <ac:spMk id="25" creationId="{5C18DD41-88B2-4D97-B9AB-35B1623A7C96}"/>
          </ac:spMkLst>
        </pc:spChg>
      </pc:sldChg>
      <pc:sldChg chg="modSp add">
        <pc:chgData name="Ted Weaver" userId="8fc0c104a4267c40" providerId="LiveId" clId="{A20EA7F3-85BE-524E-9D88-0D007AB10E84}" dt="2019-10-30T00:11:45.003" v="21294" actId="20577"/>
        <pc:sldMkLst>
          <pc:docMk/>
          <pc:sldMk cId="3291636932" sldId="307"/>
        </pc:sldMkLst>
        <pc:spChg chg="mod">
          <ac:chgData name="Ted Weaver" userId="8fc0c104a4267c40" providerId="LiveId" clId="{A20EA7F3-85BE-524E-9D88-0D007AB10E84}" dt="2019-10-30T00:11:45.003" v="21294" actId="20577"/>
          <ac:spMkLst>
            <pc:docMk/>
            <pc:sldMk cId="3291636932" sldId="307"/>
            <ac:spMk id="8" creationId="{884EF039-D829-8449-94C9-EE2FF5976B62}"/>
          </ac:spMkLst>
        </pc:spChg>
      </pc:sldChg>
      <pc:sldChg chg="modSp add">
        <pc:chgData name="Ted Weaver" userId="8fc0c104a4267c40" providerId="LiveId" clId="{A20EA7F3-85BE-524E-9D88-0D007AB10E84}" dt="2019-10-30T00:24:41.940" v="23230" actId="20577"/>
        <pc:sldMkLst>
          <pc:docMk/>
          <pc:sldMk cId="2984027293" sldId="308"/>
        </pc:sldMkLst>
        <pc:spChg chg="mod">
          <ac:chgData name="Ted Weaver" userId="8fc0c104a4267c40" providerId="LiveId" clId="{A20EA7F3-85BE-524E-9D88-0D007AB10E84}" dt="2019-10-30T00:24:41.940" v="23230" actId="20577"/>
          <ac:spMkLst>
            <pc:docMk/>
            <pc:sldMk cId="2984027293" sldId="308"/>
            <ac:spMk id="25" creationId="{5C18DD41-88B2-4D97-B9AB-35B1623A7C96}"/>
          </ac:spMkLst>
        </pc:spChg>
      </pc:sldChg>
      <pc:sldChg chg="modSp">
        <pc:chgData name="Ted Weaver" userId="8fc0c104a4267c40" providerId="LiveId" clId="{A20EA7F3-85BE-524E-9D88-0D007AB10E84}" dt="2019-10-30T01:28:42.181" v="29627" actId="20577"/>
        <pc:sldMkLst>
          <pc:docMk/>
          <pc:sldMk cId="1780714087" sldId="309"/>
        </pc:sldMkLst>
        <pc:spChg chg="mod">
          <ac:chgData name="Ted Weaver" userId="8fc0c104a4267c40" providerId="LiveId" clId="{A20EA7F3-85BE-524E-9D88-0D007AB10E84}" dt="2019-10-30T01:28:42.181" v="29627" actId="20577"/>
          <ac:spMkLst>
            <pc:docMk/>
            <pc:sldMk cId="1780714087" sldId="309"/>
            <ac:spMk id="25" creationId="{5C18DD41-88B2-4D97-B9AB-35B1623A7C96}"/>
          </ac:spMkLst>
        </pc:spChg>
      </pc:sldChg>
    </pc:docChg>
  </pc:docChgLst>
  <pc:docChgLst>
    <pc:chgData name="Shaswat Rajput" userId="2a4faf6b86d4d37d" providerId="Windows Live" clId="Web-{AB304D24-B23A-4C22-99C8-B24CA20A64CF}"/>
    <pc:docChg chg="modSld">
      <pc:chgData name="Shaswat Rajput" userId="2a4faf6b86d4d37d" providerId="Windows Live" clId="Web-{AB304D24-B23A-4C22-99C8-B24CA20A64CF}" dt="2019-10-30T01:35:21.768" v="1" actId="20577"/>
      <pc:docMkLst>
        <pc:docMk/>
      </pc:docMkLst>
      <pc:sldChg chg="modSp">
        <pc:chgData name="Shaswat Rajput" userId="2a4faf6b86d4d37d" providerId="Windows Live" clId="Web-{AB304D24-B23A-4C22-99C8-B24CA20A64CF}" dt="2019-10-30T01:35:21.768" v="0" actId="20577"/>
        <pc:sldMkLst>
          <pc:docMk/>
          <pc:sldMk cId="1912716714" sldId="295"/>
        </pc:sldMkLst>
        <pc:spChg chg="mod">
          <ac:chgData name="Shaswat Rajput" userId="2a4faf6b86d4d37d" providerId="Windows Live" clId="Web-{AB304D24-B23A-4C22-99C8-B24CA20A64CF}" dt="2019-10-30T01:35:21.768" v="0" actId="20577"/>
          <ac:spMkLst>
            <pc:docMk/>
            <pc:sldMk cId="1912716714" sldId="295"/>
            <ac:spMk id="25" creationId="{5C18DD41-88B2-4D97-B9AB-35B1623A7C96}"/>
          </ac:spMkLst>
        </pc:spChg>
      </pc:sldChg>
    </pc:docChg>
  </pc:docChgLst>
  <pc:docChgLst>
    <pc:chgData name="Shaswat Rajput" userId="2a4faf6b86d4d37d" providerId="Windows Live" clId="Web-{2A497BB9-DDBA-4740-8B6A-DA1929CE30C2}"/>
    <pc:docChg chg="modSld">
      <pc:chgData name="Shaswat Rajput" userId="2a4faf6b86d4d37d" providerId="Windows Live" clId="Web-{2A497BB9-DDBA-4740-8B6A-DA1929CE30C2}" dt="2019-10-29T22:57:46.042" v="75" actId="20577"/>
      <pc:docMkLst>
        <pc:docMk/>
      </pc:docMkLst>
      <pc:sldChg chg="modSp">
        <pc:chgData name="Shaswat Rajput" userId="2a4faf6b86d4d37d" providerId="Windows Live" clId="Web-{2A497BB9-DDBA-4740-8B6A-DA1929CE30C2}" dt="2019-10-29T22:57:41.714" v="73" actId="20577"/>
        <pc:sldMkLst>
          <pc:docMk/>
          <pc:sldMk cId="2991114324" sldId="298"/>
        </pc:sldMkLst>
        <pc:spChg chg="mod">
          <ac:chgData name="Shaswat Rajput" userId="2a4faf6b86d4d37d" providerId="Windows Live" clId="Web-{2A497BB9-DDBA-4740-8B6A-DA1929CE30C2}" dt="2019-10-29T22:57:06.479" v="24" actId="20577"/>
          <ac:spMkLst>
            <pc:docMk/>
            <pc:sldMk cId="2991114324" sldId="298"/>
            <ac:spMk id="12" creationId="{2C164988-35B8-45BC-B23C-97709E7A7D09}"/>
          </ac:spMkLst>
        </pc:spChg>
        <pc:spChg chg="mod">
          <ac:chgData name="Shaswat Rajput" userId="2a4faf6b86d4d37d" providerId="Windows Live" clId="Web-{2A497BB9-DDBA-4740-8B6A-DA1929CE30C2}" dt="2019-10-29T22:57:41.714" v="73" actId="20577"/>
          <ac:spMkLst>
            <pc:docMk/>
            <pc:sldMk cId="2991114324" sldId="298"/>
            <ac:spMk id="14" creationId="{1EE896E5-F1AC-4582-AF79-565BA8104B0B}"/>
          </ac:spMkLst>
        </pc:spChg>
      </pc:sldChg>
    </pc:docChg>
  </pc:docChgLst>
  <pc:docChgLst>
    <pc:chgData name="Rastko Stojsin" userId="d858610eeedda6fc" providerId="Windows Live" clId="Web-{C94F34EB-0C20-46A1-9A68-10696549C995}"/>
    <pc:docChg chg="modSld">
      <pc:chgData name="Rastko Stojsin" userId="d858610eeedda6fc" providerId="Windows Live" clId="Web-{C94F34EB-0C20-46A1-9A68-10696549C995}" dt="2019-11-06T17:01:17.620" v="3" actId="20577"/>
      <pc:docMkLst>
        <pc:docMk/>
      </pc:docMkLst>
      <pc:sldChg chg="modSp">
        <pc:chgData name="Rastko Stojsin" userId="d858610eeedda6fc" providerId="Windows Live" clId="Web-{C94F34EB-0C20-46A1-9A68-10696549C995}" dt="2019-11-06T17:01:17.620" v="2" actId="20577"/>
        <pc:sldMkLst>
          <pc:docMk/>
          <pc:sldMk cId="2005740951" sldId="302"/>
        </pc:sldMkLst>
        <pc:spChg chg="mod">
          <ac:chgData name="Rastko Stojsin" userId="d858610eeedda6fc" providerId="Windows Live" clId="Web-{C94F34EB-0C20-46A1-9A68-10696549C995}" dt="2019-11-06T17:01:17.620" v="2" actId="20577"/>
          <ac:spMkLst>
            <pc:docMk/>
            <pc:sldMk cId="2005740951" sldId="302"/>
            <ac:spMk id="2" creationId="{B8B01E54-EAE7-40CA-909C-FAAC3ADF399D}"/>
          </ac:spMkLst>
        </pc:spChg>
      </pc:sldChg>
    </pc:docChg>
  </pc:docChgLst>
  <pc:docChgLst>
    <pc:chgData name="Shaswat Rajput" userId="2a4faf6b86d4d37d" providerId="Windows Live" clId="Web-{50B66B62-4CD1-4793-9E4C-2EF09E41CF61}"/>
    <pc:docChg chg="modSld">
      <pc:chgData name="Shaswat Rajput" userId="2a4faf6b86d4d37d" providerId="Windows Live" clId="Web-{50B66B62-4CD1-4793-9E4C-2EF09E41CF61}" dt="2019-10-30T01:25:20.580" v="485" actId="20577"/>
      <pc:docMkLst>
        <pc:docMk/>
      </pc:docMkLst>
      <pc:sldChg chg="modSp">
        <pc:chgData name="Shaswat Rajput" userId="2a4faf6b86d4d37d" providerId="Windows Live" clId="Web-{50B66B62-4CD1-4793-9E4C-2EF09E41CF61}" dt="2019-10-30T01:20:56.789" v="480" actId="20577"/>
        <pc:sldMkLst>
          <pc:docMk/>
          <pc:sldMk cId="1423497613" sldId="296"/>
        </pc:sldMkLst>
        <pc:spChg chg="mod">
          <ac:chgData name="Shaswat Rajput" userId="2a4faf6b86d4d37d" providerId="Windows Live" clId="Web-{50B66B62-4CD1-4793-9E4C-2EF09E41CF61}" dt="2019-10-30T01:20:56.789" v="480" actId="20577"/>
          <ac:spMkLst>
            <pc:docMk/>
            <pc:sldMk cId="1423497613" sldId="296"/>
            <ac:spMk id="25" creationId="{5C18DD41-88B2-4D97-B9AB-35B1623A7C96}"/>
          </ac:spMkLst>
        </pc:spChg>
      </pc:sldChg>
      <pc:sldChg chg="modSp">
        <pc:chgData name="Shaswat Rajput" userId="2a4faf6b86d4d37d" providerId="Windows Live" clId="Web-{50B66B62-4CD1-4793-9E4C-2EF09E41CF61}" dt="2019-10-30T01:12:40.600" v="3" actId="20577"/>
        <pc:sldMkLst>
          <pc:docMk/>
          <pc:sldMk cId="2005740951" sldId="302"/>
        </pc:sldMkLst>
        <pc:spChg chg="mod">
          <ac:chgData name="Shaswat Rajput" userId="2a4faf6b86d4d37d" providerId="Windows Live" clId="Web-{50B66B62-4CD1-4793-9E4C-2EF09E41CF61}" dt="2019-10-30T01:12:40.600" v="3" actId="20577"/>
          <ac:spMkLst>
            <pc:docMk/>
            <pc:sldMk cId="2005740951" sldId="302"/>
            <ac:spMk id="2" creationId="{B8B01E54-EAE7-40CA-909C-FAAC3ADF399D}"/>
          </ac:spMkLst>
        </pc:spChg>
      </pc:sldChg>
      <pc:sldChg chg="modSp">
        <pc:chgData name="Shaswat Rajput" userId="2a4faf6b86d4d37d" providerId="Windows Live" clId="Web-{50B66B62-4CD1-4793-9E4C-2EF09E41CF61}" dt="2019-10-30T01:25:20.580" v="484" actId="20577"/>
        <pc:sldMkLst>
          <pc:docMk/>
          <pc:sldMk cId="381141267" sldId="304"/>
        </pc:sldMkLst>
        <pc:spChg chg="mod">
          <ac:chgData name="Shaswat Rajput" userId="2a4faf6b86d4d37d" providerId="Windows Live" clId="Web-{50B66B62-4CD1-4793-9E4C-2EF09E41CF61}" dt="2019-10-30T01:25:20.580" v="484" actId="20577"/>
          <ac:spMkLst>
            <pc:docMk/>
            <pc:sldMk cId="381141267" sldId="304"/>
            <ac:spMk id="4" creationId="{336B29EA-2F8B-0C42-94E2-471AB537B140}"/>
          </ac:spMkLst>
        </pc:spChg>
      </pc:sldChg>
      <pc:sldChg chg="modSp">
        <pc:chgData name="Shaswat Rajput" userId="2a4faf6b86d4d37d" providerId="Windows Live" clId="Web-{50B66B62-4CD1-4793-9E4C-2EF09E41CF61}" dt="2019-10-30T01:17:59.361" v="448" actId="20577"/>
        <pc:sldMkLst>
          <pc:docMk/>
          <pc:sldMk cId="1780714087" sldId="309"/>
        </pc:sldMkLst>
        <pc:spChg chg="mod">
          <ac:chgData name="Shaswat Rajput" userId="2a4faf6b86d4d37d" providerId="Windows Live" clId="Web-{50B66B62-4CD1-4793-9E4C-2EF09E41CF61}" dt="2019-10-30T01:17:59.361" v="448" actId="20577"/>
          <ac:spMkLst>
            <pc:docMk/>
            <pc:sldMk cId="1780714087" sldId="309"/>
            <ac:spMk id="25" creationId="{5C18DD41-88B2-4D97-B9AB-35B1623A7C96}"/>
          </ac:spMkLst>
        </pc:spChg>
      </pc:sldChg>
    </pc:docChg>
  </pc:docChgLst>
  <pc:docChgLst>
    <pc:chgData name="Rastko Stojsin" userId="d858610eeedda6fc" providerId="Windows Live" clId="Web-{9B2C6B68-DFE4-4C9F-BC74-18E9BAD57DCC}"/>
    <pc:docChg chg="addSld modSld sldOrd modSection">
      <pc:chgData name="Rastko Stojsin" userId="d858610eeedda6fc" providerId="Windows Live" clId="Web-{9B2C6B68-DFE4-4C9F-BC74-18E9BAD57DCC}" dt="2019-10-29T11:28:52.038" v="7317" actId="20577"/>
      <pc:docMkLst>
        <pc:docMk/>
      </pc:docMkLst>
      <pc:sldChg chg="modSp">
        <pc:chgData name="Rastko Stojsin" userId="d858610eeedda6fc" providerId="Windows Live" clId="Web-{9B2C6B68-DFE4-4C9F-BC74-18E9BAD57DCC}" dt="2019-10-29T10:19:30.691" v="3"/>
        <pc:sldMkLst>
          <pc:docMk/>
          <pc:sldMk cId="3419838965" sldId="272"/>
        </pc:sldMkLst>
        <pc:graphicFrameChg chg="mod modGraphic">
          <ac:chgData name="Rastko Stojsin" userId="d858610eeedda6fc" providerId="Windows Live" clId="Web-{9B2C6B68-DFE4-4C9F-BC74-18E9BAD57DCC}" dt="2019-10-29T10:19:30.691" v="3"/>
          <ac:graphicFrameMkLst>
            <pc:docMk/>
            <pc:sldMk cId="3419838965" sldId="272"/>
            <ac:graphicFrameMk id="24" creationId="{22AD05BF-09A4-1043-B0BD-9800A6230378}"/>
          </ac:graphicFrameMkLst>
        </pc:graphicFrameChg>
      </pc:sldChg>
      <pc:sldChg chg="new">
        <pc:chgData name="Rastko Stojsin" userId="d858610eeedda6fc" providerId="Windows Live" clId="Web-{9B2C6B68-DFE4-4C9F-BC74-18E9BAD57DCC}" dt="2019-10-29T10:19:48.910" v="4"/>
        <pc:sldMkLst>
          <pc:docMk/>
          <pc:sldMk cId="2675351497" sldId="290"/>
        </pc:sldMkLst>
      </pc:sldChg>
      <pc:sldChg chg="addSp delSp modSp new ord">
        <pc:chgData name="Rastko Stojsin" userId="d858610eeedda6fc" providerId="Windows Live" clId="Web-{9B2C6B68-DFE4-4C9F-BC74-18E9BAD57DCC}" dt="2019-10-29T10:27:13.976" v="340" actId="20577"/>
        <pc:sldMkLst>
          <pc:docMk/>
          <pc:sldMk cId="934533072" sldId="291"/>
        </pc:sldMkLst>
        <pc:spChg chg="mod">
          <ac:chgData name="Rastko Stojsin" userId="d858610eeedda6fc" providerId="Windows Live" clId="Web-{9B2C6B68-DFE4-4C9F-BC74-18E9BAD57DCC}" dt="2019-10-29T10:25:09.210" v="37" actId="20577"/>
          <ac:spMkLst>
            <pc:docMk/>
            <pc:sldMk cId="934533072" sldId="291"/>
            <ac:spMk id="2" creationId="{0B3CE8FD-436A-485E-8CB3-2C047673A454}"/>
          </ac:spMkLst>
        </pc:spChg>
        <pc:spChg chg="del mod">
          <ac:chgData name="Rastko Stojsin" userId="d858610eeedda6fc" providerId="Windows Live" clId="Web-{9B2C6B68-DFE4-4C9F-BC74-18E9BAD57DCC}" dt="2019-10-29T10:26:02.007" v="63"/>
          <ac:spMkLst>
            <pc:docMk/>
            <pc:sldMk cId="934533072" sldId="291"/>
            <ac:spMk id="3" creationId="{BAC05DF9-7846-4CC1-B31B-DF4D385F6CAF}"/>
          </ac:spMkLst>
        </pc:spChg>
        <pc:spChg chg="del">
          <ac:chgData name="Rastko Stojsin" userId="d858610eeedda6fc" providerId="Windows Live" clId="Web-{9B2C6B68-DFE4-4C9F-BC74-18E9BAD57DCC}" dt="2019-10-29T10:25:14.835" v="38"/>
          <ac:spMkLst>
            <pc:docMk/>
            <pc:sldMk cId="934533072" sldId="291"/>
            <ac:spMk id="4" creationId="{CC54FF9A-3235-4D90-9818-CF54BFE6B580}"/>
          </ac:spMkLst>
        </pc:spChg>
        <pc:spChg chg="del">
          <ac:chgData name="Rastko Stojsin" userId="d858610eeedda6fc" providerId="Windows Live" clId="Web-{9B2C6B68-DFE4-4C9F-BC74-18E9BAD57DCC}" dt="2019-10-29T10:25:26.804" v="40"/>
          <ac:spMkLst>
            <pc:docMk/>
            <pc:sldMk cId="934533072" sldId="291"/>
            <ac:spMk id="5" creationId="{AC710E6D-FF92-475B-B581-CA87C47B6382}"/>
          </ac:spMkLst>
        </pc:spChg>
        <pc:spChg chg="del">
          <ac:chgData name="Rastko Stojsin" userId="d858610eeedda6fc" providerId="Windows Live" clId="Web-{9B2C6B68-DFE4-4C9F-BC74-18E9BAD57DCC}" dt="2019-10-29T10:25:30.476" v="46"/>
          <ac:spMkLst>
            <pc:docMk/>
            <pc:sldMk cId="934533072" sldId="291"/>
            <ac:spMk id="6" creationId="{04305910-7178-44E1-9CD7-D6EFB2F7D2C7}"/>
          </ac:spMkLst>
        </pc:spChg>
        <pc:spChg chg="del">
          <ac:chgData name="Rastko Stojsin" userId="d858610eeedda6fc" providerId="Windows Live" clId="Web-{9B2C6B68-DFE4-4C9F-BC74-18E9BAD57DCC}" dt="2019-10-29T10:25:30.476" v="45"/>
          <ac:spMkLst>
            <pc:docMk/>
            <pc:sldMk cId="934533072" sldId="291"/>
            <ac:spMk id="7" creationId="{E08C0AE8-57C3-43A6-82EA-B3CE906CB636}"/>
          </ac:spMkLst>
        </pc:spChg>
        <pc:spChg chg="del">
          <ac:chgData name="Rastko Stojsin" userId="d858610eeedda6fc" providerId="Windows Live" clId="Web-{9B2C6B68-DFE4-4C9F-BC74-18E9BAD57DCC}" dt="2019-10-29T10:25:30.476" v="44"/>
          <ac:spMkLst>
            <pc:docMk/>
            <pc:sldMk cId="934533072" sldId="291"/>
            <ac:spMk id="8" creationId="{936F8A4C-E96E-435D-9E0A-53286AB9F3E9}"/>
          </ac:spMkLst>
        </pc:spChg>
        <pc:spChg chg="del">
          <ac:chgData name="Rastko Stojsin" userId="d858610eeedda6fc" providerId="Windows Live" clId="Web-{9B2C6B68-DFE4-4C9F-BC74-18E9BAD57DCC}" dt="2019-10-29T10:25:41.585" v="58"/>
          <ac:spMkLst>
            <pc:docMk/>
            <pc:sldMk cId="934533072" sldId="291"/>
            <ac:spMk id="9" creationId="{97CF9875-89BD-477F-A528-32400ED8EA5D}"/>
          </ac:spMkLst>
        </pc:spChg>
        <pc:spChg chg="del">
          <ac:chgData name="Rastko Stojsin" userId="d858610eeedda6fc" providerId="Windows Live" clId="Web-{9B2C6B68-DFE4-4C9F-BC74-18E9BAD57DCC}" dt="2019-10-29T10:25:33.007" v="47"/>
          <ac:spMkLst>
            <pc:docMk/>
            <pc:sldMk cId="934533072" sldId="291"/>
            <ac:spMk id="10" creationId="{E1718A4A-2663-476C-9AA6-5C1A2AF2D154}"/>
          </ac:spMkLst>
        </pc:spChg>
        <pc:spChg chg="del">
          <ac:chgData name="Rastko Stojsin" userId="d858610eeedda6fc" providerId="Windows Live" clId="Web-{9B2C6B68-DFE4-4C9F-BC74-18E9BAD57DCC}" dt="2019-10-29T10:25:30.476" v="43"/>
          <ac:spMkLst>
            <pc:docMk/>
            <pc:sldMk cId="934533072" sldId="291"/>
            <ac:spMk id="11" creationId="{521A36EA-9D17-4F53-A5E3-ADB4F8C63560}"/>
          </ac:spMkLst>
        </pc:spChg>
        <pc:spChg chg="del">
          <ac:chgData name="Rastko Stojsin" userId="d858610eeedda6fc" providerId="Windows Live" clId="Web-{9B2C6B68-DFE4-4C9F-BC74-18E9BAD57DCC}" dt="2019-10-29T10:25:30.476" v="42"/>
          <ac:spMkLst>
            <pc:docMk/>
            <pc:sldMk cId="934533072" sldId="291"/>
            <ac:spMk id="12" creationId="{D1E94FDC-EC64-4978-876D-521E3C3CDDD8}"/>
          </ac:spMkLst>
        </pc:spChg>
        <pc:spChg chg="del">
          <ac:chgData name="Rastko Stojsin" userId="d858610eeedda6fc" providerId="Windows Live" clId="Web-{9B2C6B68-DFE4-4C9F-BC74-18E9BAD57DCC}" dt="2019-10-29T10:25:30.476" v="41"/>
          <ac:spMkLst>
            <pc:docMk/>
            <pc:sldMk cId="934533072" sldId="291"/>
            <ac:spMk id="13" creationId="{DE74CD50-80B6-40F7-AC36-6CE40076667A}"/>
          </ac:spMkLst>
        </pc:spChg>
        <pc:spChg chg="del">
          <ac:chgData name="Rastko Stojsin" userId="d858610eeedda6fc" providerId="Windows Live" clId="Web-{9B2C6B68-DFE4-4C9F-BC74-18E9BAD57DCC}" dt="2019-10-29T10:25:38.585" v="57"/>
          <ac:spMkLst>
            <pc:docMk/>
            <pc:sldMk cId="934533072" sldId="291"/>
            <ac:spMk id="14" creationId="{47AE6AD2-BC7D-494B-A5E7-DB2AF99460FC}"/>
          </ac:spMkLst>
        </pc:spChg>
        <pc:spChg chg="del">
          <ac:chgData name="Rastko Stojsin" userId="d858610eeedda6fc" providerId="Windows Live" clId="Web-{9B2C6B68-DFE4-4C9F-BC74-18E9BAD57DCC}" dt="2019-10-29T10:25:36.101" v="55"/>
          <ac:spMkLst>
            <pc:docMk/>
            <pc:sldMk cId="934533072" sldId="291"/>
            <ac:spMk id="15" creationId="{0E9788E7-C4B3-4528-9721-80AE57C50969}"/>
          </ac:spMkLst>
        </pc:spChg>
        <pc:spChg chg="del">
          <ac:chgData name="Rastko Stojsin" userId="d858610eeedda6fc" providerId="Windows Live" clId="Web-{9B2C6B68-DFE4-4C9F-BC74-18E9BAD57DCC}" dt="2019-10-29T10:25:36.101" v="54"/>
          <ac:spMkLst>
            <pc:docMk/>
            <pc:sldMk cId="934533072" sldId="291"/>
            <ac:spMk id="16" creationId="{B3CF85A8-D694-4764-B9A4-9C06DEDE4930}"/>
          </ac:spMkLst>
        </pc:spChg>
        <pc:spChg chg="del">
          <ac:chgData name="Rastko Stojsin" userId="d858610eeedda6fc" providerId="Windows Live" clId="Web-{9B2C6B68-DFE4-4C9F-BC74-18E9BAD57DCC}" dt="2019-10-29T10:25:36.101" v="53"/>
          <ac:spMkLst>
            <pc:docMk/>
            <pc:sldMk cId="934533072" sldId="291"/>
            <ac:spMk id="17" creationId="{2E624D74-8239-4F4A-BB93-0754B4C67507}"/>
          </ac:spMkLst>
        </pc:spChg>
        <pc:spChg chg="del">
          <ac:chgData name="Rastko Stojsin" userId="d858610eeedda6fc" providerId="Windows Live" clId="Web-{9B2C6B68-DFE4-4C9F-BC74-18E9BAD57DCC}" dt="2019-10-29T10:25:36.085" v="52"/>
          <ac:spMkLst>
            <pc:docMk/>
            <pc:sldMk cId="934533072" sldId="291"/>
            <ac:spMk id="18" creationId="{370982C3-41A6-4791-BF4F-7DB30986A747}"/>
          </ac:spMkLst>
        </pc:spChg>
        <pc:spChg chg="del">
          <ac:chgData name="Rastko Stojsin" userId="d858610eeedda6fc" providerId="Windows Live" clId="Web-{9B2C6B68-DFE4-4C9F-BC74-18E9BAD57DCC}" dt="2019-10-29T10:25:38.585" v="56"/>
          <ac:spMkLst>
            <pc:docMk/>
            <pc:sldMk cId="934533072" sldId="291"/>
            <ac:spMk id="19" creationId="{C2B523FE-19D2-48AC-9B6E-6BE0219AFE8D}"/>
          </ac:spMkLst>
        </pc:spChg>
        <pc:spChg chg="del">
          <ac:chgData name="Rastko Stojsin" userId="d858610eeedda6fc" providerId="Windows Live" clId="Web-{9B2C6B68-DFE4-4C9F-BC74-18E9BAD57DCC}" dt="2019-10-29T10:25:36.085" v="51"/>
          <ac:spMkLst>
            <pc:docMk/>
            <pc:sldMk cId="934533072" sldId="291"/>
            <ac:spMk id="20" creationId="{F90728A4-314B-4DA0-8064-7219A58ACCCB}"/>
          </ac:spMkLst>
        </pc:spChg>
        <pc:spChg chg="del">
          <ac:chgData name="Rastko Stojsin" userId="d858610eeedda6fc" providerId="Windows Live" clId="Web-{9B2C6B68-DFE4-4C9F-BC74-18E9BAD57DCC}" dt="2019-10-29T10:25:36.085" v="50"/>
          <ac:spMkLst>
            <pc:docMk/>
            <pc:sldMk cId="934533072" sldId="291"/>
            <ac:spMk id="21" creationId="{C1A16158-E863-42B8-BB27-B9C97069A5AC}"/>
          </ac:spMkLst>
        </pc:spChg>
        <pc:spChg chg="del">
          <ac:chgData name="Rastko Stojsin" userId="d858610eeedda6fc" providerId="Windows Live" clId="Web-{9B2C6B68-DFE4-4C9F-BC74-18E9BAD57DCC}" dt="2019-10-29T10:25:36.085" v="49"/>
          <ac:spMkLst>
            <pc:docMk/>
            <pc:sldMk cId="934533072" sldId="291"/>
            <ac:spMk id="22" creationId="{192EF69A-A35B-4FAC-BDB8-76194EA1D309}"/>
          </ac:spMkLst>
        </pc:spChg>
        <pc:spChg chg="del">
          <ac:chgData name="Rastko Stojsin" userId="d858610eeedda6fc" providerId="Windows Live" clId="Web-{9B2C6B68-DFE4-4C9F-BC74-18E9BAD57DCC}" dt="2019-10-29T10:25:36.085" v="48"/>
          <ac:spMkLst>
            <pc:docMk/>
            <pc:sldMk cId="934533072" sldId="291"/>
            <ac:spMk id="23" creationId="{54858DD1-4CD7-4E6A-8AED-33A0A9314647}"/>
          </ac:spMkLst>
        </pc:spChg>
        <pc:spChg chg="add mod">
          <ac:chgData name="Rastko Stojsin" userId="d858610eeedda6fc" providerId="Windows Live" clId="Web-{9B2C6B68-DFE4-4C9F-BC74-18E9BAD57DCC}" dt="2019-10-29T10:27:13.976" v="340" actId="20577"/>
          <ac:spMkLst>
            <pc:docMk/>
            <pc:sldMk cId="934533072" sldId="291"/>
            <ac:spMk id="25" creationId="{5C18DD41-88B2-4D97-B9AB-35B1623A7C96}"/>
          </ac:spMkLst>
        </pc:spChg>
      </pc:sldChg>
      <pc:sldChg chg="modSp add replId">
        <pc:chgData name="Rastko Stojsin" userId="d858610eeedda6fc" providerId="Windows Live" clId="Web-{9B2C6B68-DFE4-4C9F-BC74-18E9BAD57DCC}" dt="2019-10-29T11:01:43.790" v="5670" actId="20577"/>
        <pc:sldMkLst>
          <pc:docMk/>
          <pc:sldMk cId="2452114828" sldId="292"/>
        </pc:sldMkLst>
        <pc:spChg chg="mod">
          <ac:chgData name="Rastko Stojsin" userId="d858610eeedda6fc" providerId="Windows Live" clId="Web-{9B2C6B68-DFE4-4C9F-BC74-18E9BAD57DCC}" dt="2019-10-29T10:35:45.309" v="1569" actId="20577"/>
          <ac:spMkLst>
            <pc:docMk/>
            <pc:sldMk cId="2452114828" sldId="292"/>
            <ac:spMk id="2" creationId="{0B3CE8FD-436A-485E-8CB3-2C047673A454}"/>
          </ac:spMkLst>
        </pc:spChg>
        <pc:spChg chg="mod">
          <ac:chgData name="Rastko Stojsin" userId="d858610eeedda6fc" providerId="Windows Live" clId="Web-{9B2C6B68-DFE4-4C9F-BC74-18E9BAD57DCC}" dt="2019-10-29T11:01:43.790" v="5670" actId="20577"/>
          <ac:spMkLst>
            <pc:docMk/>
            <pc:sldMk cId="2452114828" sldId="292"/>
            <ac:spMk id="25" creationId="{5C18DD41-88B2-4D97-B9AB-35B1623A7C96}"/>
          </ac:spMkLst>
        </pc:spChg>
      </pc:sldChg>
      <pc:sldChg chg="modSp add replId">
        <pc:chgData name="Rastko Stojsin" userId="d858610eeedda6fc" providerId="Windows Live" clId="Web-{9B2C6B68-DFE4-4C9F-BC74-18E9BAD57DCC}" dt="2019-10-29T11:03:04.213" v="5733" actId="20577"/>
        <pc:sldMkLst>
          <pc:docMk/>
          <pc:sldMk cId="1855904854" sldId="293"/>
        </pc:sldMkLst>
        <pc:spChg chg="mod">
          <ac:chgData name="Rastko Stojsin" userId="d858610eeedda6fc" providerId="Windows Live" clId="Web-{9B2C6B68-DFE4-4C9F-BC74-18E9BAD57DCC}" dt="2019-10-29T10:35:41.700" v="1566" actId="20577"/>
          <ac:spMkLst>
            <pc:docMk/>
            <pc:sldMk cId="1855904854" sldId="293"/>
            <ac:spMk id="2" creationId="{0B3CE8FD-436A-485E-8CB3-2C047673A454}"/>
          </ac:spMkLst>
        </pc:spChg>
        <pc:spChg chg="mod">
          <ac:chgData name="Rastko Stojsin" userId="d858610eeedda6fc" providerId="Windows Live" clId="Web-{9B2C6B68-DFE4-4C9F-BC74-18E9BAD57DCC}" dt="2019-10-29T11:03:04.213" v="5733" actId="20577"/>
          <ac:spMkLst>
            <pc:docMk/>
            <pc:sldMk cId="1855904854" sldId="293"/>
            <ac:spMk id="25" creationId="{5C18DD41-88B2-4D97-B9AB-35B1623A7C96}"/>
          </ac:spMkLst>
        </pc:spChg>
      </pc:sldChg>
      <pc:sldChg chg="modSp add replId">
        <pc:chgData name="Rastko Stojsin" userId="d858610eeedda6fc" providerId="Windows Live" clId="Web-{9B2C6B68-DFE4-4C9F-BC74-18E9BAD57DCC}" dt="2019-10-29T10:48:54.847" v="4048" actId="20577"/>
        <pc:sldMkLst>
          <pc:docMk/>
          <pc:sldMk cId="1459085364" sldId="294"/>
        </pc:sldMkLst>
        <pc:spChg chg="mod">
          <ac:chgData name="Rastko Stojsin" userId="d858610eeedda6fc" providerId="Windows Live" clId="Web-{9B2C6B68-DFE4-4C9F-BC74-18E9BAD57DCC}" dt="2019-10-29T10:48:54.847" v="4048" actId="20577"/>
          <ac:spMkLst>
            <pc:docMk/>
            <pc:sldMk cId="1459085364" sldId="294"/>
            <ac:spMk id="2" creationId="{0B3CE8FD-436A-485E-8CB3-2C047673A454}"/>
          </ac:spMkLst>
        </pc:spChg>
        <pc:spChg chg="mod">
          <ac:chgData name="Rastko Stojsin" userId="d858610eeedda6fc" providerId="Windows Live" clId="Web-{9B2C6B68-DFE4-4C9F-BC74-18E9BAD57DCC}" dt="2019-10-29T10:48:17.565" v="4004" actId="20577"/>
          <ac:spMkLst>
            <pc:docMk/>
            <pc:sldMk cId="1459085364" sldId="294"/>
            <ac:spMk id="25" creationId="{5C18DD41-88B2-4D97-B9AB-35B1623A7C96}"/>
          </ac:spMkLst>
        </pc:spChg>
      </pc:sldChg>
      <pc:sldChg chg="modSp add replId">
        <pc:chgData name="Rastko Stojsin" userId="d858610eeedda6fc" providerId="Windows Live" clId="Web-{9B2C6B68-DFE4-4C9F-BC74-18E9BAD57DCC}" dt="2019-10-29T10:56:10.366" v="5615" actId="20577"/>
        <pc:sldMkLst>
          <pc:docMk/>
          <pc:sldMk cId="1912716714" sldId="295"/>
        </pc:sldMkLst>
        <pc:spChg chg="mod">
          <ac:chgData name="Rastko Stojsin" userId="d858610eeedda6fc" providerId="Windows Live" clId="Web-{9B2C6B68-DFE4-4C9F-BC74-18E9BAD57DCC}" dt="2019-10-29T10:49:32.425" v="4116" actId="20577"/>
          <ac:spMkLst>
            <pc:docMk/>
            <pc:sldMk cId="1912716714" sldId="295"/>
            <ac:spMk id="2" creationId="{0B3CE8FD-436A-485E-8CB3-2C047673A454}"/>
          </ac:spMkLst>
        </pc:spChg>
        <pc:spChg chg="mod">
          <ac:chgData name="Rastko Stojsin" userId="d858610eeedda6fc" providerId="Windows Live" clId="Web-{9B2C6B68-DFE4-4C9F-BC74-18E9BAD57DCC}" dt="2019-10-29T10:56:10.366" v="5615" actId="20577"/>
          <ac:spMkLst>
            <pc:docMk/>
            <pc:sldMk cId="1912716714" sldId="295"/>
            <ac:spMk id="25" creationId="{5C18DD41-88B2-4D97-B9AB-35B1623A7C96}"/>
          </ac:spMkLst>
        </pc:spChg>
      </pc:sldChg>
      <pc:sldChg chg="modSp add replId">
        <pc:chgData name="Rastko Stojsin" userId="d858610eeedda6fc" providerId="Windows Live" clId="Web-{9B2C6B68-DFE4-4C9F-BC74-18E9BAD57DCC}" dt="2019-10-29T11:28:52.038" v="7316" actId="20577"/>
        <pc:sldMkLst>
          <pc:docMk/>
          <pc:sldMk cId="1423497613" sldId="296"/>
        </pc:sldMkLst>
        <pc:spChg chg="mod">
          <ac:chgData name="Rastko Stojsin" userId="d858610eeedda6fc" providerId="Windows Live" clId="Web-{9B2C6B68-DFE4-4C9F-BC74-18E9BAD57DCC}" dt="2019-10-29T10:59:06.836" v="5629" actId="20577"/>
          <ac:spMkLst>
            <pc:docMk/>
            <pc:sldMk cId="1423497613" sldId="296"/>
            <ac:spMk id="2" creationId="{0B3CE8FD-436A-485E-8CB3-2C047673A454}"/>
          </ac:spMkLst>
        </pc:spChg>
        <pc:spChg chg="mod">
          <ac:chgData name="Rastko Stojsin" userId="d858610eeedda6fc" providerId="Windows Live" clId="Web-{9B2C6B68-DFE4-4C9F-BC74-18E9BAD57DCC}" dt="2019-10-29T11:28:52.038" v="7316" actId="20577"/>
          <ac:spMkLst>
            <pc:docMk/>
            <pc:sldMk cId="1423497613" sldId="296"/>
            <ac:spMk id="25" creationId="{5C18DD41-88B2-4D97-B9AB-35B1623A7C9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8EB65-FCB1-492D-96F1-1EEFDB36395A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B7C37-3688-416D-8869-513F3AB6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2A57C-5FAA-4E66-BDD9-A79C3D547D7C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303DE-3E45-4DD3-9505-92EF4803E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defTabSz="914400" rtl="0" eaLnBrk="1" latinLnBrk="0" hangingPunct="1">
      <a:lnSpc>
        <a:spcPct val="110000"/>
      </a:lnSpc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4300" algn="l" defTabSz="914400" rtl="0" eaLnBrk="1" latinLnBrk="0" hangingPunct="1">
      <a:lnSpc>
        <a:spcPct val="100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429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4572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715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19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9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99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4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58924"/>
            <a:ext cx="4866908" cy="2742289"/>
          </a:xfrm>
        </p:spPr>
        <p:txBody>
          <a:bodyPr/>
          <a:lstStyle>
            <a:lvl1pPr>
              <a:lnSpc>
                <a:spcPct val="90000"/>
              </a:lnSpc>
              <a:defRPr sz="6600" kern="100" cap="all" spc="-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</a:t>
            </a:r>
            <a:r>
              <a:rPr lang="en-US" err="1"/>
              <a:t>slidedoc</a:t>
            </a:r>
            <a:r>
              <a:rPr lang="en-US"/>
              <a:t> title</a:t>
            </a:r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10"/>
          </p:nvPr>
        </p:nvSpPr>
        <p:spPr>
          <a:xfrm>
            <a:off x="457200" y="3496727"/>
            <a:ext cx="1497013" cy="2512484"/>
          </a:xfrm>
        </p:spPr>
        <p:txBody>
          <a:bodyPr anchor="b"/>
          <a:lstStyle>
            <a:lvl1pPr>
              <a:lnSpc>
                <a:spcPct val="100000"/>
              </a:lnSpc>
              <a:defRPr sz="1300">
                <a:solidFill>
                  <a:schemeClr val="tx2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2" name="Straight Connector 61"/>
          <p:cNvCxnSpPr/>
          <p:nvPr userDrawn="1"/>
        </p:nvCxnSpPr>
        <p:spPr>
          <a:xfrm>
            <a:off x="457200" y="6178550"/>
            <a:ext cx="149719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59"/>
          <p:cNvSpPr>
            <a:spLocks noGrp="1"/>
          </p:cNvSpPr>
          <p:nvPr>
            <p:ph type="body" sz="quarter" idx="11"/>
          </p:nvPr>
        </p:nvSpPr>
        <p:spPr>
          <a:xfrm>
            <a:off x="5509344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59"/>
          <p:cNvSpPr>
            <a:spLocks noGrp="1"/>
          </p:cNvSpPr>
          <p:nvPr>
            <p:ph type="body" sz="quarter" idx="12"/>
          </p:nvPr>
        </p:nvSpPr>
        <p:spPr>
          <a:xfrm>
            <a:off x="7189787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864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0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210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49" name="Straight Connector 48"/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111372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130062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95439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14305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79682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990753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363925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382907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44787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467033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32410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551276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653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635519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00896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719761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785139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0400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0" y="6858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0" y="61785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0" y="64071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H="1">
              <a:off x="0" y="34290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49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1"/>
          </p:nvPr>
        </p:nvSpPr>
        <p:spPr>
          <a:xfrm>
            <a:off x="3829050" y="685800"/>
            <a:ext cx="4857750" cy="122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14034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3823494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42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5506641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44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718978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214034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7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3823494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5506641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718978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2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14034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3" name="Text Placeholder 33"/>
          <p:cNvSpPr>
            <a:spLocks noGrp="1"/>
          </p:cNvSpPr>
          <p:nvPr>
            <p:ph type="body" sz="quarter" idx="33" hasCustomPrompt="1"/>
          </p:nvPr>
        </p:nvSpPr>
        <p:spPr>
          <a:xfrm>
            <a:off x="3823494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4" name="Text Placeholder 33"/>
          <p:cNvSpPr>
            <a:spLocks noGrp="1"/>
          </p:cNvSpPr>
          <p:nvPr>
            <p:ph type="body" sz="quarter" idx="34" hasCustomPrompt="1"/>
          </p:nvPr>
        </p:nvSpPr>
        <p:spPr>
          <a:xfrm>
            <a:off x="5506641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5" name="Text Placeholder 33"/>
          <p:cNvSpPr>
            <a:spLocks noGrp="1"/>
          </p:cNvSpPr>
          <p:nvPr>
            <p:ph type="body" sz="quarter" idx="35" hasCustomPrompt="1"/>
          </p:nvPr>
        </p:nvSpPr>
        <p:spPr>
          <a:xfrm>
            <a:off x="718978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6" name="Text Placehold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457200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7" name="Text Placehold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214034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8" name="Text Placehold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3823494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9" name="Text Placeholder 33"/>
          <p:cNvSpPr>
            <a:spLocks noGrp="1"/>
          </p:cNvSpPr>
          <p:nvPr>
            <p:ph type="body" sz="quarter" idx="39" hasCustomPrompt="1"/>
          </p:nvPr>
        </p:nvSpPr>
        <p:spPr>
          <a:xfrm>
            <a:off x="5506641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80" name="Text Placeholder 33"/>
          <p:cNvSpPr>
            <a:spLocks noGrp="1"/>
          </p:cNvSpPr>
          <p:nvPr>
            <p:ph type="body" sz="quarter" idx="40" hasCustomPrompt="1"/>
          </p:nvPr>
        </p:nvSpPr>
        <p:spPr>
          <a:xfrm>
            <a:off x="718978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41977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03323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+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92806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485921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8377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685800"/>
            <a:ext cx="2321755" cy="5492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0"/>
          </p:nvPr>
        </p:nvSpPr>
        <p:spPr>
          <a:xfrm>
            <a:off x="6353908" y="685800"/>
            <a:ext cx="2332892" cy="5492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273749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181193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32792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407150"/>
            <a:ext cx="75828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74890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All Click To Edit 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9078" y="685800"/>
            <a:ext cx="4857722" cy="5492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More</a:t>
            </a:r>
          </a:p>
          <a:p>
            <a:pPr lvl="8"/>
            <a:r>
              <a:rPr lang="en-US"/>
              <a:t>More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457200" y="460057"/>
            <a:ext cx="318205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 userDrawn="1"/>
        </p:nvCxnSpPr>
        <p:spPr>
          <a:xfrm>
            <a:off x="3829078" y="460057"/>
            <a:ext cx="485772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 userDrawn="1"/>
        </p:nvSpPr>
        <p:spPr>
          <a:xfrm>
            <a:off x="8561766" y="6397715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2385CB4A-7E96-44CA-B116-B71B544B697D}" type="slidenum">
              <a:rPr lang="en-US" sz="800" smtClean="0">
                <a:solidFill>
                  <a:schemeClr val="bg2"/>
                </a:solidFill>
              </a:rPr>
              <a:pPr algn="r"/>
              <a:t>‹#›</a:t>
            </a:fld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8331889" y="6397715"/>
            <a:ext cx="240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>
                <a:solidFill>
                  <a:schemeClr val="bg2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7281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6" r:id="rId4"/>
    <p:sldLayoutId id="2147483658" r:id="rId5"/>
    <p:sldLayoutId id="2147483650" r:id="rId6"/>
    <p:sldLayoutId id="2147483657" r:id="rId7"/>
    <p:sldLayoutId id="2147483659" r:id="rId8"/>
    <p:sldLayoutId id="2147483654" r:id="rId9"/>
    <p:sldLayoutId id="2147483660" r:id="rId10"/>
    <p:sldLayoutId id="214748365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 spc="-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500" b="0" i="1" kern="1200">
          <a:solidFill>
            <a:schemeClr val="accent1"/>
          </a:solidFill>
          <a:latin typeface="Corbel" panose="020B0503020204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i="1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accent4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171450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344488" indent="-173038" algn="l" defTabSz="914400" rtl="0" eaLnBrk="1" latinLnBrk="0" hangingPunct="1">
        <a:lnSpc>
          <a:spcPct val="8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​"/>
        <a:defRPr sz="1500" i="1" kern="1200" baseline="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7pPr>
      <a:lvl8pPr marL="171450" indent="-17145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8pPr>
      <a:lvl9pPr marL="344488" indent="-173038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7000">
              <a:srgbClr val="FED0BC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8544" y="-31091"/>
            <a:ext cx="12193446" cy="69697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C39569-4CE3-0940-9DE2-08E14B482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5974" y="6487426"/>
            <a:ext cx="2204884" cy="314993"/>
          </a:xfrm>
        </p:spPr>
        <p:txBody>
          <a:bodyPr/>
          <a:lstStyle/>
          <a:p>
            <a:pPr algn="ctr"/>
            <a:r>
              <a:rPr lang="en-US" sz="1600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VandyHacks 2020</a:t>
            </a:r>
            <a:endParaRPr lang="en-US" sz="1600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84EF039-D829-8449-94C9-EE2FF5976B62}"/>
              </a:ext>
            </a:extLst>
          </p:cNvPr>
          <p:cNvSpPr txBox="1">
            <a:spLocks/>
          </p:cNvSpPr>
          <p:nvPr/>
        </p:nvSpPr>
        <p:spPr>
          <a:xfrm>
            <a:off x="321574" y="1012723"/>
            <a:ext cx="7491167" cy="128069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00" cap="all" spc="-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spc="-100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Classifying Heartbeat anomalies</a:t>
            </a:r>
          </a:p>
          <a:p>
            <a:r>
              <a:rPr lang="en-US" sz="4500" dirty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/>
            </a:r>
            <a:br>
              <a:rPr lang="en-US" sz="4500" dirty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600" b="0" spc="0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Rastko Stojsin &amp; </a:t>
            </a:r>
          </a:p>
          <a:p>
            <a:r>
              <a:rPr lang="en-US" sz="2600" b="0" spc="0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Teddy Weaver</a:t>
            </a:r>
            <a:endParaRPr lang="en-US" sz="2600" b="0" spc="0" dirty="0">
              <a:solidFill>
                <a:srgbClr val="464647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4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A7A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>
            <a:stCxn id="8" idx="3"/>
          </p:cNvCxnSpPr>
          <p:nvPr/>
        </p:nvCxnSpPr>
        <p:spPr>
          <a:xfrm>
            <a:off x="3135087" y="4359358"/>
            <a:ext cx="1727383" cy="0"/>
          </a:xfrm>
          <a:prstGeom prst="straightConnector1">
            <a:avLst/>
          </a:prstGeom>
          <a:ln w="57150">
            <a:solidFill>
              <a:srgbClr val="6566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572666" y="3638937"/>
            <a:ext cx="906030" cy="1455933"/>
          </a:xfrm>
          <a:prstGeom prst="ellipse">
            <a:avLst/>
          </a:prstGeom>
          <a:solidFill>
            <a:srgbClr val="EDEDED"/>
          </a:solidFill>
          <a:ln w="57150">
            <a:solidFill>
              <a:srgbClr val="656668"/>
            </a:solidFill>
          </a:ln>
          <a:effectLst>
            <a:outerShdw dist="38100" dir="5400000" algn="t" rotWithShape="0">
              <a:schemeClr val="bg2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b="1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C86C9C-CA4B-334E-AA99-46CB8C09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462516"/>
          </a:xfrm>
        </p:spPr>
        <p:txBody>
          <a:bodyPr/>
          <a:lstStyle/>
          <a:p>
            <a:r>
              <a:rPr lang="en-US" sz="3000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Data </a:t>
            </a:r>
            <a:endParaRPr lang="en-US" sz="3000" b="0" spc="0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xmlns="" id="{B0525B58-369D-0845-AE42-B79DB0251D68}"/>
              </a:ext>
            </a:extLst>
          </p:cNvPr>
          <p:cNvSpPr txBox="1">
            <a:spLocks/>
          </p:cNvSpPr>
          <p:nvPr/>
        </p:nvSpPr>
        <p:spPr>
          <a:xfrm>
            <a:off x="457200" y="1293923"/>
            <a:ext cx="2193010" cy="831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3">
              <a:buNone/>
            </a:pPr>
            <a:r>
              <a:rPr lang="en-US" sz="1800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 to 30 second long audio files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97603A4-282E-7147-8407-ECE9955D909D}"/>
              </a:ext>
            </a:extLst>
          </p:cNvPr>
          <p:cNvSpPr/>
          <p:nvPr/>
        </p:nvSpPr>
        <p:spPr>
          <a:xfrm>
            <a:off x="372138" y="6272657"/>
            <a:ext cx="4490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Source: </a:t>
            </a:r>
            <a:r>
              <a:rPr lang="en-US" sz="1200" dirty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1200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www.kaggle.com/kinguistics/heartbeat-sounds</a:t>
            </a:r>
            <a:endParaRPr lang="en-US" sz="1200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0" r="57642"/>
          <a:stretch/>
        </p:blipFill>
        <p:spPr>
          <a:xfrm>
            <a:off x="686347" y="2723827"/>
            <a:ext cx="2448740" cy="3271062"/>
          </a:xfrm>
          <a:prstGeom prst="rect">
            <a:avLst/>
          </a:prstGeom>
          <a:ln w="73025">
            <a:solidFill>
              <a:srgbClr val="656668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1033623" y="2246004"/>
            <a:ext cx="1754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sample</a:t>
            </a:r>
            <a:endParaRPr lang="en-US" sz="2000" b="1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xmlns="" id="{B0525B58-369D-0845-AE42-B79DB0251D68}"/>
              </a:ext>
            </a:extLst>
          </p:cNvPr>
          <p:cNvSpPr txBox="1">
            <a:spLocks/>
          </p:cNvSpPr>
          <p:nvPr/>
        </p:nvSpPr>
        <p:spPr>
          <a:xfrm>
            <a:off x="3825552" y="481850"/>
            <a:ext cx="4630800" cy="9517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3">
              <a:buNone/>
            </a:pPr>
            <a:endParaRPr lang="en-US" sz="700" dirty="0" smtClean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Set A (176 wav files) 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</a:t>
            </a:r>
            <a:r>
              <a:rPr lang="en-US" sz="1800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rom </a:t>
            </a:r>
            <a:r>
              <a:rPr lang="en-US" sz="1800" dirty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public </a:t>
            </a:r>
            <a:r>
              <a:rPr lang="en-US" sz="1800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~ iPhone app</a:t>
            </a:r>
            <a:endParaRPr lang="en-US" sz="1800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09426"/>
              </p:ext>
            </p:extLst>
          </p:nvPr>
        </p:nvGraphicFramePr>
        <p:xfrm>
          <a:off x="5006675" y="3183700"/>
          <a:ext cx="3449676" cy="235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838"/>
                <a:gridCol w="1724838"/>
              </a:tblGrid>
              <a:tr h="11675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464647"/>
                          </a:solidFill>
                        </a:rPr>
                        <a:t>murmur</a:t>
                      </a:r>
                      <a:endParaRPr lang="en-US" sz="2400" dirty="0">
                        <a:solidFill>
                          <a:srgbClr val="464647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656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56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56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56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464647"/>
                          </a:solidFill>
                        </a:rPr>
                        <a:t>normal</a:t>
                      </a:r>
                      <a:endParaRPr lang="en-US" sz="2400" dirty="0">
                        <a:solidFill>
                          <a:srgbClr val="464647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656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56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56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56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376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464647"/>
                          </a:solidFill>
                        </a:rPr>
                        <a:t>extra</a:t>
                      </a:r>
                      <a:endParaRPr lang="en-US" sz="2400" b="1" dirty="0">
                        <a:solidFill>
                          <a:srgbClr val="464647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656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56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56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56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464647"/>
                          </a:solidFill>
                        </a:rPr>
                        <a:t>artifact</a:t>
                      </a:r>
                      <a:endParaRPr lang="en-US" sz="2400" b="1" dirty="0"/>
                    </a:p>
                  </a:txBody>
                  <a:tcPr anchor="ctr">
                    <a:lnL w="57150" cap="flat" cmpd="sng" algn="ctr">
                      <a:solidFill>
                        <a:srgbClr val="656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56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56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566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Content Placeholder 1">
            <a:extLst>
              <a:ext uri="{FF2B5EF4-FFF2-40B4-BE49-F238E27FC236}">
                <a16:creationId xmlns:a16="http://schemas.microsoft.com/office/drawing/2014/main" xmlns="" id="{B0525B58-369D-0845-AE42-B79DB0251D68}"/>
              </a:ext>
            </a:extLst>
          </p:cNvPr>
          <p:cNvSpPr txBox="1">
            <a:spLocks/>
          </p:cNvSpPr>
          <p:nvPr/>
        </p:nvSpPr>
        <p:spPr>
          <a:xfrm>
            <a:off x="3825553" y="1487576"/>
            <a:ext cx="4630798" cy="9330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pPr lvl="3">
              <a:buNone/>
            </a:pPr>
            <a:endParaRPr lang="en-US" sz="100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Set B (656 wav files)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From hospitals ~ digital stethoscopes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54418" y="2703739"/>
            <a:ext cx="1754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categories</a:t>
            </a:r>
            <a:endParaRPr lang="en-US" sz="2000" b="1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08" y="3953658"/>
            <a:ext cx="542760" cy="8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A7A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167951"/>
            <a:ext cx="9069358" cy="499188"/>
          </a:xfrm>
          <a:prstGeom prst="rect">
            <a:avLst/>
          </a:prstGeom>
          <a:solidFill>
            <a:srgbClr val="EDEDED"/>
          </a:solidFill>
          <a:ln>
            <a:noFill/>
          </a:ln>
          <a:effectLst>
            <a:outerShdw dist="38100" dir="5400000" algn="t" rotWithShape="0">
              <a:schemeClr val="bg2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b="1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C86C9C-CA4B-334E-AA99-46CB8C09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9817"/>
            <a:ext cx="3182052" cy="462516"/>
          </a:xfrm>
        </p:spPr>
        <p:txBody>
          <a:bodyPr/>
          <a:lstStyle/>
          <a:p>
            <a:r>
              <a:rPr lang="en-US" sz="3000" b="0" spc="0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sz="3000" b="0" spc="0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67584"/>
          <a:stretch/>
        </p:blipFill>
        <p:spPr>
          <a:xfrm>
            <a:off x="253298" y="2620218"/>
            <a:ext cx="1761566" cy="2125203"/>
          </a:xfrm>
          <a:prstGeom prst="rect">
            <a:avLst/>
          </a:prstGeom>
          <a:ln w="38100">
            <a:solidFill>
              <a:srgbClr val="656668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r="43638"/>
          <a:stretch/>
        </p:blipFill>
        <p:spPr>
          <a:xfrm>
            <a:off x="3555944" y="541180"/>
            <a:ext cx="1743843" cy="1535930"/>
          </a:xfrm>
          <a:prstGeom prst="rect">
            <a:avLst/>
          </a:prstGeom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26079" r="45493" b="-1"/>
          <a:stretch/>
        </p:blipFill>
        <p:spPr>
          <a:xfrm>
            <a:off x="3555944" y="2959340"/>
            <a:ext cx="1762505" cy="14423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6" r="43388"/>
          <a:stretch/>
        </p:blipFill>
        <p:spPr>
          <a:xfrm>
            <a:off x="3574605" y="5113175"/>
            <a:ext cx="1743843" cy="15768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79" y="915704"/>
            <a:ext cx="1183204" cy="7837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79" y="3290934"/>
            <a:ext cx="1183204" cy="78377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88" y="5512250"/>
            <a:ext cx="1183204" cy="78377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6904650" y="934365"/>
            <a:ext cx="2164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75.2%</a:t>
            </a:r>
            <a:endParaRPr lang="en-US" sz="3600" b="1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04650" y="3237137"/>
            <a:ext cx="2164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70.1%</a:t>
            </a:r>
            <a:endParaRPr lang="en-US" sz="3600" b="1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60631" y="5578446"/>
            <a:ext cx="2164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64.1%</a:t>
            </a:r>
            <a:endParaRPr lang="en-US" sz="3600" b="1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4" name="Straight Connector 33"/>
          <p:cNvCxnSpPr>
            <a:stCxn id="21" idx="3"/>
          </p:cNvCxnSpPr>
          <p:nvPr/>
        </p:nvCxnSpPr>
        <p:spPr>
          <a:xfrm flipV="1">
            <a:off x="2014864" y="3676262"/>
            <a:ext cx="616369" cy="6558"/>
          </a:xfrm>
          <a:prstGeom prst="line">
            <a:avLst/>
          </a:prstGeom>
          <a:ln w="69850">
            <a:solidFill>
              <a:srgbClr val="656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3" idx="1"/>
          </p:cNvCxnSpPr>
          <p:nvPr/>
        </p:nvCxnSpPr>
        <p:spPr>
          <a:xfrm>
            <a:off x="2612572" y="3676260"/>
            <a:ext cx="943372" cy="4274"/>
          </a:xfrm>
          <a:prstGeom prst="straightConnector1">
            <a:avLst/>
          </a:prstGeom>
          <a:ln w="69850">
            <a:solidFill>
              <a:srgbClr val="6566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24" idx="1"/>
          </p:cNvCxnSpPr>
          <p:nvPr/>
        </p:nvCxnSpPr>
        <p:spPr>
          <a:xfrm rot="16200000" flipH="1">
            <a:off x="1979298" y="4306305"/>
            <a:ext cx="2228509" cy="962105"/>
          </a:xfrm>
          <a:prstGeom prst="bentConnector2">
            <a:avLst/>
          </a:prstGeom>
          <a:ln w="69850">
            <a:solidFill>
              <a:srgbClr val="6566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22" idx="1"/>
          </p:cNvCxnSpPr>
          <p:nvPr/>
        </p:nvCxnSpPr>
        <p:spPr>
          <a:xfrm rot="5400000" flipH="1" flipV="1">
            <a:off x="1898564" y="2023153"/>
            <a:ext cx="2371388" cy="943372"/>
          </a:xfrm>
          <a:prstGeom prst="bentConnector2">
            <a:avLst/>
          </a:prstGeom>
          <a:ln w="69850">
            <a:solidFill>
              <a:srgbClr val="6566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2" idx="3"/>
            <a:endCxn id="25" idx="1"/>
          </p:cNvCxnSpPr>
          <p:nvPr/>
        </p:nvCxnSpPr>
        <p:spPr>
          <a:xfrm flipV="1">
            <a:off x="5299787" y="1307589"/>
            <a:ext cx="485192" cy="1556"/>
          </a:xfrm>
          <a:prstGeom prst="straightConnector1">
            <a:avLst/>
          </a:prstGeom>
          <a:ln w="69850">
            <a:solidFill>
              <a:srgbClr val="6566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3" idx="3"/>
            <a:endCxn id="28" idx="1"/>
          </p:cNvCxnSpPr>
          <p:nvPr/>
        </p:nvCxnSpPr>
        <p:spPr>
          <a:xfrm>
            <a:off x="5318449" y="3680534"/>
            <a:ext cx="466530" cy="2285"/>
          </a:xfrm>
          <a:prstGeom prst="straightConnector1">
            <a:avLst/>
          </a:prstGeom>
          <a:ln w="69850">
            <a:solidFill>
              <a:srgbClr val="6566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4" idx="3"/>
            <a:endCxn id="29" idx="1"/>
          </p:cNvCxnSpPr>
          <p:nvPr/>
        </p:nvCxnSpPr>
        <p:spPr>
          <a:xfrm>
            <a:off x="5318448" y="5901613"/>
            <a:ext cx="477640" cy="2522"/>
          </a:xfrm>
          <a:prstGeom prst="straightConnector1">
            <a:avLst/>
          </a:prstGeom>
          <a:ln w="69850">
            <a:solidFill>
              <a:srgbClr val="6566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218427" y="4730229"/>
            <a:ext cx="2493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  <a:r>
              <a:rPr lang="en-US" sz="2000" b="1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hroma</a:t>
            </a:r>
            <a:r>
              <a:rPr lang="en-US" sz="2000" b="1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feature</a:t>
            </a:r>
            <a:endParaRPr lang="en-US" sz="2000" b="1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481299" y="125670"/>
            <a:ext cx="1874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spectrogram</a:t>
            </a:r>
            <a:endParaRPr lang="en-US" sz="2000" b="1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57872" y="2148237"/>
            <a:ext cx="1592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sample</a:t>
            </a:r>
            <a:endParaRPr lang="en-US" sz="2000" b="1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81299" y="2290766"/>
            <a:ext cx="1967778" cy="713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mel-frequency </a:t>
            </a:r>
            <a:r>
              <a:rPr lang="en-US" sz="2000" b="1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cepstral coef.</a:t>
            </a:r>
            <a:endParaRPr lang="en-US" sz="2000" b="1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981258" y="92866"/>
            <a:ext cx="18744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</a:t>
            </a:r>
            <a:r>
              <a:rPr lang="en-US" sz="2000" b="1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alidation errors</a:t>
            </a:r>
            <a:endParaRPr lang="en-US" sz="2000" b="1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0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A7A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167951"/>
            <a:ext cx="9069358" cy="499188"/>
          </a:xfrm>
          <a:prstGeom prst="rect">
            <a:avLst/>
          </a:prstGeom>
          <a:solidFill>
            <a:srgbClr val="EDEDED"/>
          </a:solidFill>
          <a:ln>
            <a:noFill/>
          </a:ln>
          <a:effectLst>
            <a:outerShdw dist="38100" dir="5400000" algn="t" rotWithShape="0">
              <a:schemeClr val="bg2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b="1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C86C9C-CA4B-334E-AA99-46CB8C09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9817"/>
            <a:ext cx="3182052" cy="462516"/>
          </a:xfrm>
        </p:spPr>
        <p:txBody>
          <a:bodyPr/>
          <a:lstStyle/>
          <a:p>
            <a:r>
              <a:rPr lang="en-US" sz="3000" b="0" spc="0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sz="3000" b="0" spc="0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r="43638"/>
          <a:stretch/>
        </p:blipFill>
        <p:spPr>
          <a:xfrm>
            <a:off x="685400" y="529588"/>
            <a:ext cx="1743843" cy="1535930"/>
          </a:xfrm>
          <a:prstGeom prst="rect">
            <a:avLst/>
          </a:prstGeom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26079" r="45493" b="-1"/>
          <a:stretch/>
        </p:blipFill>
        <p:spPr>
          <a:xfrm>
            <a:off x="685400" y="2947748"/>
            <a:ext cx="1762505" cy="14423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6" r="43388"/>
          <a:stretch/>
        </p:blipFill>
        <p:spPr>
          <a:xfrm>
            <a:off x="704061" y="5101583"/>
            <a:ext cx="1743843" cy="15768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44" y="934365"/>
            <a:ext cx="1183204" cy="7837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44" y="3309595"/>
            <a:ext cx="1183204" cy="78377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53" y="5530911"/>
            <a:ext cx="1183204" cy="78377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966537" y="3330804"/>
            <a:ext cx="2164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72.1</a:t>
            </a:r>
            <a:r>
              <a:rPr lang="en-US" sz="3600" b="1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%</a:t>
            </a:r>
            <a:endParaRPr lang="en-US" sz="3600" b="1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2" name="Straight Arrow Connector 51"/>
          <p:cNvCxnSpPr>
            <a:stCxn id="22" idx="3"/>
          </p:cNvCxnSpPr>
          <p:nvPr/>
        </p:nvCxnSpPr>
        <p:spPr>
          <a:xfrm flipV="1">
            <a:off x="2429243" y="1295997"/>
            <a:ext cx="485192" cy="1556"/>
          </a:xfrm>
          <a:prstGeom prst="straightConnector1">
            <a:avLst/>
          </a:prstGeom>
          <a:ln w="69850">
            <a:solidFill>
              <a:srgbClr val="6566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3" idx="3"/>
          </p:cNvCxnSpPr>
          <p:nvPr/>
        </p:nvCxnSpPr>
        <p:spPr>
          <a:xfrm>
            <a:off x="2447905" y="3668942"/>
            <a:ext cx="466530" cy="2285"/>
          </a:xfrm>
          <a:prstGeom prst="straightConnector1">
            <a:avLst/>
          </a:prstGeom>
          <a:ln w="69850">
            <a:solidFill>
              <a:srgbClr val="6566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4" idx="3"/>
          </p:cNvCxnSpPr>
          <p:nvPr/>
        </p:nvCxnSpPr>
        <p:spPr>
          <a:xfrm>
            <a:off x="2447904" y="5890021"/>
            <a:ext cx="477640" cy="2522"/>
          </a:xfrm>
          <a:prstGeom prst="straightConnector1">
            <a:avLst/>
          </a:prstGeom>
          <a:ln w="69850">
            <a:solidFill>
              <a:srgbClr val="6566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47883" y="4718637"/>
            <a:ext cx="2493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  <a:r>
              <a:rPr lang="en-US" sz="2000" b="1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hroma</a:t>
            </a:r>
            <a:r>
              <a:rPr lang="en-US" sz="2000" b="1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feature</a:t>
            </a:r>
            <a:endParaRPr lang="en-US" sz="2000" b="1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0755" y="114078"/>
            <a:ext cx="1874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spectrogram</a:t>
            </a:r>
            <a:endParaRPr lang="en-US" sz="2000" b="1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10755" y="2279174"/>
            <a:ext cx="1967778" cy="713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mel-frequency </a:t>
            </a:r>
            <a:r>
              <a:rPr lang="en-US" sz="2000" b="1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cepstral coef.</a:t>
            </a:r>
            <a:endParaRPr lang="en-US" sz="2000" b="1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966537" y="2667739"/>
            <a:ext cx="1874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accuracy</a:t>
            </a:r>
            <a:endParaRPr lang="en-US" sz="2000" b="1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6" name="Elbow Connector 25"/>
          <p:cNvCxnSpPr>
            <a:stCxn id="28" idx="3"/>
          </p:cNvCxnSpPr>
          <p:nvPr/>
        </p:nvCxnSpPr>
        <p:spPr>
          <a:xfrm>
            <a:off x="4021348" y="3701480"/>
            <a:ext cx="3015895" cy="12700"/>
          </a:xfrm>
          <a:prstGeom prst="bentConnector3">
            <a:avLst>
              <a:gd name="adj1" fmla="val 50000"/>
            </a:avLst>
          </a:prstGeom>
          <a:ln w="69850">
            <a:solidFill>
              <a:srgbClr val="6566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5" idx="3"/>
          </p:cNvCxnSpPr>
          <p:nvPr/>
        </p:nvCxnSpPr>
        <p:spPr>
          <a:xfrm>
            <a:off x="4021348" y="1326250"/>
            <a:ext cx="1502374" cy="2387930"/>
          </a:xfrm>
          <a:prstGeom prst="bentConnector2">
            <a:avLst/>
          </a:prstGeom>
          <a:ln w="69850">
            <a:solidFill>
              <a:srgbClr val="656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9" idx="3"/>
          </p:cNvCxnSpPr>
          <p:nvPr/>
        </p:nvCxnSpPr>
        <p:spPr>
          <a:xfrm flipV="1">
            <a:off x="4032457" y="3714180"/>
            <a:ext cx="1491265" cy="2208616"/>
          </a:xfrm>
          <a:prstGeom prst="bentConnector2">
            <a:avLst/>
          </a:prstGeom>
          <a:ln w="69850">
            <a:solidFill>
              <a:srgbClr val="656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772535" y="3309595"/>
            <a:ext cx="1585387" cy="689501"/>
          </a:xfrm>
          <a:prstGeom prst="ellipse">
            <a:avLst/>
          </a:prstGeom>
          <a:solidFill>
            <a:srgbClr val="EDEDED"/>
          </a:solidFill>
          <a:ln w="57150">
            <a:solidFill>
              <a:srgbClr val="656668"/>
            </a:solidFill>
          </a:ln>
          <a:effectLst>
            <a:outerShdw dist="38100" dir="5400000" algn="t" rotWithShape="0">
              <a:schemeClr val="bg2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b="1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65306" y="3454290"/>
            <a:ext cx="1874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ensemble</a:t>
            </a:r>
            <a:endParaRPr lang="en-US" sz="2000" b="1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46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A7A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167951"/>
            <a:ext cx="9069358" cy="499188"/>
          </a:xfrm>
          <a:prstGeom prst="rect">
            <a:avLst/>
          </a:prstGeom>
          <a:solidFill>
            <a:srgbClr val="EDEDED"/>
          </a:solidFill>
          <a:ln>
            <a:noFill/>
          </a:ln>
          <a:effectLst>
            <a:outerShdw dist="38100" dir="5400000" algn="t" rotWithShape="0">
              <a:schemeClr val="bg2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b="1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C86C9C-CA4B-334E-AA99-46CB8C09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9817"/>
            <a:ext cx="3182052" cy="462516"/>
          </a:xfrm>
        </p:spPr>
        <p:txBody>
          <a:bodyPr/>
          <a:lstStyle/>
          <a:p>
            <a:r>
              <a:rPr lang="en-US" sz="3000" b="0" spc="0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sz="3000" b="0" spc="0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87917" y="5062976"/>
            <a:ext cx="2493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  <a:r>
              <a:rPr lang="en-US" sz="2000" b="1" dirty="0" err="1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hroma</a:t>
            </a:r>
            <a:r>
              <a:rPr lang="en-US" sz="2000" b="1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feature</a:t>
            </a:r>
            <a:endParaRPr lang="en-US" sz="2000" b="1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597442" y="1244231"/>
            <a:ext cx="1874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spectrogram</a:t>
            </a:r>
            <a:endParaRPr lang="en-US" sz="2000" b="1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550789" y="2778632"/>
            <a:ext cx="1967778" cy="713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mel-frequency </a:t>
            </a:r>
            <a:r>
              <a:rPr lang="en-US" sz="2000" b="1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cepstral coef.</a:t>
            </a:r>
            <a:endParaRPr lang="en-US" sz="2000" b="1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0" t="27208" r="10309" b="11467"/>
          <a:stretch/>
        </p:blipFill>
        <p:spPr>
          <a:xfrm>
            <a:off x="447556" y="696955"/>
            <a:ext cx="2426273" cy="14507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4" t="12749" r="10329" b="11444"/>
          <a:stretch/>
        </p:blipFill>
        <p:spPr>
          <a:xfrm>
            <a:off x="447556" y="4353534"/>
            <a:ext cx="2426273" cy="1818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5" t="12749" r="10329" b="8019"/>
          <a:stretch/>
        </p:blipFill>
        <p:spPr>
          <a:xfrm>
            <a:off x="457200" y="2315994"/>
            <a:ext cx="2416629" cy="189361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47556" y="198829"/>
            <a:ext cx="2426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Rastko’s Heart</a:t>
            </a:r>
            <a:endParaRPr lang="en-US" sz="2000" b="1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53662" y="6283873"/>
            <a:ext cx="2426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Normal </a:t>
            </a:r>
            <a:r>
              <a:rPr lang="en-US" sz="2000" b="1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/>
              </a:rPr>
              <a:t></a:t>
            </a:r>
            <a:endParaRPr lang="en-US" sz="2000" b="1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3" t="25656" r="10204" b="9598"/>
          <a:stretch/>
        </p:blipFill>
        <p:spPr>
          <a:xfrm>
            <a:off x="6086038" y="685869"/>
            <a:ext cx="2440907" cy="1503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4" t="13711" r="9849" b="10596"/>
          <a:stretch/>
        </p:blipFill>
        <p:spPr>
          <a:xfrm>
            <a:off x="6086038" y="2334749"/>
            <a:ext cx="2493897" cy="1856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386" y="4058452"/>
            <a:ext cx="3212210" cy="2409158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086038" y="198829"/>
            <a:ext cx="2426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Teddy’s Heart</a:t>
            </a:r>
            <a:endParaRPr lang="en-US" sz="2000" b="1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7555" y="6283873"/>
            <a:ext cx="2426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Normal </a:t>
            </a:r>
            <a:r>
              <a:rPr lang="en-US" sz="2000" b="1" dirty="0" smtClean="0">
                <a:solidFill>
                  <a:srgbClr val="4646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/>
              </a:rPr>
              <a:t></a:t>
            </a:r>
            <a:endParaRPr lang="en-US" sz="2000" b="1" dirty="0">
              <a:solidFill>
                <a:srgbClr val="464647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7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 Swiss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dist="38100" dir="5400000" algn="t" rotWithShape="0">
            <a:schemeClr val="bg2">
              <a:alpha val="20000"/>
            </a:schemeClr>
          </a:outerShdw>
        </a:effectLst>
      </a:spPr>
      <a:bodyPr rtlCol="0" anchor="ctr"/>
      <a:lstStyle>
        <a:defPPr algn="ctr">
          <a:lnSpc>
            <a:spcPct val="95000"/>
          </a:lnSpc>
          <a:defRPr b="1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99</Words>
  <Application>Microsoft Macintosh PowerPoint</Application>
  <PresentationFormat>On-screen Show (4:3)</PresentationFormat>
  <Paragraphs>47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Corbel</vt:lpstr>
      <vt:lpstr>Helvetica Neue</vt:lpstr>
      <vt:lpstr>Helvetica Neue Medium</vt:lpstr>
      <vt:lpstr>Microsoft New Tai Lue</vt:lpstr>
      <vt:lpstr>Wingdings</vt:lpstr>
      <vt:lpstr>Arial</vt:lpstr>
      <vt:lpstr>Modern Swiss</vt:lpstr>
      <vt:lpstr>PowerPoint Presentation</vt:lpstr>
      <vt:lpstr>The Data </vt:lpstr>
      <vt:lpstr> </vt:lpstr>
      <vt:lpstr> </vt:lpstr>
      <vt:lpstr> 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Duarte;Inc. 2014</dc:creator>
  <cp:lastModifiedBy>Stojsin, Rastko</cp:lastModifiedBy>
  <cp:revision>27</cp:revision>
  <cp:lastPrinted>2014-02-11T23:37:51Z</cp:lastPrinted>
  <dcterms:created xsi:type="dcterms:W3CDTF">2014-02-07T03:47:22Z</dcterms:created>
  <dcterms:modified xsi:type="dcterms:W3CDTF">2020-10-04T13:20:22Z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1166664</vt:lpwstr>
  </property>
  <property fmtid="{D5CDD505-2E9C-101B-9397-08002B2CF9AE}" pid="3" name="NXPowerLiteSettings">
    <vt:lpwstr>F980073804F000</vt:lpwstr>
  </property>
  <property fmtid="{D5CDD505-2E9C-101B-9397-08002B2CF9AE}" pid="4" name="NXPowerLiteVersion">
    <vt:lpwstr>D5.0.2</vt:lpwstr>
  </property>
</Properties>
</file>