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0" r:id="rId7"/>
    <p:sldId id="262" r:id="rId8"/>
    <p:sldId id="263" r:id="rId9"/>
    <p:sldId id="264" r:id="rId10"/>
    <p:sldId id="272" r:id="rId11"/>
    <p:sldId id="273" r:id="rId12"/>
    <p:sldId id="274" r:id="rId13"/>
    <p:sldId id="275" r:id="rId14"/>
    <p:sldId id="265" r:id="rId15"/>
    <p:sldId id="270" r:id="rId16"/>
    <p:sldId id="266" r:id="rId17"/>
    <p:sldId id="271" r:id="rId18"/>
    <p:sldId id="269" r:id="rId19"/>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04" y="3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2025/7/10</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7/10/2025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2025/7/10</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2025/7/10</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2025/7/10</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E3716-B823-8719-0539-B73C3620DBD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C36508D-EA69-71C9-6D4F-9015BD129B98}"/>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295902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C25D8-6948-9ACC-B4C6-BA4791BCE29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物理ノード関連</a:t>
            </a:r>
            <a:r>
              <a:rPr lang="ja-JP" altLang="en-US" sz="3600" u="sng" dirty="0"/>
              <a:t>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7C40EE0B-3A14-5631-2588-610259F63A5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77776"/>
            <a:ext cx="10111740" cy="4417283"/>
          </a:xfrm>
        </p:spPr>
      </p:pic>
    </p:spTree>
    <p:extLst>
      <p:ext uri="{BB962C8B-B14F-4D97-AF65-F5344CB8AC3E}">
        <p14:creationId xmlns:p14="http://schemas.microsoft.com/office/powerpoint/2010/main" val="25817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A3A84-ED02-D675-82C5-0D0B250E177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仮想マシン管理ダッシュボード画面</a:t>
            </a:r>
          </a:p>
        </p:txBody>
      </p:sp>
      <p:pic>
        <p:nvPicPr>
          <p:cNvPr id="5" name="コンテンツ プレースホルダー 4" descr="グラフィカル ユーザー インターフェイス, アプリケーション&#10;&#10;AI 生成コンテンツは誤りを含む可能性があります。">
            <a:extLst>
              <a:ext uri="{FF2B5EF4-FFF2-40B4-BE49-F238E27FC236}">
                <a16:creationId xmlns:a16="http://schemas.microsoft.com/office/drawing/2014/main" id="{2B30F296-B02B-493F-B656-56866ED6326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91640"/>
            <a:ext cx="10751820" cy="4994909"/>
          </a:xfrm>
        </p:spPr>
      </p:pic>
    </p:spTree>
    <p:extLst>
      <p:ext uri="{BB962C8B-B14F-4D97-AF65-F5344CB8AC3E}">
        <p14:creationId xmlns:p14="http://schemas.microsoft.com/office/powerpoint/2010/main" val="172112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EDF33-14C9-D978-1FFF-25FFAE2879E3}"/>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仮想マシン作成画面</a:t>
            </a:r>
          </a:p>
        </p:txBody>
      </p:sp>
      <p:pic>
        <p:nvPicPr>
          <p:cNvPr id="9" name="コンテンツ プレースホルダー 8" descr="グラフィカル ユーザー インターフェイス, アプリケーション">
            <a:extLst>
              <a:ext uri="{FF2B5EF4-FFF2-40B4-BE49-F238E27FC236}">
                <a16:creationId xmlns:a16="http://schemas.microsoft.com/office/drawing/2014/main" id="{34619503-48B0-55FD-A9CE-0336F2FEBF0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64630" y="304803"/>
            <a:ext cx="6106884" cy="6411683"/>
          </a:xfrm>
        </p:spPr>
      </p:pic>
    </p:spTree>
    <p:extLst>
      <p:ext uri="{BB962C8B-B14F-4D97-AF65-F5344CB8AC3E}">
        <p14:creationId xmlns:p14="http://schemas.microsoft.com/office/powerpoint/2010/main" val="7586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462411"/>
            <a:ext cx="6676828" cy="707886"/>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a:t>
            </a:r>
            <a:endParaRPr lang="en-US" altLang="ja-JP" sz="2000" dirty="0">
              <a:latin typeface="ＭＳ Ｐゴシック"/>
              <a:ea typeface="ＭＳ Ｐゴシック"/>
            </a:endParaRPr>
          </a:p>
          <a:p>
            <a:r>
              <a:rPr kumimoji="1" lang="ja-JP" altLang="en-US" sz="2000" dirty="0">
                <a:latin typeface="ＭＳ Ｐゴシック"/>
                <a:ea typeface="ＭＳ Ｐゴシック"/>
              </a:rPr>
              <a:t>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361846"/>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3569059"/>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5537093"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446550"/>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723549"/>
          </a:xfrm>
          <a:prstGeom prst="rect">
            <a:avLst/>
          </a:prstGeom>
          <a:noFill/>
        </p:spPr>
        <p:txBody>
          <a:bodyPr wrap="square" lIns="91440" tIns="45720" rIns="91440" bIns="45720" rtlCol="0" anchor="t">
            <a:spAutoFit/>
          </a:bodyPr>
          <a:lstStyle/>
          <a:p>
            <a:r>
              <a:rPr kumimoji="1" lang="ja-JP" altLang="en-US" sz="2800">
                <a:latin typeface="ＭＳ Ｐゴシック"/>
                <a:ea typeface="ＭＳ Ｐゴシック"/>
              </a:rPr>
              <a:t>・1</a:t>
            </a:r>
            <a:r>
              <a:rPr kumimoji="1" lang="en-US" altLang="ja-JP" sz="2800">
                <a:latin typeface="ＭＳ Ｐゴシック"/>
                <a:ea typeface="ＭＳ Ｐゴシック"/>
              </a:rPr>
              <a:t>.</a:t>
            </a:r>
            <a:r>
              <a:rPr kumimoji="1" lang="ja-JP" altLang="en-US" sz="2800">
                <a:latin typeface="ＭＳ Ｐゴシック"/>
                <a:ea typeface="ＭＳ Ｐゴシック"/>
              </a:rPr>
              <a:t>仮想コンピューティング環境の提供</a:t>
            </a:r>
            <a:r>
              <a:rPr kumimoji="1" lang="en-US" altLang="ja-JP" sz="2800">
                <a:latin typeface="ＭＳ Ｐゴシック"/>
                <a:ea typeface="ＭＳ Ｐゴシック"/>
              </a:rPr>
              <a:t>(Like IaaS)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GUI</a:t>
            </a:r>
            <a:r>
              <a:rPr kumimoji="1" lang="ja-JP" altLang="en-US">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723549"/>
          </a:xfrm>
          <a:prstGeom prst="rect">
            <a:avLst/>
          </a:prstGeom>
          <a:noFill/>
        </p:spPr>
        <p:txBody>
          <a:bodyPr wrap="square" rtlCol="0">
            <a:spAutoFit/>
          </a:bodyPr>
          <a:lstStyle/>
          <a:p>
            <a:r>
              <a:rPr kumimoji="1" lang="ja-JP" altLang="en-US" sz="2800">
                <a:latin typeface="ＭＳ Ｐゴシック" panose="020B0600070205080204" pitchFamily="50" charset="-128"/>
                <a:ea typeface="ＭＳ Ｐゴシック" panose="020B0600070205080204" pitchFamily="50" charset="-128"/>
              </a:rPr>
              <a:t>・</a:t>
            </a:r>
            <a:r>
              <a:rPr kumimoji="1" lang="en-US" altLang="ja-JP" sz="2800">
                <a:latin typeface="ＭＳ Ｐゴシック" panose="020B0600070205080204" pitchFamily="50" charset="-128"/>
                <a:ea typeface="ＭＳ Ｐゴシック" panose="020B0600070205080204" pitchFamily="50" charset="-128"/>
              </a:rPr>
              <a:t>3.</a:t>
            </a:r>
            <a:r>
              <a:rPr kumimoji="1" lang="ja-JP" altLang="en-US" sz="280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a:latin typeface="ＭＳ Ｐゴシック" panose="020B0600070205080204" pitchFamily="50" charset="-128"/>
                <a:ea typeface="ＭＳ Ｐゴシック" panose="020B0600070205080204" pitchFamily="50" charset="-128"/>
              </a:rPr>
              <a:t>(Like PaaS)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Minecraft</a:t>
            </a:r>
            <a:r>
              <a:rPr kumimoji="1" lang="ja-JP" altLang="en-US">
                <a:latin typeface="ＭＳ Ｐゴシック" panose="020B0600070205080204" pitchFamily="50" charset="-128"/>
                <a:ea typeface="ＭＳ Ｐゴシック" panose="020B0600070205080204" pitchFamily="50" charset="-128"/>
              </a:rPr>
              <a:t>、</a:t>
            </a:r>
            <a:r>
              <a:rPr kumimoji="1" lang="en-US" altLang="ja-JP" err="1">
                <a:latin typeface="ＭＳ Ｐゴシック" panose="020B0600070205080204" pitchFamily="50" charset="-128"/>
                <a:ea typeface="ＭＳ Ｐゴシック" panose="020B0600070205080204" pitchFamily="50" charset="-128"/>
              </a:rPr>
              <a:t>PalWorld</a:t>
            </a:r>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Ark</a:t>
            </a:r>
            <a:r>
              <a:rPr kumimoji="1" lang="ja-JP" altLang="en-US">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6" name="コンテンツ プレースホルダー 5" descr="ダイアグラム&#10;&#10;AI 生成コンテンツは誤りを含む可能性があります。">
            <a:extLst>
              <a:ext uri="{FF2B5EF4-FFF2-40B4-BE49-F238E27FC236}">
                <a16:creationId xmlns:a16="http://schemas.microsoft.com/office/drawing/2014/main" id="{22A38D10-4AF3-98AA-991A-33FA42584D6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95396"/>
            <a:ext cx="9699172" cy="5562603"/>
          </a:xfrm>
          <a:noFill/>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5" name="コンテンツ プレースホルダー 4">
            <a:extLst>
              <a:ext uri="{FF2B5EF4-FFF2-40B4-BE49-F238E27FC236}">
                <a16:creationId xmlns:a16="http://schemas.microsoft.com/office/drawing/2014/main" id="{868FAFA0-ABE0-11C8-9466-909041A933E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2009102"/>
            <a:ext cx="10515600" cy="2839796"/>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a:extLst>
              <a:ext uri="{FF2B5EF4-FFF2-40B4-BE49-F238E27FC236}">
                <a16:creationId xmlns:a16="http://schemas.microsoft.com/office/drawing/2014/main" id="{DAFDF843-FFE9-3D3D-FB45-63B8709B95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62" y="1001485"/>
            <a:ext cx="10302875" cy="5064025"/>
          </a:xfrm>
          <a:noFill/>
        </p:spPr>
      </p:pic>
      <p:pic>
        <p:nvPicPr>
          <p:cNvPr id="7" name="図 6" descr="背景パターン">
            <a:extLst>
              <a:ext uri="{FF2B5EF4-FFF2-40B4-BE49-F238E27FC236}">
                <a16:creationId xmlns:a16="http://schemas.microsoft.com/office/drawing/2014/main" id="{76B79E18-7F1C-6123-7417-77E3FB10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1" y="1536439"/>
            <a:ext cx="8863466" cy="2232275"/>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7DDCDD10-4751-8E91-DEBF-77982D22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828" y="1001485"/>
            <a:ext cx="4419600" cy="1495425"/>
          </a:xfrm>
          <a:prstGeom prst="rect">
            <a:avLst/>
          </a:prstGeom>
        </p:spPr>
      </p:pic>
    </p:spTree>
    <p:extLst>
      <p:ext uri="{BB962C8B-B14F-4D97-AF65-F5344CB8AC3E}">
        <p14:creationId xmlns:p14="http://schemas.microsoft.com/office/powerpoint/2010/main" val="1060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 Teams">
            <a:extLst>
              <a:ext uri="{FF2B5EF4-FFF2-40B4-BE49-F238E27FC236}">
                <a16:creationId xmlns:a16="http://schemas.microsoft.com/office/drawing/2014/main" id="{7C5989B0-9C6E-4C0C-B4AC-7F26A6F1E6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2014" y="604383"/>
            <a:ext cx="9987971" cy="5649234"/>
          </a:xfrm>
        </p:spPr>
      </p:pic>
      <p:pic>
        <p:nvPicPr>
          <p:cNvPr id="7" name="図 6"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6E28CE41-87B5-CF90-4C2B-6DD9AF11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03" y="604384"/>
            <a:ext cx="4484594" cy="5649234"/>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51C1F25A-0D3F-E4B4-E37A-2F8E0EC06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703" y="604382"/>
            <a:ext cx="4371975" cy="1476375"/>
          </a:xfrm>
          <a:prstGeom prst="rect">
            <a:avLst/>
          </a:prstGeom>
        </p:spPr>
      </p:pic>
    </p:spTree>
    <p:extLst>
      <p:ext uri="{BB962C8B-B14F-4D97-AF65-F5344CB8AC3E}">
        <p14:creationId xmlns:p14="http://schemas.microsoft.com/office/powerpoint/2010/main" val="31353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16ADF-95CE-2B0C-6CB1-61A81B88511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F51119E-BA2E-F3E8-F0C3-E0DD689FD9EF}"/>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12319173"/>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217</TotalTime>
  <Words>533</Words>
  <Application>Microsoft Office PowerPoint</Application>
  <PresentationFormat>ワイド画面</PresentationFormat>
  <Paragraphs>41</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PowerPoint プレゼンテーション</vt:lpstr>
      <vt:lpstr>PowerPoint プレゼンテーション</vt:lpstr>
      <vt:lpstr>PowerPoint プレゼンテーション</vt:lpstr>
      <vt:lpstr>PowerPoint プレゼンテーション</vt:lpstr>
      <vt:lpstr>画面レイアウト 管理者用ダッシュボード画面</vt:lpstr>
      <vt:lpstr>画面レイアウト 物理ノード関連ダッシュボード画面</vt:lpstr>
      <vt:lpstr>画面レイアウト 利用者用ダッシュボード画面</vt:lpstr>
      <vt:lpstr>画面レイアウト 仮想マシン管理ダッシュボード画面</vt:lpstr>
      <vt:lpstr>画面レイアウト 仮想マシン作成画面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22</cp:revision>
  <dcterms:created xsi:type="dcterms:W3CDTF">2025-05-27T01:50:18Z</dcterms:created>
  <dcterms:modified xsi:type="dcterms:W3CDTF">2025-07-10T06:12:58Z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