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handoutMasterIdLst>
    <p:handoutMasterId r:id="rId16"/>
  </p:handoutMasterIdLst>
  <p:sldIdLst>
    <p:sldId id="256" r:id="rId5"/>
    <p:sldId id="257" r:id="rId6"/>
    <p:sldId id="260" r:id="rId7"/>
    <p:sldId id="262" r:id="rId8"/>
    <p:sldId id="263" r:id="rId9"/>
    <p:sldId id="264" r:id="rId10"/>
    <p:sldId id="265" r:id="rId11"/>
    <p:sldId id="270" r:id="rId12"/>
    <p:sldId id="266" r:id="rId13"/>
    <p:sldId id="269" r:id="rId14"/>
  </p:sldIdLst>
  <p:sldSz cx="12192000" cy="6858000"/>
  <p:notesSz cx="6858000" cy="9144000"/>
  <p:defaultTextStyle>
    <a:defPPr rtl="0">
      <a:defRPr lang="ja-JP"/>
    </a:defPPr>
    <a:lvl1pPr marL="0" algn="l" defTabSz="914400" rtl="0" eaLnBrk="1" latinLnBrk="0" hangingPunct="1">
      <a:defRPr lang="ja-JP" sz="1800" kern="1200">
        <a:solidFill>
          <a:schemeClr val="tx1"/>
        </a:solidFill>
        <a:latin typeface="+mn-lt"/>
        <a:ea typeface="+mn-ea"/>
        <a:cs typeface="+mn-cs"/>
      </a:defRPr>
    </a:lvl1pPr>
    <a:lvl2pPr marL="457200" algn="l" defTabSz="914400" rtl="0" eaLnBrk="1" latinLnBrk="0" hangingPunct="1">
      <a:defRPr lang="ja-JP" sz="1800" kern="1200">
        <a:solidFill>
          <a:schemeClr val="tx1"/>
        </a:solidFill>
        <a:latin typeface="+mn-lt"/>
        <a:ea typeface="+mn-ea"/>
        <a:cs typeface="+mn-cs"/>
      </a:defRPr>
    </a:lvl2pPr>
    <a:lvl3pPr marL="914400" algn="l" defTabSz="914400" rtl="0" eaLnBrk="1" latinLnBrk="0" hangingPunct="1">
      <a:defRPr lang="ja-JP" sz="1800" kern="1200">
        <a:solidFill>
          <a:schemeClr val="tx1"/>
        </a:solidFill>
        <a:latin typeface="+mn-lt"/>
        <a:ea typeface="+mn-ea"/>
        <a:cs typeface="+mn-cs"/>
      </a:defRPr>
    </a:lvl3pPr>
    <a:lvl4pPr marL="1371600" algn="l" defTabSz="914400" rtl="0" eaLnBrk="1" latinLnBrk="0" hangingPunct="1">
      <a:defRPr lang="ja-JP" sz="1800" kern="1200">
        <a:solidFill>
          <a:schemeClr val="tx1"/>
        </a:solidFill>
        <a:latin typeface="+mn-lt"/>
        <a:ea typeface="+mn-ea"/>
        <a:cs typeface="+mn-cs"/>
      </a:defRPr>
    </a:lvl4pPr>
    <a:lvl5pPr marL="1828800" algn="l" defTabSz="914400" rtl="0" eaLnBrk="1" latinLnBrk="0" hangingPunct="1">
      <a:defRPr lang="ja-JP" sz="1800" kern="1200">
        <a:solidFill>
          <a:schemeClr val="tx1"/>
        </a:solidFill>
        <a:latin typeface="+mn-lt"/>
        <a:ea typeface="+mn-ea"/>
        <a:cs typeface="+mn-cs"/>
      </a:defRPr>
    </a:lvl5pPr>
    <a:lvl6pPr marL="2286000" algn="l" defTabSz="914400" rtl="0" eaLnBrk="1" latinLnBrk="0" hangingPunct="1">
      <a:defRPr lang="ja-JP" sz="1800" kern="1200">
        <a:solidFill>
          <a:schemeClr val="tx1"/>
        </a:solidFill>
        <a:latin typeface="+mn-lt"/>
        <a:ea typeface="+mn-ea"/>
        <a:cs typeface="+mn-cs"/>
      </a:defRPr>
    </a:lvl6pPr>
    <a:lvl7pPr marL="2743200" algn="l" defTabSz="914400" rtl="0" eaLnBrk="1" latinLnBrk="0" hangingPunct="1">
      <a:defRPr lang="ja-JP" sz="1800" kern="1200">
        <a:solidFill>
          <a:schemeClr val="tx1"/>
        </a:solidFill>
        <a:latin typeface="+mn-lt"/>
        <a:ea typeface="+mn-ea"/>
        <a:cs typeface="+mn-cs"/>
      </a:defRPr>
    </a:lvl7pPr>
    <a:lvl8pPr marL="3200400" algn="l" defTabSz="914400" rtl="0" eaLnBrk="1" latinLnBrk="0" hangingPunct="1">
      <a:defRPr lang="ja-JP" sz="1800" kern="1200">
        <a:solidFill>
          <a:schemeClr val="tx1"/>
        </a:solidFill>
        <a:latin typeface="+mn-lt"/>
        <a:ea typeface="+mn-ea"/>
        <a:cs typeface="+mn-cs"/>
      </a:defRPr>
    </a:lvl8pPr>
    <a:lvl9pPr marL="3657600" algn="l" defTabSz="914400" rtl="0" eaLnBrk="1" latinLnBrk="0" hangingPunct="1">
      <a:defRPr lang="ja-JP"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F015E61F-EC9F-13C5-3D7C-D877B53227B8}" name="金子颯馬" initials="颯金" userId="S::k022c0087@m.neec.ac.jp::c214fffc-260a-450e-a4a8-e95e5313a4c1" providerId="AD"/>
  <p188:author id="{38F2B3B7-8488-42CE-8A2D-A5D84470D659}" name="杉本京太" initials="京杉" userId="S::k022c0042@m.neec.ac.jp::6122f060-8fdb-4efe-a718-1dc9ad721115" providerId="AD"/>
  <p188:author id="{089E36BE-3959-28C2-283E-D8AE3918E24B}" name="岡村 梨良" initials="梨岡" userId="S::k022c0098@m.neec.ac.jp::bd15a854-7d06-45f0-ac24-79aa970813e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中間スタイル 3 - アクセント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68" y="11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21"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3" name="日付プレースホルダー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ja-JP" sz="1200"/>
            </a:lvl1pPr>
          </a:lstStyle>
          <a:p>
            <a:pPr rtl="0"/>
            <a:fld id="{D331D2DD-1FE5-4508-BBAB-D743B0049838}" type="datetime1">
              <a:rPr lang="ja-JP" altLang="en-US" smtClean="0">
                <a:latin typeface="Meiryo UI" panose="020B0604030504040204" pitchFamily="50" charset="-128"/>
                <a:ea typeface="Meiryo UI" panose="020B0604030504040204" pitchFamily="50" charset="-128"/>
              </a:rPr>
              <a:t>2025/7/8</a:t>
            </a:fld>
            <a:endParaRPr lang="ja-JP">
              <a:latin typeface="Meiryo UI" panose="020B0604030504040204" pitchFamily="50" charset="-128"/>
              <a:ea typeface="Meiryo UI" panose="020B0604030504040204" pitchFamily="50" charset="-128"/>
            </a:endParaRPr>
          </a:p>
        </p:txBody>
      </p:sp>
      <p:sp>
        <p:nvSpPr>
          <p:cNvPr id="4" name="フッター プレースホルダー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ja-JP" sz="1200"/>
            </a:lvl1pPr>
          </a:lstStyle>
          <a:p>
            <a:pPr rtl="0"/>
            <a:endParaRPr lang="ja-JP">
              <a:latin typeface="Meiryo UI" panose="020B0604030504040204" pitchFamily="50" charset="-128"/>
              <a:ea typeface="Meiryo UI" panose="020B0604030504040204" pitchFamily="50" charset="-128"/>
            </a:endParaRPr>
          </a:p>
        </p:txBody>
      </p:sp>
      <p:sp>
        <p:nvSpPr>
          <p:cNvPr id="5" name="スライド番号プレースホルダー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ja-JP" sz="1200"/>
            </a:lvl1pPr>
          </a:lstStyle>
          <a:p>
            <a:pPr rtl="0"/>
            <a:fld id="{EF757874-EF65-4B61-B062-40C932C81294}" type="slidenum">
              <a:rPr lang="en-US" altLang="ja-JP" smtClean="0">
                <a:latin typeface="Meiryo UI" panose="020B0604030504040204" pitchFamily="50" charset="-128"/>
                <a:ea typeface="Meiryo UI" panose="020B0604030504040204" pitchFamily="50" charset="-128"/>
              </a:rPr>
              <a:t>‹#›</a:t>
            </a:fld>
            <a:endParaRPr lang="ja-JP">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ja-JP" sz="1200">
                <a:latin typeface="Meiryo UI" panose="020B0604030504040204" pitchFamily="50" charset="-128"/>
                <a:ea typeface="Meiryo UI" panose="020B0604030504040204" pitchFamily="50" charset="-128"/>
              </a:defRPr>
            </a:lvl1pPr>
          </a:lstStyle>
          <a:p>
            <a:fld id="{C32454D1-07A7-49B5-9163-2710EBC39ACF}" type="datetime1">
              <a:rPr lang="en-US" altLang="ja-JP" smtClean="0"/>
              <a:pPr/>
              <a:t>7/8/2025</a:t>
            </a:fld>
            <a:endParaRPr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ja-JP"/>
            </a:defPPr>
          </a:lstStyle>
          <a:p>
            <a:pPr rtl="0"/>
            <a:endParaRPr lang="ja-JP"/>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ja-JP" sz="1200">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ja-JP" sz="1200">
                <a:latin typeface="Meiryo UI" panose="020B0604030504040204" pitchFamily="50" charset="-128"/>
                <a:ea typeface="Meiryo UI" panose="020B0604030504040204" pitchFamily="50" charset="-128"/>
              </a:defRPr>
            </a:lvl1pPr>
          </a:lstStyle>
          <a:p>
            <a:fld id="{8B57D50D-BAA9-464B-B391-243138E078D8}"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49092468"/>
      </p:ext>
    </p:extLst>
  </p:cSld>
  <p:clrMap bg1="lt1" tx1="dk1" bg2="lt2" tx2="dk2" accent1="accent1" accent2="accent2" accent3="accent3" accent4="accent4" accent5="accent5" accent6="accent6" hlink="hlink" folHlink="folHlink"/>
  <p:notesStyle>
    <a:lvl1pPr marL="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lang="ja-JP"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lang="ja-JP" sz="1200" kern="1200">
        <a:solidFill>
          <a:schemeClr val="tx1"/>
        </a:solidFill>
        <a:latin typeface="+mn-cs"/>
        <a:ea typeface="+mn-ea"/>
        <a:cs typeface="+mn-cs"/>
      </a:defRPr>
    </a:lvl6pPr>
    <a:lvl7pPr marL="2743200" algn="l" defTabSz="914400" rtl="0" eaLnBrk="1" latinLnBrk="0" hangingPunct="1">
      <a:defRPr lang="ja-JP" sz="1200" kern="1200">
        <a:solidFill>
          <a:schemeClr val="tx1"/>
        </a:solidFill>
        <a:latin typeface="+mn-cs"/>
        <a:ea typeface="+mn-ea"/>
        <a:cs typeface="+mn-cs"/>
      </a:defRPr>
    </a:lvl7pPr>
    <a:lvl8pPr marL="3200400" algn="l" defTabSz="914400" rtl="0" eaLnBrk="1" latinLnBrk="0" hangingPunct="1">
      <a:defRPr lang="ja-JP" sz="1200" kern="1200">
        <a:solidFill>
          <a:schemeClr val="tx1"/>
        </a:solidFill>
        <a:latin typeface="+mn-cs"/>
        <a:ea typeface="+mn-ea"/>
        <a:cs typeface="+mn-cs"/>
      </a:defRPr>
    </a:lvl8pPr>
    <a:lvl9pPr marL="3657600" algn="l" defTabSz="914400" rtl="0" eaLnBrk="1" latinLnBrk="0" hangingPunct="1">
      <a:defRPr lang="ja-JP" sz="1200" kern="1200">
        <a:solidFill>
          <a:schemeClr val="tx1"/>
        </a:solidFill>
        <a:latin typeface="+mn-cs"/>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defPPr>
              <a:defRPr lang="ja-JP"/>
            </a:defPPr>
          </a:lstStyle>
          <a:p>
            <a:pPr rtl="0"/>
            <a:endParaRPr lang="ja-JP"/>
          </a:p>
        </p:txBody>
      </p:sp>
      <p:sp>
        <p:nvSpPr>
          <p:cNvPr id="4" name="スライド番号プレースホルダー 3"/>
          <p:cNvSpPr>
            <a:spLocks noGrp="1"/>
          </p:cNvSpPr>
          <p:nvPr>
            <p:ph type="sldNum" sz="quarter" idx="5"/>
          </p:nvPr>
        </p:nvSpPr>
        <p:spPr/>
        <p:txBody>
          <a:bodyPr rtlCol="0"/>
          <a:lstStyle>
            <a:defPPr>
              <a:defRPr lang="ja-JP"/>
            </a:defPPr>
          </a:lstStyle>
          <a:p>
            <a:pPr rtl="0"/>
            <a:fld id="{8B57D50D-BAA9-464B-B391-243138E078D8}" type="slidenum">
              <a:rPr lang="en-US" altLang="ja-JP" smtClean="0"/>
              <a:t>1</a:t>
            </a:fld>
            <a:endParaRPr lang="ja-JP"/>
          </a:p>
        </p:txBody>
      </p:sp>
    </p:spTree>
    <p:extLst>
      <p:ext uri="{BB962C8B-B14F-4D97-AF65-F5344CB8AC3E}">
        <p14:creationId xmlns:p14="http://schemas.microsoft.com/office/powerpoint/2010/main" val="2388229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のみ">
    <p:spTree>
      <p:nvGrpSpPr>
        <p:cNvPr id="1" name=""/>
        <p:cNvGrpSpPr/>
        <p:nvPr/>
      </p:nvGrpSpPr>
      <p:grpSpPr>
        <a:xfrm>
          <a:off x="0" y="0"/>
          <a:ext cx="0" cy="0"/>
          <a:chOff x="0" y="0"/>
          <a:chExt cx="0" cy="0"/>
        </a:xfrm>
      </p:grpSpPr>
      <p:grpSp>
        <p:nvGrpSpPr>
          <p:cNvPr id="2" name="グループ 1">
            <a:extLst>
              <a:ext uri="{FF2B5EF4-FFF2-40B4-BE49-F238E27FC236}">
                <a16:creationId xmlns:a16="http://schemas.microsoft.com/office/drawing/2014/main" id="{19429764-E305-A48D-5244-9BCD20902244}"/>
              </a:ext>
              <a:ext uri="{C183D7F6-B498-43B3-948B-1728B52AA6E4}">
                <adec:decorative xmlns:adec="http://schemas.microsoft.com/office/drawing/2017/decorative" val="1"/>
              </a:ext>
            </a:extLst>
          </p:cNvPr>
          <p:cNvGrpSpPr/>
          <p:nvPr userDrawn="1"/>
        </p:nvGrpSpPr>
        <p:grpSpPr>
          <a:xfrm>
            <a:off x="0" y="0"/>
            <a:ext cx="12192000" cy="8286859"/>
            <a:chOff x="0" y="1"/>
            <a:chExt cx="12192000" cy="8286859"/>
          </a:xfrm>
        </p:grpSpPr>
        <p:sp>
          <p:nvSpPr>
            <p:cNvPr id="7" name="フリーフォーム(F) 13">
              <a:extLst>
                <a:ext uri="{FF2B5EF4-FFF2-40B4-BE49-F238E27FC236}">
                  <a16:creationId xmlns:a16="http://schemas.microsoft.com/office/drawing/2014/main" id="{45F65CE3-2411-E8E5-B72E-F5CBEC4DDC55}"/>
                </a:ext>
              </a:extLst>
            </p:cNvPr>
            <p:cNvSpPr/>
            <p:nvPr userDrawn="1"/>
          </p:nvSpPr>
          <p:spPr>
            <a:xfrm>
              <a:off x="4000500" y="1087403"/>
              <a:ext cx="8191500" cy="5770597"/>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cxnSp>
          <p:nvCxnSpPr>
            <p:cNvPr id="8" name="直線​​コネクタ(S) 7">
              <a:extLst>
                <a:ext uri="{FF2B5EF4-FFF2-40B4-BE49-F238E27FC236}">
                  <a16:creationId xmlns:a16="http://schemas.microsoft.com/office/drawing/2014/main" id="{3B6B51B3-AA6C-9C5E-7032-5AEA05D45908}"/>
                </a:ext>
              </a:extLst>
            </p:cNvPr>
            <p:cNvCxnSpPr>
              <a:cxnSpLocks/>
            </p:cNvCxnSpPr>
            <p:nvPr userDrawn="1"/>
          </p:nvCxnSpPr>
          <p:spPr>
            <a:xfrm>
              <a:off x="406241" y="18393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9" name="フリーフォーム:図形 13​​">
              <a:extLst>
                <a:ext uri="{FF2B5EF4-FFF2-40B4-BE49-F238E27FC236}">
                  <a16:creationId xmlns:a16="http://schemas.microsoft.com/office/drawing/2014/main" id="{4F28561D-5B3C-F08A-F7B5-48E6B74EAEBD}"/>
                </a:ext>
              </a:extLst>
            </p:cNvPr>
            <p:cNvSpPr/>
            <p:nvPr userDrawn="1"/>
          </p:nvSpPr>
          <p:spPr>
            <a:xfrm>
              <a:off x="5292348" y="1"/>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5">
              <a:extLst>
                <a:ext uri="{FF2B5EF4-FFF2-40B4-BE49-F238E27FC236}">
                  <a16:creationId xmlns:a16="http://schemas.microsoft.com/office/drawing/2014/main" id="{7BD7FF70-44B7-E753-26CD-E228B56C2517}"/>
                </a:ext>
              </a:extLst>
            </p:cNvPr>
            <p:cNvSpPr/>
            <p:nvPr userDrawn="1"/>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DF9EE857-93B9-ACF6-2AB4-2A29C4B94776}"/>
                </a:ext>
              </a:extLst>
            </p:cNvPr>
            <p:cNvSpPr/>
            <p:nvPr userDrawn="1"/>
          </p:nvSpPr>
          <p:spPr>
            <a:xfrm>
              <a:off x="1569044" y="514898"/>
              <a:ext cx="2393351" cy="2328423"/>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9">
              <a:extLst>
                <a:ext uri="{FF2B5EF4-FFF2-40B4-BE49-F238E27FC236}">
                  <a16:creationId xmlns:a16="http://schemas.microsoft.com/office/drawing/2014/main" id="{75030D84-5EEB-A095-3D43-0ED22BDB8406}"/>
                </a:ext>
              </a:extLst>
            </p:cNvPr>
            <p:cNvSpPr/>
            <p:nvPr userDrawn="1"/>
          </p:nvSpPr>
          <p:spPr>
            <a:xfrm flipH="1">
              <a:off x="0" y="2949740"/>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円弧 12">
              <a:extLst>
                <a:ext uri="{FF2B5EF4-FFF2-40B4-BE49-F238E27FC236}">
                  <a16:creationId xmlns:a16="http://schemas.microsoft.com/office/drawing/2014/main" id="{26E6DE3E-6851-19AD-2E60-22F006238173}"/>
                </a:ext>
              </a:extLst>
            </p:cNvPr>
            <p:cNvSpPr/>
            <p:nvPr userDrawn="1"/>
          </p:nvSpPr>
          <p:spPr>
            <a:xfrm rot="16200000">
              <a:off x="1539683" y="4203427"/>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grpSp>
      <p:sp>
        <p:nvSpPr>
          <p:cNvPr id="6" name="タイトル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5184474" y="2949739"/>
            <a:ext cx="6261291" cy="2396686"/>
          </a:xfrm>
        </p:spPr>
        <p:txBody>
          <a:bodyPr rtlCol="0" anchor="b" anchorCtr="0">
            <a:noAutofit/>
          </a:bodyPr>
          <a:lstStyle>
            <a:lvl1pPr algn="r">
              <a:defRPr lang="ja-JP" sz="4400">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段組 3">
    <p:spTree>
      <p:nvGrpSpPr>
        <p:cNvPr id="1" name=""/>
        <p:cNvGrpSpPr/>
        <p:nvPr/>
      </p:nvGrpSpPr>
      <p:grpSpPr>
        <a:xfrm>
          <a:off x="0" y="0"/>
          <a:ext cx="0" cy="0"/>
          <a:chOff x="0" y="0"/>
          <a:chExt cx="0" cy="0"/>
        </a:xfrm>
      </p:grpSpPr>
      <p:sp>
        <p:nvSpPr>
          <p:cNvPr id="11" name="長方形 10">
            <a:extLst>
              <a:ext uri="{FF2B5EF4-FFF2-40B4-BE49-F238E27FC236}">
                <a16:creationId xmlns:a16="http://schemas.microsoft.com/office/drawing/2014/main" id="{D9FE4C84-13A1-72EA-6541-7C8FDDEA71C0}"/>
              </a:ext>
              <a:ext uri="{C183D7F6-B498-43B3-948B-1728B52AA6E4}">
                <adec:decorative xmlns:adec="http://schemas.microsoft.com/office/drawing/2017/decorative" val="1"/>
              </a:ext>
            </a:extLst>
          </p:cNvPr>
          <p:cNvSpPr/>
          <p:nvPr userDrawn="1"/>
        </p:nvSpPr>
        <p:spPr>
          <a:xfrm>
            <a:off x="361563" y="5800859"/>
            <a:ext cx="692016" cy="692016"/>
          </a:xfrm>
          <a:prstGeom prst="rect">
            <a:avLst/>
          </a:prstGeom>
          <a:noFill/>
          <a:ln w="127000">
            <a:solidFill>
              <a:schemeClr val="accent6"/>
            </a:soli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sp>
        <p:nvSpPr>
          <p:cNvPr id="12" name="円弧 11">
            <a:extLst>
              <a:ext uri="{FF2B5EF4-FFF2-40B4-BE49-F238E27FC236}">
                <a16:creationId xmlns:a16="http://schemas.microsoft.com/office/drawing/2014/main" id="{30468883-4E51-D3BD-E1C6-601ED9B6EF0E}"/>
              </a:ext>
              <a:ext uri="{C183D7F6-B498-43B3-948B-1728B52AA6E4}">
                <adec:decorative xmlns:adec="http://schemas.microsoft.com/office/drawing/2017/decorative" val="1"/>
              </a:ext>
            </a:extLst>
          </p:cNvPr>
          <p:cNvSpPr/>
          <p:nvPr userDrawn="1"/>
        </p:nvSpPr>
        <p:spPr>
          <a:xfrm rot="21438747" flipV="1">
            <a:off x="7967025" y="2530995"/>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F) 9">
            <a:extLst>
              <a:ext uri="{FF2B5EF4-FFF2-40B4-BE49-F238E27FC236}">
                <a16:creationId xmlns:a16="http://schemas.microsoft.com/office/drawing/2014/main" id="{111AEF3F-9A86-45CE-4817-E3E6863DC09A}"/>
              </a:ext>
              <a:ext uri="{C183D7F6-B498-43B3-948B-1728B52AA6E4}">
                <adec:decorative xmlns:adec="http://schemas.microsoft.com/office/drawing/2017/decorative" val="1"/>
              </a:ext>
            </a:extLst>
          </p:cNvPr>
          <p:cNvSpPr/>
          <p:nvPr userDrawn="1"/>
        </p:nvSpPr>
        <p:spPr>
          <a:xfrm flipH="1">
            <a:off x="11764789" y="390570"/>
            <a:ext cx="437721" cy="797078"/>
          </a:xfrm>
          <a:custGeom>
            <a:avLst/>
            <a:gdLst>
              <a:gd name="connsiteX0" fmla="*/ 28069 w 437721"/>
              <a:gd name="connsiteY0" fmla="*/ 0 h 797078"/>
              <a:gd name="connsiteX1" fmla="*/ 437721 w 437721"/>
              <a:gd name="connsiteY1" fmla="*/ 398539 h 797078"/>
              <a:gd name="connsiteX2" fmla="*/ 28069 w 437721"/>
              <a:gd name="connsiteY2" fmla="*/ 797078 h 797078"/>
              <a:gd name="connsiteX3" fmla="*/ 0 w 437721"/>
              <a:gd name="connsiteY3" fmla="*/ 794325 h 797078"/>
              <a:gd name="connsiteX4" fmla="*/ 0 w 437721"/>
              <a:gd name="connsiteY4" fmla="*/ 2753 h 797078"/>
              <a:gd name="connsiteX5" fmla="*/ 28069 w 437721"/>
              <a:gd name="connsiteY5" fmla="*/ 0 h 7970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7721" h="797078">
                <a:moveTo>
                  <a:pt x="28069" y="0"/>
                </a:moveTo>
                <a:cubicBezTo>
                  <a:pt x="254314" y="0"/>
                  <a:pt x="437721" y="178432"/>
                  <a:pt x="437721" y="398539"/>
                </a:cubicBezTo>
                <a:cubicBezTo>
                  <a:pt x="437721" y="618646"/>
                  <a:pt x="254314" y="797078"/>
                  <a:pt x="28069" y="797078"/>
                </a:cubicBezTo>
                <a:lnTo>
                  <a:pt x="0" y="794325"/>
                </a:lnTo>
                <a:lnTo>
                  <a:pt x="0" y="2753"/>
                </a:lnTo>
                <a:lnTo>
                  <a:pt x="28069" y="0"/>
                </a:lnTo>
                <a:close/>
              </a:path>
            </a:pathLst>
          </a:cu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algn="ctr" rtl="0"/>
            <a:endParaRPr lang="ja-JP">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9" name="コンテンツ プレースホルダー 2">
            <a:extLst>
              <a:ext uri="{FF2B5EF4-FFF2-40B4-BE49-F238E27FC236}">
                <a16:creationId xmlns:a16="http://schemas.microsoft.com/office/drawing/2014/main" id="{F5A792C8-BB21-CDAF-668C-C1EFF45540C6}"/>
              </a:ext>
            </a:extLst>
          </p:cNvPr>
          <p:cNvSpPr>
            <a:spLocks noGrp="1"/>
          </p:cNvSpPr>
          <p:nvPr>
            <p:ph sz="half" idx="13" hasCustomPrompt="1"/>
          </p:nvPr>
        </p:nvSpPr>
        <p:spPr>
          <a:xfrm>
            <a:off x="838200" y="1825625"/>
            <a:ext cx="6934200" cy="4297680"/>
          </a:xfrm>
          <a:noFill/>
        </p:spPr>
        <p:txBody>
          <a:bodyPr vert="horz" lIns="91440" tIns="45720" rIns="91440" bIns="45720" rtlCol="0" anchor="t">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a:spcBef>
                <a:spcPts val="500"/>
              </a:spcBef>
              <a:spcAft>
                <a:spcPts val="800"/>
              </a:spcAft>
              <a:buClr>
                <a:schemeClr val="accent2"/>
              </a:buClr>
              <a:defRPr lang="ja-JP" sz="1800">
                <a:latin typeface="Meiryo UI" panose="020B0604030504040204" pitchFamily="50" charset="-128"/>
                <a:ea typeface="Meiryo UI" panose="020B0604030504040204" pitchFamily="50" charset="-128"/>
              </a:defRPr>
            </a:lvl2pPr>
            <a:lvl3pPr>
              <a:spcBef>
                <a:spcPts val="1000"/>
              </a:spcBef>
              <a:buClr>
                <a:schemeClr val="accent2"/>
              </a:buClr>
              <a:defRPr lang="ja-JP" sz="1800">
                <a:latin typeface="Meiryo UI" panose="020B0604030504040204" pitchFamily="50" charset="-128"/>
                <a:ea typeface="Meiryo UI" panose="020B0604030504040204" pitchFamily="50" charset="-128"/>
              </a:defRPr>
            </a:lvl3pPr>
            <a:lvl4pPr>
              <a:spcBef>
                <a:spcPts val="1000"/>
              </a:spcBef>
              <a:buClr>
                <a:schemeClr val="accent2"/>
              </a:buClr>
              <a:defRPr lang="ja-JP" sz="1800">
                <a:latin typeface="Meiryo UI" panose="020B0604030504040204" pitchFamily="50" charset="-128"/>
                <a:ea typeface="Meiryo UI" panose="020B0604030504040204" pitchFamily="50" charset="-128"/>
              </a:defRPr>
            </a:lvl4pPr>
            <a:lvl5pPr>
              <a:spcBef>
                <a:spcPts val="1000"/>
              </a:spcBef>
              <a:buClr>
                <a:schemeClr val="accent2"/>
              </a:buCl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endParaRPr lang="ja-JP" sz="1800">
              <a:latin typeface="Meiryo UI " panose="020B0504020202020204" pitchFamily="34" charset="77"/>
              <a:cs typeface="Meiryo UI "/>
            </a:endParaRPr>
          </a:p>
        </p:txBody>
      </p:sp>
      <p:sp>
        <p:nvSpPr>
          <p:cNvPr id="4" name="コンテンツ プレースホルダー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03029" y="1825625"/>
            <a:ext cx="3450771"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56C9E45-5C44-475F-ABDB-05E3656D4AE5}"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表">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rtlCol="0" anchor="ctr" anchorCtr="0">
            <a:noAutofit/>
          </a:bodyPr>
          <a:lstStyle>
            <a:defPPr>
              <a:defRPr lang="ja-JP"/>
            </a:defPPr>
          </a:lstStyle>
          <a:p>
            <a:pPr rtl="0"/>
            <a:r>
              <a:rPr lang="ja-JP"/>
              <a:t>クリックしてタイトルを追加</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stStyle>
          <a:p>
            <a:pPr rtl="0"/>
            <a:fld id="{55C255E9-EAE6-4714-9373-FE191EBB4CFC}" type="datetime1">
              <a:rPr lang="ja-JP" altLang="en-US" smtClean="0"/>
              <a:t>2025/7/8</a:t>
            </a:fld>
            <a:endParaRPr lang="ja-JP"/>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stStyle>
          <a:p>
            <a:pPr rtl="0"/>
            <a:endParaRPr lang="ja-JP"/>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stStyle>
          <a:p>
            <a:pPr rtl="0"/>
            <a:fld id="{CBD12358-51D2-46B3-9BDE-DF29528B9454}" type="slidenum">
              <a:rPr lang="en-US" altLang="ja-JP" smtClean="0"/>
              <a:t>‹#›</a:t>
            </a:fld>
            <a:endParaRPr lang="ja-JP"/>
          </a:p>
        </p:txBody>
      </p:sp>
      <p:sp>
        <p:nvSpPr>
          <p:cNvPr id="8" name="表プレースホルダー 7">
            <a:extLst>
              <a:ext uri="{FF2B5EF4-FFF2-40B4-BE49-F238E27FC236}">
                <a16:creationId xmlns:a16="http://schemas.microsoft.com/office/drawing/2014/main" id="{0CEAFE70-86D3-8690-31CA-F9A1FBA494D0}"/>
              </a:ext>
            </a:extLst>
          </p:cNvPr>
          <p:cNvSpPr>
            <a:spLocks noGrp="1"/>
          </p:cNvSpPr>
          <p:nvPr>
            <p:ph type="tbl" sz="quarter" idx="13"/>
          </p:nvPr>
        </p:nvSpPr>
        <p:spPr>
          <a:xfrm>
            <a:off x="838199" y="1825625"/>
            <a:ext cx="10515600" cy="4297680"/>
          </a:xfrm>
        </p:spPr>
        <p:txBody>
          <a:bodyPr rtlCol="0">
            <a:normAutofit/>
          </a:bodyPr>
          <a:lstStyle>
            <a:lvl1pPr>
              <a:defRPr lang="ja-JP" sz="2400"/>
            </a:lvl1pPr>
          </a:lstStyle>
          <a:p>
            <a:pPr rtl="0"/>
            <a:r>
              <a:rPr lang="ja-JP" altLang="en-US"/>
              <a:t>表を追加</a:t>
            </a:r>
            <a:endParaRPr lang="ja-JP"/>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コンテンツ 3">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D7B7232D-F1A6-B6C3-3BBF-E834CC7CDC8E}"/>
              </a:ext>
              <a:ext uri="{C183D7F6-B498-43B3-948B-1728B52AA6E4}">
                <adec:decorative xmlns:adec="http://schemas.microsoft.com/office/drawing/2017/decorative" val="1"/>
              </a:ext>
            </a:extLst>
          </p:cNvPr>
          <p:cNvGrpSpPr/>
          <p:nvPr userDrawn="1"/>
        </p:nvGrpSpPr>
        <p:grpSpPr>
          <a:xfrm>
            <a:off x="0" y="0"/>
            <a:ext cx="5930138" cy="6858001"/>
            <a:chOff x="0" y="-1"/>
            <a:chExt cx="5930138" cy="6858001"/>
          </a:xfrm>
        </p:grpSpPr>
        <p:sp>
          <p:nvSpPr>
            <p:cNvPr id="8" name="円/楕円 7">
              <a:extLst>
                <a:ext uri="{FF2B5EF4-FFF2-40B4-BE49-F238E27FC236}">
                  <a16:creationId xmlns:a16="http://schemas.microsoft.com/office/drawing/2014/main" id="{0D306340-6BFD-FE3D-535B-B59C1C44EDDA}"/>
                </a:ext>
              </a:extLst>
            </p:cNvPr>
            <p:cNvSpPr/>
            <p:nvPr userDrawn="1"/>
          </p:nvSpPr>
          <p:spPr>
            <a:xfrm>
              <a:off x="383877" y="778462"/>
              <a:ext cx="5315035" cy="531503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1">
              <a:extLst>
                <a:ext uri="{FF2B5EF4-FFF2-40B4-BE49-F238E27FC236}">
                  <a16:creationId xmlns:a16="http://schemas.microsoft.com/office/drawing/2014/main" id="{338E6C4B-ABF3-8B7E-8DCF-A93F69C712B1}"/>
                </a:ext>
              </a:extLst>
            </p:cNvPr>
            <p:cNvSpPr/>
            <p:nvPr userDrawn="1"/>
          </p:nvSpPr>
          <p:spPr>
            <a:xfrm flipH="1">
              <a:off x="530529" y="0"/>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6F90F99F-B12A-E8F9-5A86-D76B201D6308}"/>
                </a:ext>
              </a:extLst>
            </p:cNvPr>
            <p:cNvSpPr/>
            <p:nvPr userDrawn="1"/>
          </p:nvSpPr>
          <p:spPr>
            <a:xfrm flipH="1">
              <a:off x="3961511" y="-1"/>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5">
              <a:extLst>
                <a:ext uri="{FF2B5EF4-FFF2-40B4-BE49-F238E27FC236}">
                  <a16:creationId xmlns:a16="http://schemas.microsoft.com/office/drawing/2014/main" id="{BFA99EFE-81BC-95EA-FA61-B7199AD98A74}"/>
                </a:ext>
              </a:extLst>
            </p:cNvPr>
            <p:cNvSpPr/>
            <p:nvPr userDrawn="1"/>
          </p:nvSpPr>
          <p:spPr>
            <a:xfrm flipH="1">
              <a:off x="0" y="2936831"/>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4"/>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2" name="フリーフォーム:図形 17">
              <a:extLst>
                <a:ext uri="{FF2B5EF4-FFF2-40B4-BE49-F238E27FC236}">
                  <a16:creationId xmlns:a16="http://schemas.microsoft.com/office/drawing/2014/main" id="{DD9FC028-D877-28FE-C646-DBD85D932641}"/>
                </a:ext>
              </a:extLst>
            </p:cNvPr>
            <p:cNvSpPr/>
            <p:nvPr userDrawn="1"/>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21">
              <a:extLst>
                <a:ext uri="{FF2B5EF4-FFF2-40B4-BE49-F238E27FC236}">
                  <a16:creationId xmlns:a16="http://schemas.microsoft.com/office/drawing/2014/main" id="{AA0AFFE9-F0C2-BDA0-BF87-9977706AB6A8}"/>
                </a:ext>
              </a:extLst>
            </p:cNvPr>
            <p:cNvSpPr/>
            <p:nvPr userDrawn="1"/>
          </p:nvSpPr>
          <p:spPr>
            <a:xfrm flipH="1">
              <a:off x="4364198" y="6258755"/>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p:nvPr>
        </p:nvSpPr>
        <p:spPr>
          <a:xfrm>
            <a:off x="383876" y="764502"/>
            <a:ext cx="5315035" cy="5328996"/>
          </a:xfrm>
        </p:spPr>
        <p:txBody>
          <a:bodyPr rtlCol="0">
            <a:noAutofit/>
          </a:bodyPr>
          <a:lstStyle>
            <a:lvl1pPr algn="ctr">
              <a:defRPr lang="ja-JP" sz="44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6605455" y="755171"/>
            <a:ext cx="4619937" cy="5315035"/>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692C6CF-BE75-44EF-B2C2-D75DE95177B6}" type="datetime1">
              <a:rPr lang="ja-JP" altLang="en-US" smtClean="0"/>
              <a:t>2025/7/8</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とコンテンツ ">
    <p:spTree>
      <p:nvGrpSpPr>
        <p:cNvPr id="1" name=""/>
        <p:cNvGrpSpPr/>
        <p:nvPr/>
      </p:nvGrpSpPr>
      <p:grpSpPr>
        <a:xfrm>
          <a:off x="0" y="0"/>
          <a:ext cx="0" cy="0"/>
          <a:chOff x="0" y="0"/>
          <a:chExt cx="0" cy="0"/>
        </a:xfrm>
      </p:grpSpPr>
      <p:grpSp>
        <p:nvGrpSpPr>
          <p:cNvPr id="7" name="グループ 6">
            <a:extLst>
              <a:ext uri="{FF2B5EF4-FFF2-40B4-BE49-F238E27FC236}">
                <a16:creationId xmlns:a16="http://schemas.microsoft.com/office/drawing/2014/main" id="{3E96D25F-53A2-6217-84B4-7EB874F0B372}"/>
              </a:ext>
              <a:ext uri="{C183D7F6-B498-43B3-948B-1728B52AA6E4}">
                <adec:decorative xmlns:adec="http://schemas.microsoft.com/office/drawing/2017/decorative" val="1"/>
              </a:ext>
            </a:extLst>
          </p:cNvPr>
          <p:cNvGrpSpPr/>
          <p:nvPr userDrawn="1"/>
        </p:nvGrpSpPr>
        <p:grpSpPr>
          <a:xfrm>
            <a:off x="489189" y="941148"/>
            <a:ext cx="11182430" cy="4797821"/>
            <a:chOff x="489189" y="941148"/>
            <a:chExt cx="11182430" cy="4797821"/>
          </a:xfrm>
        </p:grpSpPr>
        <p:sp>
          <p:nvSpPr>
            <p:cNvPr id="8" name="円/楕円 7">
              <a:extLst>
                <a:ext uri="{FF2B5EF4-FFF2-40B4-BE49-F238E27FC236}">
                  <a16:creationId xmlns:a16="http://schemas.microsoft.com/office/drawing/2014/main" id="{A50FA62D-C8AE-52B8-1712-6116756D1A83}"/>
                </a:ext>
              </a:extLst>
            </p:cNvPr>
            <p:cNvSpPr/>
            <p:nvPr userDrawn="1"/>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円弧 8">
              <a:extLst>
                <a:ext uri="{FF2B5EF4-FFF2-40B4-BE49-F238E27FC236}">
                  <a16:creationId xmlns:a16="http://schemas.microsoft.com/office/drawing/2014/main" id="{1D2D6A01-57CF-3C0B-968C-E5A8FD352320}"/>
                </a:ext>
              </a:extLst>
            </p:cNvPr>
            <p:cNvSpPr/>
            <p:nvPr userDrawn="1"/>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000000"/>
                </a:solidFill>
                <a:effectLst/>
                <a:uLnTx/>
                <a:uFillTx/>
                <a:latin typeface="Meiryo UI" panose="020B0604030504040204" pitchFamily="50" charset="-128"/>
                <a:ea typeface="Meiryo UI" panose="020B0604030504040204" pitchFamily="50" charset="-128"/>
                <a:cs typeface="Meiryo UI "/>
              </a:endParaRPr>
            </a:p>
          </p:txBody>
        </p:sp>
        <p:sp>
          <p:nvSpPr>
            <p:cNvPr id="10" name="円/楕円 9">
              <a:extLst>
                <a:ext uri="{FF2B5EF4-FFF2-40B4-BE49-F238E27FC236}">
                  <a16:creationId xmlns:a16="http://schemas.microsoft.com/office/drawing/2014/main" id="{410BEFAA-C349-7DB1-1827-0FA48A430AD8}"/>
                </a:ext>
              </a:extLst>
            </p:cNvPr>
            <p:cNvSpPr/>
            <p:nvPr userDrawn="1"/>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609957" y="1119031"/>
            <a:ext cx="4384736" cy="4619938"/>
          </a:xfrm>
        </p:spPr>
        <p:txBody>
          <a:bodyPr rtlCol="0">
            <a:noAutofit/>
          </a:bodyPr>
          <a:lstStyle>
            <a:lvl1pPr algn="ctr">
              <a:defRPr lang="ja-JP">
                <a:solidFill>
                  <a:schemeClr val="bg1"/>
                </a:solidFill>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A772710C-A212-1B12-06CD-FA2A14F89D68}"/>
              </a:ext>
            </a:extLst>
          </p:cNvPr>
          <p:cNvSpPr>
            <a:spLocks noGrp="1"/>
          </p:cNvSpPr>
          <p:nvPr>
            <p:ph idx="1" hasCustomPrompt="1"/>
          </p:nvPr>
        </p:nvSpPr>
        <p:spPr>
          <a:xfrm>
            <a:off x="5801708" y="554942"/>
            <a:ext cx="5552091" cy="5768220"/>
          </a:xfrm>
        </p:spPr>
        <p:txBody>
          <a:bodyPr rtlCol="0" anchor="ctr" anchorCtr="0">
            <a:normAutofit/>
          </a:bodyPr>
          <a:lstStyle>
            <a:lvl1pPr marL="0" indent="0">
              <a:spcBef>
                <a:spcPts val="1000"/>
              </a:spcBef>
              <a:spcAft>
                <a:spcPts val="800"/>
              </a:spcAft>
              <a:buNone/>
              <a:defRPr lang="ja-JP" sz="2400">
                <a:latin typeface="Meiryo UI" panose="020B0604030504040204" pitchFamily="50" charset="-128"/>
                <a:ea typeface="Meiryo UI" panose="020B0604030504040204" pitchFamily="50" charset="-128"/>
              </a:defRPr>
            </a:lvl1pPr>
            <a:lvl2pPr marL="800100" indent="-3429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16573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4pPr>
            <a:lvl5pPr marL="21145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Tree>
    <p:extLst>
      <p:ext uri="{BB962C8B-B14F-4D97-AF65-F5344CB8AC3E}">
        <p14:creationId xmlns:p14="http://schemas.microsoft.com/office/powerpoint/2010/main" val="1914388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タイトルと画像">
    <p:bg>
      <p:bgPr>
        <a:solidFill>
          <a:schemeClr val="bg1"/>
        </a:solidFill>
        <a:effectLst/>
      </p:bgPr>
    </p:bg>
    <p:spTree>
      <p:nvGrpSpPr>
        <p:cNvPr id="1" name=""/>
        <p:cNvGrpSpPr/>
        <p:nvPr/>
      </p:nvGrpSpPr>
      <p:grpSpPr>
        <a:xfrm>
          <a:off x="0" y="0"/>
          <a:ext cx="0" cy="0"/>
          <a:chOff x="0" y="0"/>
          <a:chExt cx="0" cy="0"/>
        </a:xfrm>
      </p:grpSpPr>
      <p:sp>
        <p:nvSpPr>
          <p:cNvPr id="2" name="図プレースホルダー 1">
            <a:extLst>
              <a:ext uri="{FF2B5EF4-FFF2-40B4-BE49-F238E27FC236}">
                <a16:creationId xmlns:a16="http://schemas.microsoft.com/office/drawing/2014/main" id="{9EF93C3C-09E9-6CD0-EF4B-6DE09539EE7A}"/>
              </a:ext>
            </a:extLst>
          </p:cNvPr>
          <p:cNvSpPr>
            <a:spLocks noGrp="1"/>
          </p:cNvSpPr>
          <p:nvPr>
            <p:ph type="pic" sz="quarter" idx="10" hasCustomPrompt="1"/>
          </p:nvPr>
        </p:nvSpPr>
        <p:spPr>
          <a:xfrm>
            <a:off x="0" y="0"/>
            <a:ext cx="12192000" cy="6858000"/>
          </a:xfrm>
          <a:custGeom>
            <a:avLst/>
            <a:gdLst>
              <a:gd name="connsiteX0" fmla="*/ 9011782 w 12192000"/>
              <a:gd name="connsiteY0" fmla="*/ 4817511 h 6858000"/>
              <a:gd name="connsiteX1" fmla="*/ 8937059 w 12192000"/>
              <a:gd name="connsiteY1" fmla="*/ 4972626 h 6858000"/>
              <a:gd name="connsiteX2" fmla="*/ 8588084 w 12192000"/>
              <a:gd name="connsiteY2" fmla="*/ 5489438 h 6858000"/>
              <a:gd name="connsiteX3" fmla="*/ 8565206 w 12192000"/>
              <a:gd name="connsiteY3" fmla="*/ 5514611 h 6858000"/>
              <a:gd name="connsiteX4" fmla="*/ 8569944 w 12192000"/>
              <a:gd name="connsiteY4" fmla="*/ 5520198 h 6858000"/>
              <a:gd name="connsiteX5" fmla="*/ 8878607 w 12192000"/>
              <a:gd name="connsiteY5" fmla="*/ 5644582 h 6858000"/>
              <a:gd name="connsiteX6" fmla="*/ 9315123 w 12192000"/>
              <a:gd name="connsiteY6" fmla="*/ 5219907 h 6858000"/>
              <a:gd name="connsiteX7" fmla="*/ 9048519 w 12192000"/>
              <a:gd name="connsiteY7" fmla="*/ 4828605 h 6858000"/>
              <a:gd name="connsiteX8" fmla="*/ 6096000 w 12192000"/>
              <a:gd name="connsiteY8" fmla="*/ 200625 h 6858000"/>
              <a:gd name="connsiteX9" fmla="*/ 2867625 w 12192000"/>
              <a:gd name="connsiteY9" fmla="*/ 3429000 h 6858000"/>
              <a:gd name="connsiteX10" fmla="*/ 6096000 w 12192000"/>
              <a:gd name="connsiteY10" fmla="*/ 6657375 h 6858000"/>
              <a:gd name="connsiteX11" fmla="*/ 9324375 w 12192000"/>
              <a:gd name="connsiteY11" fmla="*/ 3429000 h 6858000"/>
              <a:gd name="connsiteX12" fmla="*/ 6096000 w 12192000"/>
              <a:gd name="connsiteY12" fmla="*/ 200625 h 6858000"/>
              <a:gd name="connsiteX13" fmla="*/ 0 w 12192000"/>
              <a:gd name="connsiteY13" fmla="*/ 0 h 6858000"/>
              <a:gd name="connsiteX14" fmla="*/ 12192000 w 12192000"/>
              <a:gd name="connsiteY14" fmla="*/ 0 h 6858000"/>
              <a:gd name="connsiteX15" fmla="*/ 12192000 w 12192000"/>
              <a:gd name="connsiteY15" fmla="*/ 6858000 h 6858000"/>
              <a:gd name="connsiteX16" fmla="*/ 0 w 12192000"/>
              <a:gd name="connsiteY1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2192000" h="6858000">
                <a:moveTo>
                  <a:pt x="9011782" y="4817511"/>
                </a:moveTo>
                <a:lnTo>
                  <a:pt x="8937059" y="4972626"/>
                </a:lnTo>
                <a:cubicBezTo>
                  <a:pt x="8837255" y="5156349"/>
                  <a:pt x="8720206" y="5329344"/>
                  <a:pt x="8588084" y="5489438"/>
                </a:cubicBezTo>
                <a:lnTo>
                  <a:pt x="8565206" y="5514611"/>
                </a:lnTo>
                <a:lnTo>
                  <a:pt x="8569944" y="5520198"/>
                </a:lnTo>
                <a:cubicBezTo>
                  <a:pt x="8648938" y="5597049"/>
                  <a:pt x="8758066" y="5644582"/>
                  <a:pt x="8878607" y="5644582"/>
                </a:cubicBezTo>
                <a:cubicBezTo>
                  <a:pt x="9119688" y="5644582"/>
                  <a:pt x="9315123" y="5454449"/>
                  <a:pt x="9315123" y="5219907"/>
                </a:cubicBezTo>
                <a:cubicBezTo>
                  <a:pt x="9315123" y="5044001"/>
                  <a:pt x="9205191" y="4893074"/>
                  <a:pt x="9048519" y="4828605"/>
                </a:cubicBezTo>
                <a:close/>
                <a:moveTo>
                  <a:pt x="6096000" y="200625"/>
                </a:moveTo>
                <a:cubicBezTo>
                  <a:pt x="4313018" y="200625"/>
                  <a:pt x="2867625" y="1646018"/>
                  <a:pt x="2867625" y="3429000"/>
                </a:cubicBezTo>
                <a:cubicBezTo>
                  <a:pt x="2867625" y="5211982"/>
                  <a:pt x="4313018" y="6657375"/>
                  <a:pt x="6096000" y="6657375"/>
                </a:cubicBezTo>
                <a:cubicBezTo>
                  <a:pt x="7878982" y="6657375"/>
                  <a:pt x="9324375" y="5211982"/>
                  <a:pt x="9324375" y="3429000"/>
                </a:cubicBezTo>
                <a:cubicBezTo>
                  <a:pt x="9324375" y="1646018"/>
                  <a:pt x="7878982" y="200625"/>
                  <a:pt x="6096000" y="200625"/>
                </a:cubicBezTo>
                <a:close/>
                <a:moveTo>
                  <a:pt x="0" y="0"/>
                </a:moveTo>
                <a:lnTo>
                  <a:pt x="12192000" y="0"/>
                </a:lnTo>
                <a:lnTo>
                  <a:pt x="12192000" y="6858000"/>
                </a:lnTo>
                <a:lnTo>
                  <a:pt x="0" y="6858000"/>
                </a:lnTo>
                <a:close/>
              </a:path>
            </a:pathLst>
          </a:custGeom>
          <a:solidFill>
            <a:schemeClr val="tx1"/>
          </a:solidFill>
        </p:spPr>
        <p:txBody>
          <a:bodyPr wrap="square" rtlCol="0">
            <a:noAutofit/>
          </a:bodyPr>
          <a:lstStyle>
            <a:lvl1pPr marL="0" indent="0" algn="l">
              <a:buNone/>
              <a:defRPr lang="ja-JP" sz="2000">
                <a:solidFill>
                  <a:schemeClr val="bg1"/>
                </a:solidFill>
                <a:latin typeface="Meiryo UI" panose="020B0604030504040204" pitchFamily="50" charset="-128"/>
                <a:ea typeface="Meiryo UI" panose="020B0604030504040204" pitchFamily="50" charset="-128"/>
              </a:defRPr>
            </a:lvl1pPr>
          </a:lstStyle>
          <a:p>
            <a:pPr rtl="0"/>
            <a:r>
              <a:rPr lang="ja-JP"/>
              <a:t>アイコンをクリックして図を挿入</a:t>
            </a:r>
          </a:p>
        </p:txBody>
      </p:sp>
      <p:sp>
        <p:nvSpPr>
          <p:cNvPr id="3" name="円弧 2">
            <a:extLst>
              <a:ext uri="{FF2B5EF4-FFF2-40B4-BE49-F238E27FC236}">
                <a16:creationId xmlns:a16="http://schemas.microsoft.com/office/drawing/2014/main" id="{D5C3C4BD-DFDB-76B4-17CA-7DA4D1729FA1}"/>
              </a:ext>
              <a:ext uri="{C183D7F6-B498-43B3-948B-1728B52AA6E4}">
                <adec:decorative xmlns:adec="http://schemas.microsoft.com/office/drawing/2017/decorative" val="1"/>
              </a:ext>
            </a:extLst>
          </p:cNvPr>
          <p:cNvSpPr/>
          <p:nvPr userDrawn="1"/>
        </p:nvSpPr>
        <p:spPr>
          <a:xfrm rot="9366740" flipV="1">
            <a:off x="2557952" y="-89828"/>
            <a:ext cx="7173200" cy="7173200"/>
          </a:xfrm>
          <a:prstGeom prst="arc">
            <a:avLst>
              <a:gd name="adj1" fmla="val 16200000"/>
              <a:gd name="adj2" fmla="val 20401595"/>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2" name="タイトル 11">
            <a:extLst>
              <a:ext uri="{FF2B5EF4-FFF2-40B4-BE49-F238E27FC236}">
                <a16:creationId xmlns:a16="http://schemas.microsoft.com/office/drawing/2014/main" id="{2B04B61C-6467-D51D-0AF4-5C7D05F36CB5}"/>
              </a:ext>
            </a:extLst>
          </p:cNvPr>
          <p:cNvSpPr>
            <a:spLocks noGrp="1"/>
          </p:cNvSpPr>
          <p:nvPr>
            <p:ph type="title" hasCustomPrompt="1"/>
          </p:nvPr>
        </p:nvSpPr>
        <p:spPr>
          <a:xfrm>
            <a:off x="2868168" y="923544"/>
            <a:ext cx="6455664" cy="5010912"/>
          </a:xfrm>
          <a:prstGeom prst="rect">
            <a:avLst/>
          </a:prstGeom>
          <a:noFill/>
        </p:spPr>
        <p:txBody>
          <a:bodyPr lIns="0" rIns="0" rtlCol="0">
            <a:normAutofit/>
          </a:bodyPr>
          <a:lstStyle>
            <a:lvl1pPr algn="ctr">
              <a:defRPr lang="ja-JP" sz="6000">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4" name="フリーフォーム:図形 3">
            <a:extLst>
              <a:ext uri="{FF2B5EF4-FFF2-40B4-BE49-F238E27FC236}">
                <a16:creationId xmlns:a16="http://schemas.microsoft.com/office/drawing/2014/main" id="{47A19F4B-D154-3EB2-F86A-9A63283A3EA6}"/>
              </a:ext>
              <a:ext uri="{C183D7F6-B498-43B3-948B-1728B52AA6E4}">
                <adec:decorative xmlns:adec="http://schemas.microsoft.com/office/drawing/2017/decorative" val="1"/>
              </a:ext>
            </a:extLst>
          </p:cNvPr>
          <p:cNvSpPr>
            <a:spLocks/>
          </p:cNvSpPr>
          <p:nvPr userDrawn="1"/>
        </p:nvSpPr>
        <p:spPr>
          <a:xfrm>
            <a:off x="8565206" y="4817511"/>
            <a:ext cx="749917" cy="827071"/>
          </a:xfrm>
          <a:custGeom>
            <a:avLst/>
            <a:gdLst>
              <a:gd name="connsiteX0" fmla="*/ 446576 w 749917"/>
              <a:gd name="connsiteY0" fmla="*/ 0 h 827071"/>
              <a:gd name="connsiteX1" fmla="*/ 483313 w 749917"/>
              <a:gd name="connsiteY1" fmla="*/ 11094 h 827071"/>
              <a:gd name="connsiteX2" fmla="*/ 749917 w 749917"/>
              <a:gd name="connsiteY2" fmla="*/ 402396 h 827071"/>
              <a:gd name="connsiteX3" fmla="*/ 313401 w 749917"/>
              <a:gd name="connsiteY3" fmla="*/ 827071 h 827071"/>
              <a:gd name="connsiteX4" fmla="*/ 4738 w 749917"/>
              <a:gd name="connsiteY4" fmla="*/ 702687 h 827071"/>
              <a:gd name="connsiteX5" fmla="*/ 0 w 749917"/>
              <a:gd name="connsiteY5" fmla="*/ 697100 h 827071"/>
              <a:gd name="connsiteX6" fmla="*/ 22878 w 749917"/>
              <a:gd name="connsiteY6" fmla="*/ 671927 h 827071"/>
              <a:gd name="connsiteX7" fmla="*/ 371853 w 749917"/>
              <a:gd name="connsiteY7" fmla="*/ 155115 h 827071"/>
              <a:gd name="connsiteX8" fmla="*/ 446576 w 749917"/>
              <a:gd name="connsiteY8" fmla="*/ 0 h 827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9917" h="827071">
                <a:moveTo>
                  <a:pt x="446576" y="0"/>
                </a:moveTo>
                <a:lnTo>
                  <a:pt x="483313" y="11094"/>
                </a:lnTo>
                <a:cubicBezTo>
                  <a:pt x="639985" y="75563"/>
                  <a:pt x="749917" y="226490"/>
                  <a:pt x="749917" y="402396"/>
                </a:cubicBezTo>
                <a:cubicBezTo>
                  <a:pt x="749917" y="636938"/>
                  <a:pt x="554482" y="827071"/>
                  <a:pt x="313401" y="827071"/>
                </a:cubicBezTo>
                <a:cubicBezTo>
                  <a:pt x="192860" y="827071"/>
                  <a:pt x="83732" y="779538"/>
                  <a:pt x="4738" y="702687"/>
                </a:cubicBezTo>
                <a:lnTo>
                  <a:pt x="0" y="697100"/>
                </a:lnTo>
                <a:lnTo>
                  <a:pt x="22878" y="671927"/>
                </a:lnTo>
                <a:cubicBezTo>
                  <a:pt x="155000" y="511833"/>
                  <a:pt x="272049" y="338838"/>
                  <a:pt x="371853" y="155115"/>
                </a:cubicBezTo>
                <a:lnTo>
                  <a:pt x="446576"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3298420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とコンテン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304803"/>
            <a:ext cx="10515600" cy="1472974"/>
          </a:xfrm>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3" name="コンテンツ プレースホルダー 12">
            <a:extLst>
              <a:ext uri="{FF2B5EF4-FFF2-40B4-BE49-F238E27FC236}">
                <a16:creationId xmlns:a16="http://schemas.microsoft.com/office/drawing/2014/main" id="{E3FB7D8D-37C3-E089-EC02-FB49A13CBE1D}"/>
              </a:ext>
            </a:extLst>
          </p:cNvPr>
          <p:cNvSpPr>
            <a:spLocks noGrp="1"/>
          </p:cNvSpPr>
          <p:nvPr>
            <p:ph sz="quarter" idx="13" hasCustomPrompt="1"/>
          </p:nvPr>
        </p:nvSpPr>
        <p:spPr>
          <a:xfrm>
            <a:off x="838200" y="1838099"/>
            <a:ext cx="8012113" cy="4284889"/>
          </a:xfrm>
        </p:spPr>
        <p:txBody>
          <a:bodyPr rtlCol="0">
            <a:normAutofit/>
          </a:bodyPr>
          <a:lstStyle>
            <a:lvl1pPr>
              <a:lnSpc>
                <a:spcPct val="90000"/>
              </a:lnSpc>
              <a:spcBef>
                <a:spcPts val="1000"/>
              </a:spcBef>
              <a:spcAft>
                <a:spcPts val="800"/>
              </a:spcAft>
              <a:buClr>
                <a:schemeClr val="accent2"/>
              </a:buClr>
              <a:defRPr lang="ja-JP" sz="1800">
                <a:latin typeface="Meiryo UI" panose="020B0604030504040204" pitchFamily="50" charset="-128"/>
                <a:ea typeface="Meiryo UI" panose="020B0604030504040204" pitchFamily="50" charset="-128"/>
              </a:defRPr>
            </a:lvl1pPr>
            <a:lvl2pPr>
              <a:lnSpc>
                <a:spcPct val="90000"/>
              </a:lnSpc>
              <a:spcBef>
                <a:spcPts val="1000"/>
              </a:spcBef>
              <a:spcAft>
                <a:spcPts val="800"/>
              </a:spcAft>
              <a:buClr>
                <a:schemeClr val="accent2"/>
              </a:buClr>
              <a:defRPr lang="ja-JP" sz="1600">
                <a:latin typeface="Meiryo UI" panose="020B0604030504040204" pitchFamily="50" charset="-128"/>
                <a:ea typeface="Meiryo UI" panose="020B0604030504040204" pitchFamily="50" charset="-128"/>
              </a:defRPr>
            </a:lvl2pPr>
            <a:lvl3pPr>
              <a:lnSpc>
                <a:spcPct val="90000"/>
              </a:lnSpc>
              <a:spcBef>
                <a:spcPts val="1000"/>
              </a:spcBef>
              <a:spcAft>
                <a:spcPts val="800"/>
              </a:spcAft>
              <a:buClr>
                <a:schemeClr val="accent2"/>
              </a:buClr>
              <a:defRPr lang="ja-JP" sz="1400">
                <a:latin typeface="Meiryo UI" panose="020B0604030504040204" pitchFamily="50" charset="-128"/>
                <a:ea typeface="Meiryo UI" panose="020B0604030504040204" pitchFamily="50" charset="-128"/>
              </a:defRPr>
            </a:lvl3pPr>
            <a:lvl4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4pPr>
            <a:lvl5pPr>
              <a:lnSpc>
                <a:spcPct val="90000"/>
              </a:lnSpc>
              <a:spcBef>
                <a:spcPts val="1000"/>
              </a:spcBef>
              <a:spcAft>
                <a:spcPts val="800"/>
              </a:spcAft>
              <a:buClr>
                <a:schemeClr val="accent2"/>
              </a:buCl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8C56EB0F-63C8-5F75-A333-3413A9DC6F76}"/>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23A5F171-EF5C-4534-902D-25B0D2AA90CB}" type="datetime1">
              <a:rPr lang="ja-JP" altLang="en-US" smtClean="0"/>
              <a:t>2025/7/8</a:t>
            </a:fld>
            <a:endParaRPr lang="en-US"/>
          </a:p>
        </p:txBody>
      </p:sp>
      <p:sp>
        <p:nvSpPr>
          <p:cNvPr id="5" name="フッター プレースホルダー 4">
            <a:extLst>
              <a:ext uri="{FF2B5EF4-FFF2-40B4-BE49-F238E27FC236}">
                <a16:creationId xmlns:a16="http://schemas.microsoft.com/office/drawing/2014/main" id="{4D4DE333-25B4-E092-1CC4-C3D20BA25168}"/>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7" name="フリーフォーム:図形 14">
            <a:extLst>
              <a:ext uri="{FF2B5EF4-FFF2-40B4-BE49-F238E27FC236}">
                <a16:creationId xmlns:a16="http://schemas.microsoft.com/office/drawing/2014/main" id="{438B6FA2-AF11-618E-2B1A-38BF083DF340}"/>
              </a:ext>
              <a:ext uri="{C183D7F6-B498-43B3-948B-1728B52AA6E4}">
                <adec:decorative xmlns:adec="http://schemas.microsoft.com/office/drawing/2017/decorative" val="1"/>
              </a:ext>
            </a:extLst>
          </p:cNvPr>
          <p:cNvSpPr/>
          <p:nvPr userDrawn="1"/>
        </p:nvSpPr>
        <p:spPr>
          <a:xfrm rot="16200000">
            <a:off x="-381048" y="5144407"/>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8" name="フリーフォーム:図形 13">
            <a:extLst>
              <a:ext uri="{FF2B5EF4-FFF2-40B4-BE49-F238E27FC236}">
                <a16:creationId xmlns:a16="http://schemas.microsoft.com/office/drawing/2014/main" id="{A269A8D8-A4AE-CEFF-E928-7DB1CFB3E401}"/>
              </a:ext>
              <a:ext uri="{C183D7F6-B498-43B3-948B-1728B52AA6E4}">
                <adec:decorative xmlns:adec="http://schemas.microsoft.com/office/drawing/2017/decorative" val="1"/>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1" name="フリーフォーム:図形 19">
            <a:extLst>
              <a:ext uri="{FF2B5EF4-FFF2-40B4-BE49-F238E27FC236}">
                <a16:creationId xmlns:a16="http://schemas.microsoft.com/office/drawing/2014/main" id="{15418837-E689-97BE-9FAD-FEDBD599EBAD}"/>
              </a:ext>
              <a:ext uri="{C183D7F6-B498-43B3-948B-1728B52AA6E4}">
                <adec:decorative xmlns:adec="http://schemas.microsoft.com/office/drawing/2017/decorative" val="1"/>
              </a:ext>
            </a:extLst>
          </p:cNvPr>
          <p:cNvSpPr/>
          <p:nvPr userDrawn="1"/>
        </p:nvSpPr>
        <p:spPr>
          <a:xfrm rot="10800000" flipH="1">
            <a:off x="11109434" y="3527042"/>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セクションのタイトル">
    <p:spTree>
      <p:nvGrpSpPr>
        <p:cNvPr id="1" name=""/>
        <p:cNvGrpSpPr/>
        <p:nvPr/>
      </p:nvGrpSpPr>
      <p:grpSpPr>
        <a:xfrm>
          <a:off x="0" y="0"/>
          <a:ext cx="0" cy="0"/>
          <a:chOff x="0" y="0"/>
          <a:chExt cx="0" cy="0"/>
        </a:xfrm>
      </p:grpSpPr>
      <p:sp>
        <p:nvSpPr>
          <p:cNvPr id="7" name="円/楕円 6">
            <a:extLst>
              <a:ext uri="{FF2B5EF4-FFF2-40B4-BE49-F238E27FC236}">
                <a16:creationId xmlns:a16="http://schemas.microsoft.com/office/drawing/2014/main" id="{7DF76A42-387B-8D66-1214-D40462070066}"/>
              </a:ext>
              <a:ext uri="{C183D7F6-B498-43B3-948B-1728B52AA6E4}">
                <adec:decorative xmlns:adec="http://schemas.microsoft.com/office/drawing/2017/decorative" val="1"/>
              </a:ext>
            </a:extLst>
          </p:cNvPr>
          <p:cNvSpPr/>
          <p:nvPr userDrawn="1"/>
        </p:nvSpPr>
        <p:spPr>
          <a:xfrm>
            <a:off x="7940621" y="704193"/>
            <a:ext cx="2296455" cy="2296455"/>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srgbClr val="FFFFFF"/>
              </a:solidFill>
              <a:effectLst/>
              <a:uLnTx/>
              <a:uFillTx/>
              <a:latin typeface="Meiryo UI" panose="020B0604030504040204" pitchFamily="50" charset="-128"/>
              <a:ea typeface="Meiryo UI" panose="020B0604030504040204" pitchFamily="50" charset="-128"/>
              <a:cs typeface="Meiryo UI "/>
            </a:endParaRPr>
          </a:p>
        </p:txBody>
      </p:sp>
      <p:grpSp>
        <p:nvGrpSpPr>
          <p:cNvPr id="8" name="グループ 7">
            <a:extLst>
              <a:ext uri="{FF2B5EF4-FFF2-40B4-BE49-F238E27FC236}">
                <a16:creationId xmlns:a16="http://schemas.microsoft.com/office/drawing/2014/main" id="{D2ACE818-46EF-547E-9315-A849483036BF}"/>
              </a:ext>
              <a:ext uri="{C183D7F6-B498-43B3-948B-1728B52AA6E4}">
                <adec:decorative xmlns:adec="http://schemas.microsoft.com/office/drawing/2017/decorative" val="1"/>
              </a:ext>
            </a:extLst>
          </p:cNvPr>
          <p:cNvGrpSpPr/>
          <p:nvPr userDrawn="1"/>
        </p:nvGrpSpPr>
        <p:grpSpPr>
          <a:xfrm>
            <a:off x="577652" y="0"/>
            <a:ext cx="8798419" cy="6816262"/>
            <a:chOff x="577652" y="-28502"/>
            <a:chExt cx="8798419" cy="6816262"/>
          </a:xfrm>
        </p:grpSpPr>
        <p:sp>
          <p:nvSpPr>
            <p:cNvPr id="9" name="円/楕円 8">
              <a:extLst>
                <a:ext uri="{FF2B5EF4-FFF2-40B4-BE49-F238E27FC236}">
                  <a16:creationId xmlns:a16="http://schemas.microsoft.com/office/drawing/2014/main" id="{E9644D21-8793-9A96-F305-5D20EE342B26}"/>
                </a:ext>
              </a:extLst>
            </p:cNvPr>
            <p:cNvSpPr/>
            <p:nvPr userDrawn="1"/>
          </p:nvSpPr>
          <p:spPr>
            <a:xfrm>
              <a:off x="2815929" y="148929"/>
              <a:ext cx="6560142" cy="656014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0" name="円弧 9">
              <a:extLst>
                <a:ext uri="{FF2B5EF4-FFF2-40B4-BE49-F238E27FC236}">
                  <a16:creationId xmlns:a16="http://schemas.microsoft.com/office/drawing/2014/main" id="{DF8D7AEF-C845-09F0-F31C-20B32BBA1EBA}"/>
                </a:ext>
              </a:extLst>
            </p:cNvPr>
            <p:cNvSpPr/>
            <p:nvPr userDrawn="1"/>
          </p:nvSpPr>
          <p:spPr>
            <a:xfrm rot="9222429" flipV="1">
              <a:off x="2494119" y="-28502"/>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1" name="円/楕円 10">
              <a:extLst>
                <a:ext uri="{FF2B5EF4-FFF2-40B4-BE49-F238E27FC236}">
                  <a16:creationId xmlns:a16="http://schemas.microsoft.com/office/drawing/2014/main" id="{5F9D44CB-887B-C74D-3E96-5607E84DAEFF}"/>
                </a:ext>
              </a:extLst>
            </p:cNvPr>
            <p:cNvSpPr/>
            <p:nvPr userDrawn="1"/>
          </p:nvSpPr>
          <p:spPr>
            <a:xfrm>
              <a:off x="577652" y="1085116"/>
              <a:ext cx="759403" cy="738802"/>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14" name="フリーフォーム:図形 19">
            <a:extLst>
              <a:ext uri="{FF2B5EF4-FFF2-40B4-BE49-F238E27FC236}">
                <a16:creationId xmlns:a16="http://schemas.microsoft.com/office/drawing/2014/main" id="{87D193F4-2337-0048-1BE7-C9A8154191F9}"/>
              </a:ext>
              <a:ext uri="{C183D7F6-B498-43B3-948B-1728B52AA6E4}">
                <adec:decorative xmlns:adec="http://schemas.microsoft.com/office/drawing/2017/decorative" val="1"/>
              </a:ext>
            </a:extLst>
          </p:cNvPr>
          <p:cNvSpPr/>
          <p:nvPr userDrawn="1"/>
        </p:nvSpPr>
        <p:spPr>
          <a:xfrm rot="16200000" flipH="1">
            <a:off x="936118" y="5508455"/>
            <a:ext cx="1082566" cy="1616525"/>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5" name="直線​​コネクタ(S) 14">
            <a:extLst>
              <a:ext uri="{FF2B5EF4-FFF2-40B4-BE49-F238E27FC236}">
                <a16:creationId xmlns:a16="http://schemas.microsoft.com/office/drawing/2014/main" id="{45EE4510-BCBA-C39A-BEF1-A391A3304F88}"/>
              </a:ext>
              <a:ext uri="{C183D7F6-B498-43B3-948B-1728B52AA6E4}">
                <adec:decorative xmlns:adec="http://schemas.microsoft.com/office/drawing/2017/decorative" val="1"/>
              </a:ext>
            </a:extLst>
          </p:cNvPr>
          <p:cNvCxnSpPr>
            <a:cxnSpLocks/>
          </p:cNvCxnSpPr>
          <p:nvPr userDrawn="1"/>
        </p:nvCxnSpPr>
        <p:spPr>
          <a:xfrm>
            <a:off x="11494655" y="5270490"/>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32772C41-A024-2F33-1F04-21E003FA7291}"/>
              </a:ext>
            </a:extLst>
          </p:cNvPr>
          <p:cNvSpPr>
            <a:spLocks noGrp="1"/>
          </p:cNvSpPr>
          <p:nvPr>
            <p:ph type="ctrTitle"/>
          </p:nvPr>
        </p:nvSpPr>
        <p:spPr>
          <a:xfrm>
            <a:off x="2815929" y="1349825"/>
            <a:ext cx="6560142" cy="3063149"/>
          </a:xfrm>
        </p:spPr>
        <p:txBody>
          <a:bodyPr rtlCol="0" anchor="ctr">
            <a:noAutofit/>
          </a:bodyPr>
          <a:lstStyle>
            <a:lvl1pPr algn="ctr">
              <a:defRPr lang="ja-JP" sz="6000">
                <a:solidFill>
                  <a:schemeClr val="bg1"/>
                </a:solidFill>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サブタイトル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815929" y="4412973"/>
            <a:ext cx="6560142" cy="1935571"/>
          </a:xfrm>
        </p:spPr>
        <p:txBody>
          <a:bodyPr rtlCol="0">
            <a:noAutofit/>
          </a:bodyPr>
          <a:lstStyle>
            <a:lvl1pPr marL="0" indent="0" algn="ctr">
              <a:buNone/>
              <a:defRPr lang="ja-JP" sz="2400">
                <a:solidFill>
                  <a:schemeClr val="bg1"/>
                </a:solidFill>
                <a:latin typeface="Meiryo UI" panose="020B0604030504040204" pitchFamily="50" charset="-128"/>
                <a:ea typeface="Meiryo UI" panose="020B0604030504040204" pitchFamily="50" charset="-128"/>
              </a:defRPr>
            </a:lvl1pPr>
            <a:lvl2pPr marL="457200" indent="0" algn="ctr">
              <a:buNone/>
              <a:defRPr lang="ja-JP" sz="2000"/>
            </a:lvl2pPr>
            <a:lvl3pPr marL="914400" indent="0" algn="ctr">
              <a:buNone/>
              <a:defRPr lang="ja-JP" sz="1800"/>
            </a:lvl3pPr>
            <a:lvl4pPr marL="1371600" indent="0" algn="ctr">
              <a:buNone/>
              <a:defRPr lang="ja-JP" sz="1600"/>
            </a:lvl4pPr>
            <a:lvl5pPr marL="1828800" indent="0" algn="ctr">
              <a:buNone/>
              <a:defRPr lang="ja-JP" sz="1600"/>
            </a:lvl5pPr>
            <a:lvl6pPr marL="2286000" indent="0" algn="ctr">
              <a:buNone/>
              <a:defRPr lang="ja-JP" sz="1600"/>
            </a:lvl6pPr>
            <a:lvl7pPr marL="2743200" indent="0" algn="ctr">
              <a:buNone/>
              <a:defRPr lang="ja-JP" sz="1600"/>
            </a:lvl7pPr>
            <a:lvl8pPr marL="3200400" indent="0" algn="ctr">
              <a:buNone/>
              <a:defRPr lang="ja-JP" sz="1600"/>
            </a:lvl8pPr>
            <a:lvl9pPr marL="3657600" indent="0" algn="ctr">
              <a:buNone/>
              <a:defRPr lang="ja-JP" sz="1600"/>
            </a:lvl9pPr>
          </a:lstStyle>
          <a:p>
            <a:pPr rtl="0"/>
            <a:r>
              <a:rPr lang="ja-JP"/>
              <a:t>クリックしてサブタイトルを追加</a:t>
            </a:r>
          </a:p>
        </p:txBody>
      </p:sp>
      <p:sp>
        <p:nvSpPr>
          <p:cNvPr id="4" name="日付プレースホルダー 3">
            <a:extLst>
              <a:ext uri="{FF2B5EF4-FFF2-40B4-BE49-F238E27FC236}">
                <a16:creationId xmlns:a16="http://schemas.microsoft.com/office/drawing/2014/main" id="{C0070940-5919-2C95-2278-32E50BF14DD1}"/>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E814C7A4-397F-4B10-8CC5-FA63D1EA50DA}" type="datetime1">
              <a:rPr lang="ja-JP" altLang="en-US" smtClean="0"/>
              <a:t>2025/7/8</a:t>
            </a:fld>
            <a:endParaRPr lang="en-US"/>
          </a:p>
        </p:txBody>
      </p:sp>
      <p:sp>
        <p:nvSpPr>
          <p:cNvPr id="5" name="フッター プレースホルダー 4">
            <a:extLst>
              <a:ext uri="{FF2B5EF4-FFF2-40B4-BE49-F238E27FC236}">
                <a16:creationId xmlns:a16="http://schemas.microsoft.com/office/drawing/2014/main" id="{1957D599-49CF-19FE-6D86-C5EDB765F413}"/>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6" name="スライド番号プレースホルダー 5">
            <a:extLst>
              <a:ext uri="{FF2B5EF4-FFF2-40B4-BE49-F238E27FC236}">
                <a16:creationId xmlns:a16="http://schemas.microsoft.com/office/drawing/2014/main" id="{28931DF1-1C8D-86B9-BFDD-098FFC00FDC2}"/>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 段組 1">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noProof="0"/>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4915163"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sp>
        <p:nvSpPr>
          <p:cNvPr id="15" name="コンテンツ プレースホルダー 2">
            <a:extLst>
              <a:ext uri="{FF2B5EF4-FFF2-40B4-BE49-F238E27FC236}">
                <a16:creationId xmlns:a16="http://schemas.microsoft.com/office/drawing/2014/main" id="{5FB01ADF-164A-96FB-0129-C2A0F0ED0A85}"/>
              </a:ext>
            </a:extLst>
          </p:cNvPr>
          <p:cNvSpPr>
            <a:spLocks noGrp="1"/>
          </p:cNvSpPr>
          <p:nvPr>
            <p:ph sz="half" idx="15" hasCustomPrompt="1"/>
          </p:nvPr>
        </p:nvSpPr>
        <p:spPr>
          <a:xfrm>
            <a:off x="6147896" y="1816916"/>
            <a:ext cx="5212080" cy="4297680"/>
          </a:xfrm>
        </p:spPr>
        <p:txBody>
          <a:bodyPr rtlCol="0">
            <a:normAutofit/>
          </a:bodyPr>
          <a:lstStyle>
            <a:lvl1pPr marL="0" indent="0">
              <a:spcBef>
                <a:spcPts val="1000"/>
              </a:spcBef>
              <a:spcAft>
                <a:spcPts val="800"/>
              </a:spcAft>
              <a:buNone/>
              <a:defRPr lang="ja-JP" sz="20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2000">
                <a:latin typeface="Meiryo UI" panose="020B0604030504040204" pitchFamily="50" charset="-128"/>
                <a:ea typeface="Meiryo UI" panose="020B0604030504040204" pitchFamily="50" charset="-128"/>
              </a:defRPr>
            </a:lvl5pPr>
          </a:lstStyle>
          <a:p>
            <a:pPr lvl="0" rtl="0"/>
            <a:r>
              <a:rPr lang="ja-JP" altLang="en-US" noProof="0"/>
              <a:t>クリックしてコンテンツを追加</a:t>
            </a:r>
          </a:p>
          <a:p>
            <a:pPr lvl="1" rtl="0"/>
            <a:r>
              <a:rPr lang="ja-JP" altLang="en-US" noProof="0"/>
              <a:t>第 </a:t>
            </a:r>
            <a:r>
              <a:rPr lang="en-US" altLang="ja-JP" noProof="0"/>
              <a:t>2 </a:t>
            </a:r>
            <a:r>
              <a:rPr lang="ja-JP" altLang="en-US" noProof="0"/>
              <a:t>レベル</a:t>
            </a:r>
          </a:p>
          <a:p>
            <a:pPr lvl="2" rtl="0"/>
            <a:r>
              <a:rPr lang="ja-JP" altLang="en-US" noProof="0"/>
              <a:t>第 </a:t>
            </a:r>
            <a:r>
              <a:rPr lang="en-US" altLang="ja-JP" noProof="0"/>
              <a:t>3 </a:t>
            </a:r>
            <a:r>
              <a:rPr lang="ja-JP" altLang="en-US" noProof="0"/>
              <a:t>レベル</a:t>
            </a:r>
          </a:p>
          <a:p>
            <a:pPr lvl="3" rtl="0"/>
            <a:r>
              <a:rPr lang="ja-JP" altLang="en-US" noProof="0"/>
              <a:t>第 </a:t>
            </a:r>
            <a:r>
              <a:rPr lang="en-US" altLang="ja-JP" noProof="0"/>
              <a:t>4 </a:t>
            </a:r>
            <a:r>
              <a:rPr lang="ja-JP" altLang="en-US" noProof="0"/>
              <a:t>レベル</a:t>
            </a:r>
          </a:p>
          <a:p>
            <a:pPr lvl="4" rtl="0"/>
            <a:r>
              <a:rPr lang="ja-JP" altLang="en-US" noProof="0"/>
              <a:t>第 </a:t>
            </a:r>
            <a:r>
              <a:rPr lang="en-US" altLang="ja-JP" noProof="0"/>
              <a:t>5 </a:t>
            </a:r>
            <a:r>
              <a:rPr lang="ja-JP" altLang="en-US" noProof="0"/>
              <a:t>レベル</a:t>
            </a:r>
          </a:p>
        </p:txBody>
      </p:sp>
      <p:grpSp>
        <p:nvGrpSpPr>
          <p:cNvPr id="11" name="グループ 10">
            <a:extLst>
              <a:ext uri="{FF2B5EF4-FFF2-40B4-BE49-F238E27FC236}">
                <a16:creationId xmlns:a16="http://schemas.microsoft.com/office/drawing/2014/main" id="{C263F0DD-A38B-64B8-7412-087B487E6D47}"/>
              </a:ext>
              <a:ext uri="{C183D7F6-B498-43B3-948B-1728B52AA6E4}">
                <adec:decorative xmlns:adec="http://schemas.microsoft.com/office/drawing/2017/decorative" val="1"/>
              </a:ext>
            </a:extLst>
          </p:cNvPr>
          <p:cNvGrpSpPr/>
          <p:nvPr userDrawn="1"/>
        </p:nvGrpSpPr>
        <p:grpSpPr>
          <a:xfrm>
            <a:off x="123536" y="2"/>
            <a:ext cx="12068464" cy="6857998"/>
            <a:chOff x="123536" y="2"/>
            <a:chExt cx="12068464" cy="6857998"/>
          </a:xfrm>
        </p:grpSpPr>
        <p:sp>
          <p:nvSpPr>
            <p:cNvPr id="12" name="フリーフォーム:図形 9">
              <a:extLst>
                <a:ext uri="{FF2B5EF4-FFF2-40B4-BE49-F238E27FC236}">
                  <a16:creationId xmlns:a16="http://schemas.microsoft.com/office/drawing/2014/main" id="{44CE2FB7-A856-E3C3-9798-73AAFB7901B8}"/>
                </a:ext>
              </a:extLst>
            </p:cNvPr>
            <p:cNvSpPr/>
            <p:nvPr userDrawn="1"/>
          </p:nvSpPr>
          <p:spPr>
            <a:xfrm>
              <a:off x="5671336"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0">
              <a:extLst>
                <a:ext uri="{FF2B5EF4-FFF2-40B4-BE49-F238E27FC236}">
                  <a16:creationId xmlns:a16="http://schemas.microsoft.com/office/drawing/2014/main" id="{47ED62E5-894A-A8F9-A6DC-4A5C147CDE78}"/>
                </a:ext>
              </a:extLst>
            </p:cNvPr>
            <p:cNvSpPr/>
            <p:nvPr userDrawn="1"/>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4" name="フリーフォーム:図形 11">
              <a:extLst>
                <a:ext uri="{FF2B5EF4-FFF2-40B4-BE49-F238E27FC236}">
                  <a16:creationId xmlns:a16="http://schemas.microsoft.com/office/drawing/2014/main" id="{5C181CD4-C69B-2826-AF23-060D677248A9}"/>
                </a:ext>
              </a:extLst>
            </p:cNvPr>
            <p:cNvSpPr/>
            <p:nvPr userDrawn="1"/>
          </p:nvSpPr>
          <p:spPr>
            <a:xfrm rot="5400000">
              <a:off x="11328915" y="3872201"/>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altLang="en-US"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01CA49A7-3342-4780-8B59-9E8A8D6D5799}" type="datetime1">
              <a:rPr lang="ja-JP" altLang="en-US" noProof="0" smtClean="0"/>
              <a:t>2025/7/8</a:t>
            </a:fld>
            <a:endParaRPr lang="ja-JP" altLang="en-US" noProof="0"/>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noProof="0"/>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noProof="0" smtClean="0"/>
              <a:pPr/>
              <a:t>‹#›</a:t>
            </a:fld>
            <a:endParaRPr lang="ja-JP" altLang="en-US" noProof="0"/>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 段組 2">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defPPr>
              <a:defRPr lang="ja-JP"/>
            </a:defPPr>
            <a:lvl1pPr>
              <a:defRPr>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11" name="コンテンツ プレースホルダー 2">
            <a:extLst>
              <a:ext uri="{FF2B5EF4-FFF2-40B4-BE49-F238E27FC236}">
                <a16:creationId xmlns:a16="http://schemas.microsoft.com/office/drawing/2014/main" id="{60538251-2B75-FA20-0F29-FB58583E6125}"/>
              </a:ext>
            </a:extLst>
          </p:cNvPr>
          <p:cNvSpPr>
            <a:spLocks noGrp="1"/>
          </p:cNvSpPr>
          <p:nvPr>
            <p:ph sz="half" idx="1" hasCustomPrompt="1"/>
          </p:nvPr>
        </p:nvSpPr>
        <p:spPr>
          <a:xfrm>
            <a:off x="838201" y="1825625"/>
            <a:ext cx="3108958" cy="4297680"/>
          </a:xfrm>
        </p:spPr>
        <p:txBody>
          <a:bodyPr rtlCol="0">
            <a:normAutofit/>
          </a:bodyPr>
          <a:lstStyle>
            <a:lvl1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1pPr>
            <a:lvl2pPr marL="2857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65151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92583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200150" indent="-28575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12" name="コンテンツ プレースホルダー 2">
            <a:extLst>
              <a:ext uri="{FF2B5EF4-FFF2-40B4-BE49-F238E27FC236}">
                <a16:creationId xmlns:a16="http://schemas.microsoft.com/office/drawing/2014/main" id="{A06C49DD-8C29-93EA-04F4-22F84080DF5C}"/>
              </a:ext>
            </a:extLst>
          </p:cNvPr>
          <p:cNvSpPr>
            <a:spLocks noGrp="1"/>
          </p:cNvSpPr>
          <p:nvPr>
            <p:ph sz="half" idx="15" hasCustomPrompt="1"/>
          </p:nvPr>
        </p:nvSpPr>
        <p:spPr>
          <a:xfrm>
            <a:off x="4661820" y="1816916"/>
            <a:ext cx="6698156" cy="4297680"/>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2286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2pPr>
            <a:lvl3pPr marL="59436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3pPr>
            <a:lvl4pPr marL="86868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4pPr>
            <a:lvl5pPr marL="1143000" indent="-228600">
              <a:spcBef>
                <a:spcPts val="1000"/>
              </a:spcBef>
              <a:spcAft>
                <a:spcPts val="800"/>
              </a:spcAft>
              <a:buClr>
                <a:schemeClr val="accent2"/>
              </a:buClr>
              <a:buFont typeface="Arial" panose="020B0604020202020204" pitchFamily="34" charset="0"/>
              <a:buChar char="•"/>
              <a:defRPr lang="ja-JP" sz="18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15C0196-7E5D-4577-A8C9-47054227B8B7}"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
        <p:nvSpPr>
          <p:cNvPr id="8" name="フリーフォーム:図形 11">
            <a:extLst>
              <a:ext uri="{FF2B5EF4-FFF2-40B4-BE49-F238E27FC236}">
                <a16:creationId xmlns:a16="http://schemas.microsoft.com/office/drawing/2014/main" id="{1E75594D-82D2-74F6-56EC-46FCD28CBE68}"/>
              </a:ext>
              <a:ext uri="{C183D7F6-B498-43B3-948B-1728B52AA6E4}">
                <adec:decorative xmlns:adec="http://schemas.microsoft.com/office/drawing/2017/decorative" val="1"/>
              </a:ext>
            </a:extLst>
          </p:cNvPr>
          <p:cNvSpPr/>
          <p:nvPr userDrawn="1"/>
        </p:nvSpPr>
        <p:spPr>
          <a:xfrm>
            <a:off x="9994966" y="0"/>
            <a:ext cx="1214656" cy="511514"/>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sp>
        <p:nvSpPr>
          <p:cNvPr id="9" name="フリーフォーム:図形 13​​">
            <a:extLst>
              <a:ext uri="{FF2B5EF4-FFF2-40B4-BE49-F238E27FC236}">
                <a16:creationId xmlns:a16="http://schemas.microsoft.com/office/drawing/2014/main" id="{FF4E0F5B-0892-2688-EFD3-284369DA50CD}"/>
              </a:ext>
              <a:ext uri="{C183D7F6-B498-43B3-948B-1728B52AA6E4}">
                <adec:decorative xmlns:adec="http://schemas.microsoft.com/office/drawing/2017/decorative" val="1"/>
              </a:ext>
            </a:extLst>
          </p:cNvPr>
          <p:cNvSpPr/>
          <p:nvPr userDrawn="1"/>
        </p:nvSpPr>
        <p:spPr>
          <a:xfrm rot="10800000">
            <a:off x="8097530" y="5590215"/>
            <a:ext cx="2279742" cy="1267785"/>
          </a:xfrm>
          <a:custGeom>
            <a:avLst/>
            <a:gdLst>
              <a:gd name="connsiteX0" fmla="*/ 0 w 2279742"/>
              <a:gd name="connsiteY0" fmla="*/ 0 h 1267785"/>
              <a:gd name="connsiteX1" fmla="*/ 138700 w 2279742"/>
              <a:gd name="connsiteY1" fmla="*/ 0 h 1267785"/>
              <a:gd name="connsiteX2" fmla="*/ 138700 w 2279742"/>
              <a:gd name="connsiteY2" fmla="*/ 1078193 h 1267785"/>
              <a:gd name="connsiteX3" fmla="*/ 2002733 w 2279742"/>
              <a:gd name="connsiteY3" fmla="*/ 0 h 1267785"/>
              <a:gd name="connsiteX4" fmla="*/ 2279742 w 2279742"/>
              <a:gd name="connsiteY4" fmla="*/ 0 h 1267785"/>
              <a:gd name="connsiteX5" fmla="*/ 104026 w 2279742"/>
              <a:gd name="connsiteY5" fmla="*/ 1258503 h 1267785"/>
              <a:gd name="connsiteX6" fmla="*/ 69351 w 2279742"/>
              <a:gd name="connsiteY6" fmla="*/ 1267785 h 1267785"/>
              <a:gd name="connsiteX7" fmla="*/ 0 w 2279742"/>
              <a:gd name="connsiteY7" fmla="*/ 1198436 h 1267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279742" h="1267785">
                <a:moveTo>
                  <a:pt x="0" y="0"/>
                </a:moveTo>
                <a:lnTo>
                  <a:pt x="138700" y="0"/>
                </a:lnTo>
                <a:lnTo>
                  <a:pt x="138700" y="1078193"/>
                </a:lnTo>
                <a:lnTo>
                  <a:pt x="2002733" y="0"/>
                </a:lnTo>
                <a:lnTo>
                  <a:pt x="2279742" y="0"/>
                </a:lnTo>
                <a:lnTo>
                  <a:pt x="104026" y="1258503"/>
                </a:lnTo>
                <a:cubicBezTo>
                  <a:pt x="93484" y="1264595"/>
                  <a:pt x="81523" y="1267796"/>
                  <a:pt x="69351" y="1267785"/>
                </a:cubicBezTo>
                <a:cubicBezTo>
                  <a:pt x="31049" y="1267785"/>
                  <a:pt x="0" y="1236737"/>
                  <a:pt x="0" y="1198436"/>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cxnSp>
        <p:nvCxnSpPr>
          <p:cNvPr id="10" name="直線​​コネクタ(S) 9">
            <a:extLst>
              <a:ext uri="{FF2B5EF4-FFF2-40B4-BE49-F238E27FC236}">
                <a16:creationId xmlns:a16="http://schemas.microsoft.com/office/drawing/2014/main" id="{71D8715A-3067-732D-C410-868C7CCCF750}"/>
              </a:ext>
              <a:ext uri="{C183D7F6-B498-43B3-948B-1728B52AA6E4}">
                <adec:decorative xmlns:adec="http://schemas.microsoft.com/office/drawing/2017/decorative" val="1"/>
              </a:ext>
            </a:extLst>
          </p:cNvPr>
          <p:cNvCxnSpPr>
            <a:cxnSpLocks/>
          </p:cNvCxnSpPr>
          <p:nvPr userDrawn="1"/>
        </p:nvCxnSpPr>
        <p:spPr>
          <a:xfrm rot="16200000">
            <a:off x="982378" y="5512123"/>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コンテンツと画像">
    <p:spTree>
      <p:nvGrpSpPr>
        <p:cNvPr id="1" name=""/>
        <p:cNvGrpSpPr/>
        <p:nvPr/>
      </p:nvGrpSpPr>
      <p:grpSpPr>
        <a:xfrm>
          <a:off x="0" y="0"/>
          <a:ext cx="0" cy="0"/>
          <a:chOff x="0" y="0"/>
          <a:chExt cx="0" cy="0"/>
        </a:xfrm>
      </p:grpSpPr>
      <p:grpSp>
        <p:nvGrpSpPr>
          <p:cNvPr id="4" name="グループ 3">
            <a:extLst>
              <a:ext uri="{FF2B5EF4-FFF2-40B4-BE49-F238E27FC236}">
                <a16:creationId xmlns:a16="http://schemas.microsoft.com/office/drawing/2014/main" id="{5807BCF9-2F5B-200E-2E6C-E177DB56ECB0}"/>
              </a:ext>
              <a:ext uri="{C183D7F6-B498-43B3-948B-1728B52AA6E4}">
                <adec:decorative xmlns:adec="http://schemas.microsoft.com/office/drawing/2017/decorative" val="1"/>
              </a:ext>
            </a:extLst>
          </p:cNvPr>
          <p:cNvGrpSpPr/>
          <p:nvPr userDrawn="1"/>
        </p:nvGrpSpPr>
        <p:grpSpPr>
          <a:xfrm>
            <a:off x="0" y="7458"/>
            <a:ext cx="7083733" cy="6182202"/>
            <a:chOff x="0" y="7460"/>
            <a:chExt cx="7083733" cy="6182202"/>
          </a:xfrm>
        </p:grpSpPr>
        <p:sp>
          <p:nvSpPr>
            <p:cNvPr id="9" name="フリーフォーム:図形 14">
              <a:extLst>
                <a:ext uri="{FF2B5EF4-FFF2-40B4-BE49-F238E27FC236}">
                  <a16:creationId xmlns:a16="http://schemas.microsoft.com/office/drawing/2014/main" id="{7A624B2B-50FD-9351-987F-2E5A5472CAB6}"/>
                </a:ext>
              </a:extLst>
            </p:cNvPr>
            <p:cNvSpPr/>
            <p:nvPr userDrawn="1"/>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0" name="フリーフォーム:図形 13​​">
              <a:extLst>
                <a:ext uri="{FF2B5EF4-FFF2-40B4-BE49-F238E27FC236}">
                  <a16:creationId xmlns:a16="http://schemas.microsoft.com/office/drawing/2014/main" id="{51E534EE-E0F1-2BD9-9A82-7656B90A2D9D}"/>
                </a:ext>
              </a:extLst>
            </p:cNvPr>
            <p:cNvSpPr/>
            <p:nvPr userDrawn="1"/>
          </p:nvSpPr>
          <p:spPr>
            <a:xfrm>
              <a:off x="6234405" y="7460"/>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p:nvPr>
        </p:nvSpPr>
        <p:spPr>
          <a:xfrm>
            <a:off x="838200" y="198437"/>
            <a:ext cx="5257800" cy="2324046"/>
          </a:xfrm>
        </p:spPr>
        <p:txBody>
          <a:bodyPr rtlCol="0" anchor="b" anchorCtr="0">
            <a:noAutofit/>
          </a:bodyPr>
          <a:lstStyle>
            <a:lvl1pPr>
              <a:defRPr lang="ja-JP">
                <a:latin typeface="Meiryo UI" panose="020B0604030504040204" pitchFamily="50" charset="-128"/>
                <a:ea typeface="Meiryo UI" panose="020B0604030504040204" pitchFamily="50" charset="-128"/>
              </a:defRPr>
            </a:lvl1pPr>
          </a:lstStyle>
          <a:p>
            <a:pPr rtl="0"/>
            <a:r>
              <a:rPr lang="ja-JP" altLang="en-US"/>
              <a:t>マスター タイトルの書式設定</a:t>
            </a:r>
            <a:endParaRPr lang="ja-JP"/>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2657316"/>
            <a:ext cx="5257800" cy="336985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図プレースホルダー 7">
            <a:extLst>
              <a:ext uri="{FF2B5EF4-FFF2-40B4-BE49-F238E27FC236}">
                <a16:creationId xmlns:a16="http://schemas.microsoft.com/office/drawing/2014/main" id="{BC013AD6-0EF3-2B25-DDBD-2DF706123AEE}"/>
              </a:ext>
            </a:extLst>
          </p:cNvPr>
          <p:cNvSpPr>
            <a:spLocks noGrp="1"/>
          </p:cNvSpPr>
          <p:nvPr>
            <p:ph type="pic" sz="quarter" idx="13" hasCustomPrompt="1"/>
          </p:nvPr>
        </p:nvSpPr>
        <p:spPr>
          <a:xfrm>
            <a:off x="6413114" y="845068"/>
            <a:ext cx="5193792" cy="5193792"/>
          </a:xfrm>
          <a:prstGeom prst="ellipse">
            <a:avLst/>
          </a:prstGeom>
        </p:spPr>
        <p:txBody>
          <a:bodyPr rtlCol="0"/>
          <a:lstStyle>
            <a:lvl1pPr marL="0" indent="0" algn="ctr">
              <a:buNone/>
              <a:defRPr lang="ja-JP">
                <a:latin typeface="Meiryo UI" panose="020B0604030504040204" pitchFamily="50" charset="-128"/>
                <a:ea typeface="Meiryo UI" panose="020B0604030504040204" pitchFamily="50" charset="-128"/>
              </a:defRPr>
            </a:lvl1pPr>
          </a:lstStyle>
          <a:p>
            <a:pPr rtl="0"/>
            <a:r>
              <a:rPr lang="ja-JP"/>
              <a:t>アイコンをクリックして画像を追加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AF70EE60-4AF6-408C-98B4-4FDED71820DA}"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コンテンツと表">
    <p:spTree>
      <p:nvGrpSpPr>
        <p:cNvPr id="1" name=""/>
        <p:cNvGrpSpPr/>
        <p:nvPr/>
      </p:nvGrpSpPr>
      <p:grpSpPr>
        <a:xfrm>
          <a:off x="0" y="0"/>
          <a:ext cx="0" cy="0"/>
          <a:chOff x="0" y="0"/>
          <a:chExt cx="0" cy="0"/>
        </a:xfrm>
      </p:grpSpPr>
      <p:grpSp>
        <p:nvGrpSpPr>
          <p:cNvPr id="11" name="グループ 10">
            <a:extLst>
              <a:ext uri="{FF2B5EF4-FFF2-40B4-BE49-F238E27FC236}">
                <a16:creationId xmlns:a16="http://schemas.microsoft.com/office/drawing/2014/main" id="{521BD3DB-6F51-C1AE-FF0E-D0BDCB55F30B}"/>
              </a:ext>
              <a:ext uri="{C183D7F6-B498-43B3-948B-1728B52AA6E4}">
                <adec:decorative xmlns:adec="http://schemas.microsoft.com/office/drawing/2017/decorative" val="1"/>
              </a:ext>
            </a:extLst>
          </p:cNvPr>
          <p:cNvGrpSpPr/>
          <p:nvPr userDrawn="1"/>
        </p:nvGrpSpPr>
        <p:grpSpPr>
          <a:xfrm>
            <a:off x="123536" y="2"/>
            <a:ext cx="11220225" cy="6857998"/>
            <a:chOff x="123536" y="2"/>
            <a:chExt cx="11220225" cy="6857998"/>
          </a:xfrm>
        </p:grpSpPr>
        <p:sp>
          <p:nvSpPr>
            <p:cNvPr id="12" name="フリーフォーム:図形 7">
              <a:extLst>
                <a:ext uri="{FF2B5EF4-FFF2-40B4-BE49-F238E27FC236}">
                  <a16:creationId xmlns:a16="http://schemas.microsoft.com/office/drawing/2014/main" id="{59903C17-0733-BE0C-7392-283FEC2E98B0}"/>
                </a:ext>
              </a:extLst>
            </p:cNvPr>
            <p:cNvSpPr/>
            <p:nvPr/>
          </p:nvSpPr>
          <p:spPr>
            <a:xfrm flipH="1">
              <a:off x="123536" y="5717905"/>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5"/>
            </a:solidFill>
            <a:ln w="9525" cap="flat">
              <a:noFill/>
              <a:prstDash val="solid"/>
              <a:miter/>
            </a:ln>
          </p:spPr>
          <p:txBody>
            <a:bodyPr rtlCol="0" anchor="ctr"/>
            <a:lstStyle>
              <a:defPPr>
                <a:defRPr lang="ja-JP"/>
              </a:defPPr>
            </a:lstStyle>
            <a:p>
              <a:pPr marL="0" marR="0" lvl="0" indent="0" algn="l"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black"/>
                </a:solidFill>
                <a:effectLst/>
                <a:uLnTx/>
                <a:uFillTx/>
                <a:latin typeface="Meiryo UI" panose="020B0604030504040204" pitchFamily="50" charset="-128"/>
                <a:ea typeface="Meiryo UI" panose="020B0604030504040204" pitchFamily="50" charset="-128"/>
                <a:cs typeface="Meiryo UI "/>
              </a:endParaRPr>
            </a:p>
          </p:txBody>
        </p:sp>
        <p:sp>
          <p:nvSpPr>
            <p:cNvPr id="13" name="フリーフォーム:図形 1">
              <a:extLst>
                <a:ext uri="{FF2B5EF4-FFF2-40B4-BE49-F238E27FC236}">
                  <a16:creationId xmlns:a16="http://schemas.microsoft.com/office/drawing/2014/main" id="{898A3450-9C87-13ED-79CC-F4F65D14FF72}"/>
                </a:ext>
              </a:extLst>
            </p:cNvPr>
            <p:cNvSpPr/>
            <p:nvPr userDrawn="1"/>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defPPr>
                <a:defRPr lang="ja-JP"/>
              </a:defPPr>
            </a:lstStyle>
            <a:p>
              <a:pPr marL="0" marR="0" lvl="0" indent="0" algn="ctr" defTabSz="914400" rtl="0" eaLnBrk="1" fontAlgn="auto" latinLnBrk="0" hangingPunct="1">
                <a:lnSpc>
                  <a:spcPct val="100000"/>
                </a:lnSpc>
                <a:spcBef>
                  <a:spcPts val="0"/>
                </a:spcBef>
                <a:spcAft>
                  <a:spcPts val="0"/>
                </a:spcAft>
                <a:buClrTx/>
                <a:buSzTx/>
                <a:buFontTx/>
                <a:buNone/>
                <a:tabLst/>
                <a:defRPr lang="ja-JP"/>
              </a:pPr>
              <a:endParaRPr kumimoji="0" lang="ja-JP" sz="1800" b="0" i="0" u="none" strike="noStrike" kern="1200" cap="none" spc="0" normalizeH="0" baseline="0" noProof="0">
                <a:ln>
                  <a:noFill/>
                </a:ln>
                <a:solidFill>
                  <a:prstClr val="white"/>
                </a:solidFill>
                <a:effectLst/>
                <a:uLnTx/>
                <a:uFillTx/>
                <a:latin typeface="Meiryo UI" panose="020B0604030504040204" pitchFamily="50" charset="-128"/>
                <a:ea typeface="Meiryo UI" panose="020B0604030504040204" pitchFamily="50" charset="-128"/>
                <a:cs typeface="Meiryo UI "/>
              </a:endParaRPr>
            </a:p>
          </p:txBody>
        </p:sp>
      </p:grpSp>
      <p:sp>
        <p:nvSpPr>
          <p:cNvPr id="2" name="タイトル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rtlCol="0" anchor="ctr" anchorCtr="0">
            <a:noAutofit/>
          </a:bodyPr>
          <a:lstStyle>
            <a:lvl1pPr>
              <a:defRPr lang="ja-JP">
                <a:latin typeface="Meiryo UI" panose="020B0604030504040204" pitchFamily="50" charset="-128"/>
                <a:ea typeface="Meiryo UI" panose="020B0604030504040204" pitchFamily="50" charset="-128"/>
              </a:defRPr>
            </a:lvl1pPr>
          </a:lstStyle>
          <a:p>
            <a:pPr rtl="0"/>
            <a:r>
              <a:rPr lang="ja-JP"/>
              <a:t>クリックしてタイトルを追加</a:t>
            </a:r>
          </a:p>
        </p:txBody>
      </p:sp>
      <p:sp>
        <p:nvSpPr>
          <p:cNvPr id="3" name="コンテンツ プレースホルダー 2">
            <a:extLst>
              <a:ext uri="{FF2B5EF4-FFF2-40B4-BE49-F238E27FC236}">
                <a16:creationId xmlns:a16="http://schemas.microsoft.com/office/drawing/2014/main" id="{0C813049-5F46-053E-6279-8183259649A6}"/>
              </a:ext>
            </a:extLst>
          </p:cNvPr>
          <p:cNvSpPr>
            <a:spLocks noGrp="1"/>
          </p:cNvSpPr>
          <p:nvPr>
            <p:ph sz="half" idx="1" hasCustomPrompt="1"/>
          </p:nvPr>
        </p:nvSpPr>
        <p:spPr>
          <a:xfrm>
            <a:off x="838200" y="1825625"/>
            <a:ext cx="2882462" cy="4297678"/>
          </a:xfrm>
        </p:spPr>
        <p:txBody>
          <a:bodyPr rtlCol="0">
            <a:normAutofit/>
          </a:bodyPr>
          <a:lstStyle>
            <a:lvl1pPr marL="0" indent="0">
              <a:spcBef>
                <a:spcPts val="1000"/>
              </a:spcBef>
              <a:spcAft>
                <a:spcPts val="800"/>
              </a:spcAft>
              <a:buNone/>
              <a:defRPr lang="ja-JP" sz="1800">
                <a:latin typeface="Meiryo UI" panose="020B0604030504040204" pitchFamily="50" charset="-128"/>
                <a:ea typeface="Meiryo UI" panose="020B0604030504040204" pitchFamily="50" charset="-128"/>
              </a:defRPr>
            </a:lvl1pPr>
            <a:lvl2pPr marL="742950" indent="-285750">
              <a:spcBef>
                <a:spcPts val="1000"/>
              </a:spcBef>
              <a:spcAft>
                <a:spcPts val="800"/>
              </a:spcAft>
              <a:buClr>
                <a:schemeClr val="accent2"/>
              </a:buClr>
              <a:buFont typeface="Arial" panose="020B0604020202020204" pitchFamily="34" charset="0"/>
              <a:buChar char="•"/>
              <a:defRPr lang="ja-JP" sz="1600">
                <a:latin typeface="Meiryo UI" panose="020B0604030504040204" pitchFamily="50" charset="-128"/>
                <a:ea typeface="Meiryo UI" panose="020B0604030504040204" pitchFamily="50" charset="-128"/>
              </a:defRPr>
            </a:lvl2pPr>
            <a:lvl3pPr marL="1200150" indent="-285750">
              <a:spcBef>
                <a:spcPts val="1000"/>
              </a:spcBef>
              <a:spcAft>
                <a:spcPts val="800"/>
              </a:spcAft>
              <a:buClr>
                <a:schemeClr val="accent2"/>
              </a:buClr>
              <a:buFont typeface="Arial" panose="020B0604020202020204" pitchFamily="34" charset="0"/>
              <a:buChar char="•"/>
              <a:defRPr lang="ja-JP" sz="1400">
                <a:latin typeface="Meiryo UI" panose="020B0604030504040204" pitchFamily="50" charset="-128"/>
                <a:ea typeface="Meiryo UI" panose="020B0604030504040204" pitchFamily="50" charset="-128"/>
              </a:defRPr>
            </a:lvl3pPr>
            <a:lvl4pPr marL="15430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4pPr>
            <a:lvl5pPr marL="2000250" indent="-171450">
              <a:spcBef>
                <a:spcPts val="1000"/>
              </a:spcBef>
              <a:spcAft>
                <a:spcPts val="800"/>
              </a:spcAft>
              <a:buClr>
                <a:schemeClr val="accent2"/>
              </a:buClr>
              <a:buFont typeface="Arial" panose="020B0604020202020204" pitchFamily="34" charset="0"/>
              <a:buChar char="•"/>
              <a:defRPr lang="ja-JP" sz="1200">
                <a:latin typeface="Meiryo UI" panose="020B0604030504040204" pitchFamily="50" charset="-128"/>
                <a:ea typeface="Meiryo UI" panose="020B0604030504040204" pitchFamily="50" charset="-128"/>
              </a:defRPr>
            </a:lvl5pPr>
          </a:lstStyle>
          <a:p>
            <a:pPr lvl="0" rtl="0"/>
            <a:r>
              <a:rPr lang="ja-JP"/>
              <a:t>クリックしてコンテンツを追加</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8" name="表プレースホルダー 7">
            <a:extLst>
              <a:ext uri="{FF2B5EF4-FFF2-40B4-BE49-F238E27FC236}">
                <a16:creationId xmlns:a16="http://schemas.microsoft.com/office/drawing/2014/main" id="{423FEB60-8FB5-7F10-EDD7-8AB4B3139EF6}"/>
              </a:ext>
            </a:extLst>
          </p:cNvPr>
          <p:cNvSpPr>
            <a:spLocks noGrp="1"/>
          </p:cNvSpPr>
          <p:nvPr>
            <p:ph type="tbl" sz="quarter" idx="13" hasCustomPrompt="1"/>
          </p:nvPr>
        </p:nvSpPr>
        <p:spPr>
          <a:xfrm>
            <a:off x="4038599" y="1825625"/>
            <a:ext cx="7315199" cy="4297680"/>
          </a:xfrm>
        </p:spPr>
        <p:txBody>
          <a:bodyPr rtlCol="0">
            <a:normAutofit/>
          </a:bodyPr>
          <a:lstStyle>
            <a:lvl1pPr marL="0" indent="0">
              <a:buNone/>
              <a:defRPr lang="ja-JP" sz="2400">
                <a:latin typeface="Meiryo UI" panose="020B0604030504040204" pitchFamily="50" charset="-128"/>
                <a:ea typeface="Meiryo UI" panose="020B0604030504040204" pitchFamily="50" charset="-128"/>
              </a:defRPr>
            </a:lvl1pPr>
          </a:lstStyle>
          <a:p>
            <a:pPr rtl="0"/>
            <a:r>
              <a:rPr lang="ja-JP"/>
              <a:t>アイコンをクリックして表を追加</a:t>
            </a:r>
          </a:p>
        </p:txBody>
      </p:sp>
      <p:sp>
        <p:nvSpPr>
          <p:cNvPr id="5" name="日付プレースホルダー 4">
            <a:extLst>
              <a:ext uri="{FF2B5EF4-FFF2-40B4-BE49-F238E27FC236}">
                <a16:creationId xmlns:a16="http://schemas.microsoft.com/office/drawing/2014/main" id="{C6CFCEB5-4092-FD13-478E-51CD74FDB82E}"/>
              </a:ext>
            </a:extLst>
          </p:cNvPr>
          <p:cNvSpPr>
            <a:spLocks noGrp="1"/>
          </p:cNvSpPr>
          <p:nvPr>
            <p:ph type="dt" sz="half" idx="10"/>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FB068E81-CE6A-48DE-9989-E92DA7C01D68}" type="datetime1">
              <a:rPr lang="ja-JP" altLang="en-US" smtClean="0"/>
              <a:t>2025/7/8</a:t>
            </a:fld>
            <a:endParaRPr lang="en-US"/>
          </a:p>
        </p:txBody>
      </p:sp>
      <p:sp>
        <p:nvSpPr>
          <p:cNvPr id="6" name="フッター プレースホルダー 5">
            <a:extLst>
              <a:ext uri="{FF2B5EF4-FFF2-40B4-BE49-F238E27FC236}">
                <a16:creationId xmlns:a16="http://schemas.microsoft.com/office/drawing/2014/main" id="{5D077A4D-E7C0-912D-293F-D93F0CB5CA49}"/>
              </a:ext>
            </a:extLst>
          </p:cNvPr>
          <p:cNvSpPr>
            <a:spLocks noGrp="1"/>
          </p:cNvSpPr>
          <p:nvPr>
            <p:ph type="ftr" sz="quarter" idx="11"/>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endParaRPr lang="ja-JP" altLang="en-US"/>
          </a:p>
        </p:txBody>
      </p:sp>
      <p:sp>
        <p:nvSpPr>
          <p:cNvPr id="7" name="スライド番号プレースホルダー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rtlCol="0"/>
          <a:lstStyle>
            <a:defPPr>
              <a:defRPr lang="ja-JP"/>
            </a:defPPr>
            <a:lvl1pPr>
              <a:defRPr>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defPPr>
              <a:defRPr lang="ja-JP"/>
            </a:defPPr>
          </a:lstStyle>
          <a:p>
            <a:pPr rtl="0"/>
            <a:r>
              <a:rPr lang="ja-JP"/>
              <a:t>マスター タイトルの書式設定</a:t>
            </a:r>
          </a:p>
        </p:txBody>
      </p:sp>
      <p:sp>
        <p:nvSpPr>
          <p:cNvPr id="3" name="テキスト プレースホルダー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defPPr>
              <a:defRPr lang="ja-JP"/>
            </a:defPPr>
          </a:lstStyle>
          <a:p>
            <a:pPr lvl="0" rtl="0"/>
            <a:r>
              <a:rPr lang="ja-JP"/>
              <a:t>クリックしてマスター テキストのスタイルを編集</a:t>
            </a:r>
          </a:p>
          <a:p>
            <a:pPr lvl="1" rtl="0"/>
            <a:r>
              <a:rPr lang="ja-JP"/>
              <a:t>第 2 レベル</a:t>
            </a:r>
          </a:p>
          <a:p>
            <a:pPr lvl="2" rtl="0"/>
            <a:r>
              <a:rPr lang="ja-JP"/>
              <a:t>第 3 レベル</a:t>
            </a:r>
          </a:p>
          <a:p>
            <a:pPr lvl="3" rtl="0"/>
            <a:r>
              <a:rPr lang="ja-JP"/>
              <a:t>第 4 レベル</a:t>
            </a:r>
          </a:p>
          <a:p>
            <a:pPr lvl="4" rtl="0"/>
            <a:r>
              <a:rPr lang="ja-JP"/>
              <a:t>第 5 レベル</a:t>
            </a:r>
          </a:p>
        </p:txBody>
      </p:sp>
      <p:sp>
        <p:nvSpPr>
          <p:cNvPr id="4" name="日付プレースホルダー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lang="ja-JP" sz="1200">
                <a:solidFill>
                  <a:schemeClr val="tx1">
                    <a:tint val="82000"/>
                  </a:schemeClr>
                </a:solidFill>
                <a:latin typeface="Meiryo UI" panose="020B0604030504040204" pitchFamily="50" charset="-128"/>
                <a:ea typeface="Meiryo UI" panose="020B0604030504040204" pitchFamily="50" charset="-128"/>
              </a:defRPr>
            </a:lvl1pPr>
          </a:lstStyle>
          <a:p>
            <a:fld id="{7264615F-7B45-47C1-BC62-23C82EBBF08C}" type="datetime1">
              <a:rPr lang="ja-JP" altLang="en-US" smtClean="0"/>
              <a:t>2025/7/8</a:t>
            </a:fld>
            <a:endParaRPr lang="en-US">
              <a:latin typeface="Meiryo UI" panose="020B0604030504040204" pitchFamily="50" charset="-128"/>
              <a:ea typeface="Meiryo UI" panose="020B0604030504040204" pitchFamily="50" charset="-128"/>
            </a:endParaRPr>
          </a:p>
        </p:txBody>
      </p:sp>
      <p:sp>
        <p:nvSpPr>
          <p:cNvPr id="5" name="フッター プレースホルダー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lang="ja-JP" sz="1200">
                <a:solidFill>
                  <a:schemeClr val="tx1">
                    <a:tint val="82000"/>
                  </a:schemeClr>
                </a:solidFill>
                <a:latin typeface="Meiryo UI" panose="020B0604030504040204" pitchFamily="50" charset="-128"/>
                <a:ea typeface="Meiryo UI" panose="020B0604030504040204" pitchFamily="50" charset="-128"/>
              </a:defRPr>
            </a:lvl1pPr>
          </a:lstStyle>
          <a:p>
            <a:endParaRPr lang="ja-JP" altLang="en-US">
              <a:latin typeface="Meiryo UI" panose="020B0604030504040204" pitchFamily="50" charset="-128"/>
              <a:ea typeface="Meiryo UI" panose="020B0604030504040204" pitchFamily="50" charset="-128"/>
            </a:endParaRPr>
          </a:p>
        </p:txBody>
      </p:sp>
      <p:sp>
        <p:nvSpPr>
          <p:cNvPr id="6" name="スライド番号プレースホルダー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lang="ja-JP" sz="1200">
                <a:solidFill>
                  <a:schemeClr val="tx1">
                    <a:tint val="82000"/>
                  </a:schemeClr>
                </a:solidFill>
                <a:latin typeface="Meiryo UI" panose="020B0604030504040204" pitchFamily="50" charset="-128"/>
                <a:ea typeface="Meiryo UI" panose="020B0604030504040204" pitchFamily="50" charset="-128"/>
              </a:defRPr>
            </a:lvl1pPr>
          </a:lstStyle>
          <a:p>
            <a:fld id="{CBD12358-51D2-46B3-9BDE-DF29528B9454}" type="slidenum">
              <a:rPr lang="en-US" altLang="ja-JP" smtClean="0"/>
              <a:pPr/>
              <a:t>‹#›</a:t>
            </a:fld>
            <a:endParaRPr lang="en-US" altLang="en-US">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8"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hf sldNum="0" hdr="0" ftr="0" dt="0"/>
  <p:txStyles>
    <p:titleStyle>
      <a:lvl1pPr algn="l" defTabSz="914400" rtl="0" eaLnBrk="1" latinLnBrk="0" hangingPunct="1">
        <a:lnSpc>
          <a:spcPct val="90000"/>
        </a:lnSpc>
        <a:spcBef>
          <a:spcPct val="0"/>
        </a:spcBef>
        <a:buNone/>
        <a:defRPr kumimoji="1" lang="ja-JP" sz="4400" kern="1200">
          <a:solidFill>
            <a:schemeClr val="tx1"/>
          </a:solidFill>
          <a:latin typeface="Meiryo UI" panose="020B0604030504040204" pitchFamily="50" charset="-128"/>
          <a:ea typeface="Meiryo UI" panose="020B0604030504040204" pitchFamily="50" charset="-128"/>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lang="ja-JP" sz="2800" kern="1200">
          <a:solidFill>
            <a:schemeClr val="tx1"/>
          </a:solidFill>
          <a:latin typeface="Meiryo UI" panose="020B0604030504040204" pitchFamily="50" charset="-128"/>
          <a:ea typeface="Meiryo UI" panose="020B0604030504040204" pitchFamily="50" charset="-128"/>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lang="ja-JP" sz="2400" kern="1200">
          <a:solidFill>
            <a:schemeClr val="tx1"/>
          </a:solidFill>
          <a:latin typeface="Meiryo UI" panose="020B0604030504040204" pitchFamily="50" charset="-128"/>
          <a:ea typeface="Meiryo UI" panose="020B0604030504040204" pitchFamily="50" charset="-128"/>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lang="ja-JP" sz="2000" kern="1200">
          <a:solidFill>
            <a:schemeClr val="tx1"/>
          </a:solidFill>
          <a:latin typeface="Meiryo UI" panose="020B0604030504040204" pitchFamily="50" charset="-128"/>
          <a:ea typeface="Meiryo UI" panose="020B0604030504040204" pitchFamily="50" charset="-128"/>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eiryo UI" panose="020B0604030504040204" pitchFamily="50" charset="-128"/>
          <a:ea typeface="Meiryo UI" panose="020B0604030504040204" pitchFamily="50" charset="-128"/>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lang="ja-JP" sz="1800" kern="1200">
          <a:solidFill>
            <a:schemeClr val="tx1"/>
          </a:solidFill>
          <a:latin typeface="+mn-cs"/>
          <a:ea typeface="+mn-ea"/>
          <a:cs typeface="+mn-cs"/>
        </a:defRPr>
      </a:lvl9pPr>
    </p:bodyStyle>
    <p:otherStyle>
      <a:defPPr>
        <a:defRPr lang="ja-JP"/>
      </a:defPPr>
      <a:lvl1pPr marL="0" algn="l" defTabSz="914400" rtl="0" eaLnBrk="1" latinLnBrk="0" hangingPunct="1">
        <a:defRPr kumimoji="1" lang="ja-JP" sz="1800" kern="1200">
          <a:solidFill>
            <a:schemeClr val="tx1"/>
          </a:solidFill>
          <a:latin typeface="+mn-cs"/>
          <a:ea typeface="+mn-ea"/>
          <a:cs typeface="+mn-cs"/>
        </a:defRPr>
      </a:lvl1pPr>
      <a:lvl2pPr marL="457200" algn="l" defTabSz="914400" rtl="0" eaLnBrk="1" latinLnBrk="0" hangingPunct="1">
        <a:defRPr kumimoji="1" lang="ja-JP" sz="1800" kern="1200">
          <a:solidFill>
            <a:schemeClr val="tx1"/>
          </a:solidFill>
          <a:latin typeface="+mn-cs"/>
          <a:ea typeface="+mn-ea"/>
          <a:cs typeface="+mn-cs"/>
        </a:defRPr>
      </a:lvl2pPr>
      <a:lvl3pPr marL="914400" algn="l" defTabSz="914400" rtl="0" eaLnBrk="1" latinLnBrk="0" hangingPunct="1">
        <a:defRPr kumimoji="1" lang="ja-JP" sz="1800" kern="1200">
          <a:solidFill>
            <a:schemeClr val="tx1"/>
          </a:solidFill>
          <a:latin typeface="+mn-cs"/>
          <a:ea typeface="+mn-ea"/>
          <a:cs typeface="+mn-cs"/>
        </a:defRPr>
      </a:lvl3pPr>
      <a:lvl4pPr marL="1371600" algn="l" defTabSz="914400" rtl="0" eaLnBrk="1" latinLnBrk="0" hangingPunct="1">
        <a:defRPr kumimoji="1" lang="ja-JP" sz="1800" kern="1200">
          <a:solidFill>
            <a:schemeClr val="tx1"/>
          </a:solidFill>
          <a:latin typeface="+mn-cs"/>
          <a:ea typeface="+mn-ea"/>
          <a:cs typeface="+mn-cs"/>
        </a:defRPr>
      </a:lvl4pPr>
      <a:lvl5pPr marL="1828800" algn="l" defTabSz="914400" rtl="0" eaLnBrk="1" latinLnBrk="0" hangingPunct="1">
        <a:defRPr kumimoji="1" lang="ja-JP" sz="1800" kern="1200">
          <a:solidFill>
            <a:schemeClr val="tx1"/>
          </a:solidFill>
          <a:latin typeface="+mn-cs"/>
          <a:ea typeface="+mn-ea"/>
          <a:cs typeface="+mn-cs"/>
        </a:defRPr>
      </a:lvl5pPr>
      <a:lvl6pPr marL="2286000" algn="l" defTabSz="914400" rtl="0" eaLnBrk="1" latinLnBrk="0" hangingPunct="1">
        <a:defRPr kumimoji="1" lang="ja-JP" sz="1800" kern="1200">
          <a:solidFill>
            <a:schemeClr val="tx1"/>
          </a:solidFill>
          <a:latin typeface="+mn-cs"/>
          <a:ea typeface="+mn-ea"/>
          <a:cs typeface="+mn-cs"/>
        </a:defRPr>
      </a:lvl6pPr>
      <a:lvl7pPr marL="2743200" algn="l" defTabSz="914400" rtl="0" eaLnBrk="1" latinLnBrk="0" hangingPunct="1">
        <a:defRPr kumimoji="1" lang="ja-JP" sz="1800" kern="1200">
          <a:solidFill>
            <a:schemeClr val="tx1"/>
          </a:solidFill>
          <a:latin typeface="+mn-cs"/>
          <a:ea typeface="+mn-ea"/>
          <a:cs typeface="+mn-cs"/>
        </a:defRPr>
      </a:lvl7pPr>
      <a:lvl8pPr marL="3200400" algn="l" defTabSz="914400" rtl="0" eaLnBrk="1" latinLnBrk="0" hangingPunct="1">
        <a:defRPr kumimoji="1" lang="ja-JP" sz="1800" kern="1200">
          <a:solidFill>
            <a:schemeClr val="tx1"/>
          </a:solidFill>
          <a:latin typeface="+mn-cs"/>
          <a:ea typeface="+mn-ea"/>
          <a:cs typeface="+mn-cs"/>
        </a:defRPr>
      </a:lvl8pPr>
      <a:lvl9pPr marL="3657600" algn="l" defTabSz="914400" rtl="0" eaLnBrk="1" latinLnBrk="0" hangingPunct="1">
        <a:defRPr kumimoji="1" lang="ja-JP" sz="1800" kern="1200">
          <a:solidFill>
            <a:schemeClr val="tx1"/>
          </a:solidFill>
          <a:latin typeface="+mn-cs"/>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a:extLst>
              <a:ext uri="{FF2B5EF4-FFF2-40B4-BE49-F238E27FC236}">
                <a16:creationId xmlns:a16="http://schemas.microsoft.com/office/drawing/2014/main" id="{393062E9-FB83-06D1-7CA3-D6051E38924E}"/>
              </a:ext>
            </a:extLst>
          </p:cNvPr>
          <p:cNvSpPr>
            <a:spLocks noGrp="1"/>
          </p:cNvSpPr>
          <p:nvPr>
            <p:ph type="ctrTitle"/>
          </p:nvPr>
        </p:nvSpPr>
        <p:spPr/>
        <p:txBody>
          <a:bodyPr/>
          <a:lstStyle/>
          <a:p>
            <a:r>
              <a:rPr lang="ja-JP" altLang="en-US" dirty="0"/>
              <a:t>２班</a:t>
            </a:r>
            <a:br>
              <a:rPr lang="en-US" altLang="ja-JP" dirty="0"/>
            </a:br>
            <a:r>
              <a:rPr lang="ja-JP" altLang="en-US" sz="2800" dirty="0"/>
              <a:t>卒業制作</a:t>
            </a:r>
            <a:r>
              <a:rPr lang="ja-JP" altLang="en-US" sz="2800" dirty="0">
                <a:latin typeface="ＭＳ Ｐゴシック" panose="020B0600070205080204" pitchFamily="50" charset="-128"/>
                <a:ea typeface="ＭＳ Ｐゴシック" panose="020B0600070205080204" pitchFamily="50" charset="-128"/>
              </a:rPr>
              <a:t>プライベートクラウド</a:t>
            </a:r>
            <a:r>
              <a:rPr lang="ja-JP" altLang="en-US" sz="2800" dirty="0"/>
              <a:t>（仮称）</a:t>
            </a:r>
            <a:endParaRPr lang="ja-JP" altLang="en-US" dirty="0"/>
          </a:p>
        </p:txBody>
      </p:sp>
    </p:spTree>
    <p:extLst>
      <p:ext uri="{BB962C8B-B14F-4D97-AF65-F5344CB8AC3E}">
        <p14:creationId xmlns:p14="http://schemas.microsoft.com/office/powerpoint/2010/main" val="5174260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DEDF33-14C9-D978-1FFF-25FFAE2879E3}"/>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仮想マシン作成画面</a:t>
            </a:r>
          </a:p>
        </p:txBody>
      </p:sp>
      <p:pic>
        <p:nvPicPr>
          <p:cNvPr id="5" name="コンテンツ プレースホルダー 4" descr="グラフィカル ユーザー インターフェイス&#10;&#10;AI 生成コンテンツは誤りを含む可能性があります。">
            <a:extLst>
              <a:ext uri="{FF2B5EF4-FFF2-40B4-BE49-F238E27FC236}">
                <a16:creationId xmlns:a16="http://schemas.microsoft.com/office/drawing/2014/main" id="{268DA070-C279-1D73-06D5-793FCF0D7688}"/>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777777"/>
            <a:ext cx="6454140" cy="4972050"/>
          </a:xfrm>
        </p:spPr>
      </p:pic>
    </p:spTree>
    <p:extLst>
      <p:ext uri="{BB962C8B-B14F-4D97-AF65-F5344CB8AC3E}">
        <p14:creationId xmlns:p14="http://schemas.microsoft.com/office/powerpoint/2010/main" val="758689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CC535EFD-8DF2-CCBF-32EB-86DE2EFD95B4}"/>
              </a:ext>
            </a:extLst>
          </p:cNvPr>
          <p:cNvSpPr txBox="1"/>
          <p:nvPr/>
        </p:nvSpPr>
        <p:spPr>
          <a:xfrm>
            <a:off x="373805" y="511485"/>
            <a:ext cx="1210588"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背景</a:t>
            </a:r>
          </a:p>
        </p:txBody>
      </p:sp>
      <p:sp>
        <p:nvSpPr>
          <p:cNvPr id="7" name="テキスト ボックス 6">
            <a:extLst>
              <a:ext uri="{FF2B5EF4-FFF2-40B4-BE49-F238E27FC236}">
                <a16:creationId xmlns:a16="http://schemas.microsoft.com/office/drawing/2014/main" id="{41E33D1B-A970-BD41-0AE3-E32B2D431C67}"/>
              </a:ext>
            </a:extLst>
          </p:cNvPr>
          <p:cNvSpPr txBox="1"/>
          <p:nvPr/>
        </p:nvSpPr>
        <p:spPr>
          <a:xfrm>
            <a:off x="373805" y="1462411"/>
            <a:ext cx="6676828" cy="707886"/>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サーバーや使わなくなった</a:t>
            </a:r>
            <a:r>
              <a:rPr kumimoji="1" lang="en-US" altLang="ja-JP" sz="2000" dirty="0">
                <a:latin typeface="ＭＳ Ｐゴシック"/>
                <a:ea typeface="ＭＳ Ｐゴシック"/>
              </a:rPr>
              <a:t>PC</a:t>
            </a:r>
            <a:r>
              <a:rPr kumimoji="1" lang="ja-JP" altLang="en-US" sz="2000" dirty="0">
                <a:latin typeface="ＭＳ Ｐゴシック"/>
                <a:ea typeface="ＭＳ Ｐゴシック"/>
              </a:rPr>
              <a:t>など、マシンリソースはあるが、</a:t>
            </a:r>
            <a:endParaRPr lang="en-US" altLang="ja-JP" sz="2000" dirty="0">
              <a:latin typeface="ＭＳ Ｐゴシック"/>
              <a:ea typeface="ＭＳ Ｐゴシック"/>
            </a:endParaRPr>
          </a:p>
          <a:p>
            <a:r>
              <a:rPr kumimoji="1" lang="ja-JP" altLang="en-US" sz="2000" dirty="0">
                <a:latin typeface="ＭＳ Ｐゴシック"/>
                <a:ea typeface="ＭＳ Ｐゴシック"/>
              </a:rPr>
              <a:t>活用できていない人間がいる</a:t>
            </a:r>
            <a:endParaRPr lang="ja-JP" altLang="en-US" sz="2000" dirty="0">
              <a:latin typeface="ＭＳ Ｐゴシック"/>
              <a:ea typeface="ＭＳ Ｐゴシック"/>
            </a:endParaRPr>
          </a:p>
        </p:txBody>
      </p:sp>
      <p:sp>
        <p:nvSpPr>
          <p:cNvPr id="9" name="テキスト ボックス 8">
            <a:extLst>
              <a:ext uri="{FF2B5EF4-FFF2-40B4-BE49-F238E27FC236}">
                <a16:creationId xmlns:a16="http://schemas.microsoft.com/office/drawing/2014/main" id="{79FDFAAE-9CE7-B474-B04F-980963FDEAC0}"/>
              </a:ext>
            </a:extLst>
          </p:cNvPr>
          <p:cNvSpPr txBox="1"/>
          <p:nvPr/>
        </p:nvSpPr>
        <p:spPr>
          <a:xfrm>
            <a:off x="373805" y="2361846"/>
            <a:ext cx="8874545" cy="1015663"/>
          </a:xfrm>
          <a:prstGeom prst="rect">
            <a:avLst/>
          </a:prstGeom>
          <a:noFill/>
        </p:spPr>
        <p:txBody>
          <a:bodyPr wrap="none" lIns="91440" tIns="45720" rIns="91440" bIns="45720" rtlCol="0" anchor="t">
            <a:spAutoFit/>
          </a:bodyPr>
          <a:lstStyle/>
          <a:p>
            <a:r>
              <a:rPr kumimoji="1" lang="ja-JP" altLang="en-US" sz="2000" dirty="0">
                <a:latin typeface="ＭＳ Ｐゴシック"/>
                <a:ea typeface="ＭＳ Ｐゴシック"/>
              </a:rPr>
              <a:t>技術の進歩により、比較的簡単にクラウドが構築できる時代になったため</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サーバーを用意して遊んだり、試したいことがある人も増えているが</a:t>
            </a:r>
            <a:endParaRPr kumimoji="1" lang="en-US" altLang="ja-JP" sz="2000" dirty="0">
              <a:latin typeface="ＭＳ Ｐゴシック"/>
              <a:ea typeface="ＭＳ Ｐゴシック"/>
            </a:endParaRPr>
          </a:p>
          <a:p>
            <a:r>
              <a:rPr kumimoji="1" lang="ja-JP" altLang="en-US" sz="2000" dirty="0">
                <a:latin typeface="ＭＳ Ｐゴシック"/>
                <a:ea typeface="ＭＳ Ｐゴシック"/>
              </a:rPr>
              <a:t>パブリッククラウドは高額で手が出せない人間もいる　←</a:t>
            </a:r>
            <a:r>
              <a:rPr kumimoji="1" lang="ja-JP" altLang="en-US" sz="2000" b="1" u="sng" dirty="0">
                <a:solidFill>
                  <a:srgbClr val="FF0000"/>
                </a:solidFill>
                <a:latin typeface="ＭＳ Ｐゴシック"/>
                <a:ea typeface="ＭＳ Ｐゴシック"/>
              </a:rPr>
              <a:t>こういう人を幸せにしたい</a:t>
            </a:r>
            <a:endParaRPr lang="ja-JP" altLang="en-US" sz="2000" b="1" u="sng" dirty="0">
              <a:solidFill>
                <a:srgbClr val="FF0000"/>
              </a:solidFill>
              <a:latin typeface="ＭＳ Ｐゴシック"/>
              <a:ea typeface="ＭＳ Ｐゴシック"/>
            </a:endParaRPr>
          </a:p>
        </p:txBody>
      </p:sp>
      <p:sp>
        <p:nvSpPr>
          <p:cNvPr id="3" name="TextBox 2">
            <a:extLst>
              <a:ext uri="{FF2B5EF4-FFF2-40B4-BE49-F238E27FC236}">
                <a16:creationId xmlns:a16="http://schemas.microsoft.com/office/drawing/2014/main" id="{0D17D8AC-D06A-2D17-A8BE-FA59F3A7BFD6}"/>
              </a:ext>
            </a:extLst>
          </p:cNvPr>
          <p:cNvSpPr txBox="1"/>
          <p:nvPr/>
        </p:nvSpPr>
        <p:spPr>
          <a:xfrm>
            <a:off x="373805" y="3569059"/>
            <a:ext cx="11549827"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dirty="0">
                <a:latin typeface="MS PGothic"/>
                <a:ea typeface="MS PGothic"/>
              </a:rPr>
              <a:t>また、いざ使ってみようとしても、現在ネットに出回っている説明書等のドキュメントが英語、もしくは翻訳精度の甘い文書ばかりでつまずきやすい　←</a:t>
            </a:r>
            <a:r>
              <a:rPr lang="ja-JP" altLang="en-US" sz="2000" dirty="0">
                <a:solidFill>
                  <a:srgbClr val="FF0000"/>
                </a:solidFill>
                <a:latin typeface="MS PGothic"/>
                <a:ea typeface="MS PGothic"/>
              </a:rPr>
              <a:t>日本語ユーザーにわかりやすいドキュメントの整備が不可欠！</a:t>
            </a:r>
          </a:p>
        </p:txBody>
      </p:sp>
    </p:spTree>
    <p:extLst>
      <p:ext uri="{BB962C8B-B14F-4D97-AF65-F5344CB8AC3E}">
        <p14:creationId xmlns:p14="http://schemas.microsoft.com/office/powerpoint/2010/main" val="2442058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id="{28E08673-B0D8-A08A-A0B9-04C280451289}"/>
              </a:ext>
            </a:extLst>
          </p:cNvPr>
          <p:cNvSpPr txBox="1"/>
          <p:nvPr/>
        </p:nvSpPr>
        <p:spPr>
          <a:xfrm>
            <a:off x="549073" y="499174"/>
            <a:ext cx="5537093" cy="707886"/>
          </a:xfrm>
          <a:prstGeom prst="rect">
            <a:avLst/>
          </a:prstGeom>
          <a:noFill/>
        </p:spPr>
        <p:txBody>
          <a:bodyPr wrap="none" rtlCol="0">
            <a:spAutoFit/>
          </a:bodyPr>
          <a:lstStyle/>
          <a:p>
            <a:r>
              <a:rPr kumimoji="1" lang="ja-JP" altLang="en-US" sz="4000" dirty="0">
                <a:latin typeface="ＭＳ Ｐゴシック" panose="020B0600070205080204" pitchFamily="50" charset="-128"/>
                <a:ea typeface="ＭＳ Ｐゴシック" panose="020B0600070205080204" pitchFamily="50" charset="-128"/>
              </a:rPr>
              <a:t>提供可能になるサービス</a:t>
            </a:r>
          </a:p>
        </p:txBody>
      </p:sp>
      <p:sp>
        <p:nvSpPr>
          <p:cNvPr id="7" name="テキスト ボックス 6">
            <a:extLst>
              <a:ext uri="{FF2B5EF4-FFF2-40B4-BE49-F238E27FC236}">
                <a16:creationId xmlns:a16="http://schemas.microsoft.com/office/drawing/2014/main" id="{37CC1BB4-3804-41F0-4FF6-B376C84DA956}"/>
              </a:ext>
            </a:extLst>
          </p:cNvPr>
          <p:cNvSpPr txBox="1"/>
          <p:nvPr/>
        </p:nvSpPr>
        <p:spPr>
          <a:xfrm>
            <a:off x="528733" y="2942726"/>
            <a:ext cx="10908756" cy="1446550"/>
          </a:xfrm>
          <a:prstGeom prst="rect">
            <a:avLst/>
          </a:prstGeom>
          <a:noFill/>
        </p:spPr>
        <p:txBody>
          <a:bodyPr wrap="none" lIns="91440" tIns="45720" rIns="91440" bIns="45720" rtlCol="0" anchor="t">
            <a:spAutoFit/>
          </a:bodyPr>
          <a:lstStyle/>
          <a:p>
            <a:r>
              <a:rPr kumimoji="1" lang="ja-JP" altLang="en-US" sz="2800" dirty="0">
                <a:latin typeface="ＭＳ Ｐゴシック"/>
                <a:ea typeface="ＭＳ Ｐゴシック"/>
              </a:rPr>
              <a:t>・2</a:t>
            </a:r>
            <a:r>
              <a:rPr kumimoji="1" lang="en-US" altLang="ja-JP" sz="2800" dirty="0">
                <a:latin typeface="ＭＳ Ｐゴシック"/>
                <a:ea typeface="ＭＳ Ｐゴシック"/>
              </a:rPr>
              <a:t>.</a:t>
            </a:r>
            <a:r>
              <a:rPr kumimoji="1" lang="ja-JP" altLang="en-US" sz="2800" dirty="0">
                <a:latin typeface="ＭＳ Ｐゴシック"/>
                <a:ea typeface="ＭＳ Ｐゴシック"/>
              </a:rPr>
              <a:t>ポートフォリオ公開環境の提供</a:t>
            </a:r>
            <a:r>
              <a:rPr kumimoji="1" lang="en-US" altLang="ja-JP" sz="2800" dirty="0">
                <a:latin typeface="ＭＳ Ｐゴシック"/>
                <a:ea typeface="ＭＳ Ｐゴシック"/>
              </a:rPr>
              <a:t>(Like SaaS)</a:t>
            </a:r>
          </a:p>
          <a:p>
            <a:r>
              <a:rPr kumimoji="1" lang="ja-JP" altLang="en-US" dirty="0">
                <a:latin typeface="ＭＳ Ｐゴシック" panose="020B0600070205080204" pitchFamily="50" charset="-128"/>
                <a:ea typeface="ＭＳ Ｐゴシック" panose="020B0600070205080204" pitchFamily="50" charset="-128"/>
              </a:rPr>
              <a:t>→就職活動の際に必要となる、学生の成果物や経歴をアピールするためのポートフォリオを公開できるサービス</a:t>
            </a:r>
            <a:endParaRPr kumimoji="1" lang="en-US" altLang="ja-JP" dirty="0">
              <a:latin typeface="ＭＳ Ｐゴシック" panose="020B0600070205080204" pitchFamily="50" charset="-128"/>
              <a:ea typeface="ＭＳ Ｐゴシック" panose="020B0600070205080204" pitchFamily="50" charset="-128"/>
            </a:endParaRPr>
          </a:p>
          <a:p>
            <a:r>
              <a:rPr kumimoji="1" lang="ja-JP" altLang="en-US" dirty="0">
                <a:latin typeface="ＭＳ Ｐゴシック" panose="020B0600070205080204" pitchFamily="50" charset="-128"/>
                <a:ea typeface="ＭＳ Ｐゴシック" panose="020B0600070205080204" pitchFamily="50" charset="-128"/>
              </a:rPr>
              <a:t>   簡単に自分の開発したソフトウェアやシステムを公開し、採用担当者へアピールできる</a:t>
            </a:r>
          </a:p>
          <a:p>
            <a:r>
              <a:rPr kumimoji="1" lang="en-US" altLang="ja-JP" sz="2400" b="1" u="sng" dirty="0">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dirty="0">
                <a:solidFill>
                  <a:srgbClr val="FF0000"/>
                </a:solidFill>
                <a:latin typeface="ＭＳ Ｐゴシック" panose="020B0600070205080204" pitchFamily="50" charset="-128"/>
                <a:ea typeface="ＭＳ Ｐゴシック" panose="020B0600070205080204" pitchFamily="50" charset="-128"/>
              </a:rPr>
              <a:t>就職活動で自分のことをアピールしたい学生のために</a:t>
            </a:r>
          </a:p>
        </p:txBody>
      </p:sp>
      <p:sp>
        <p:nvSpPr>
          <p:cNvPr id="8" name="テキスト ボックス 7">
            <a:extLst>
              <a:ext uri="{FF2B5EF4-FFF2-40B4-BE49-F238E27FC236}">
                <a16:creationId xmlns:a16="http://schemas.microsoft.com/office/drawing/2014/main" id="{B9938CFC-EE97-A82A-20A6-8B7587F6F5FD}"/>
              </a:ext>
            </a:extLst>
          </p:cNvPr>
          <p:cNvSpPr txBox="1"/>
          <p:nvPr/>
        </p:nvSpPr>
        <p:spPr>
          <a:xfrm>
            <a:off x="528733" y="1223127"/>
            <a:ext cx="11574002" cy="1723549"/>
          </a:xfrm>
          <a:prstGeom prst="rect">
            <a:avLst/>
          </a:prstGeom>
          <a:noFill/>
        </p:spPr>
        <p:txBody>
          <a:bodyPr wrap="square" lIns="91440" tIns="45720" rIns="91440" bIns="45720" rtlCol="0" anchor="t">
            <a:spAutoFit/>
          </a:bodyPr>
          <a:lstStyle/>
          <a:p>
            <a:r>
              <a:rPr kumimoji="1" lang="ja-JP" altLang="en-US" sz="2800">
                <a:latin typeface="ＭＳ Ｐゴシック"/>
                <a:ea typeface="ＭＳ Ｐゴシック"/>
              </a:rPr>
              <a:t>・1</a:t>
            </a:r>
            <a:r>
              <a:rPr kumimoji="1" lang="en-US" altLang="ja-JP" sz="2800">
                <a:latin typeface="ＭＳ Ｐゴシック"/>
                <a:ea typeface="ＭＳ Ｐゴシック"/>
              </a:rPr>
              <a:t>.</a:t>
            </a:r>
            <a:r>
              <a:rPr kumimoji="1" lang="ja-JP" altLang="en-US" sz="2800">
                <a:latin typeface="ＭＳ Ｐゴシック"/>
                <a:ea typeface="ＭＳ Ｐゴシック"/>
              </a:rPr>
              <a:t>仮想コンピューティング環境の提供</a:t>
            </a:r>
            <a:r>
              <a:rPr kumimoji="1" lang="en-US" altLang="ja-JP" sz="2800">
                <a:latin typeface="ＭＳ Ｐゴシック"/>
                <a:ea typeface="ＭＳ Ｐゴシック"/>
              </a:rPr>
              <a:t>(Like IaaS)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GUI</a:t>
            </a:r>
            <a:r>
              <a:rPr kumimoji="1" lang="ja-JP" altLang="en-US">
                <a:latin typeface="ＭＳ Ｐゴシック" panose="020B0600070205080204" pitchFamily="50" charset="-128"/>
                <a:ea typeface="ＭＳ Ｐゴシック" panose="020B0600070205080204" pitchFamily="50" charset="-128"/>
              </a:rPr>
              <a:t>から仮想マシンを作成、予め用意されたイメージを利用して高速に構築など、</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パブリッククラウドで提供されているような仮想コンピューティング環境を提供できるサービス</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リモート環境への公開経験は、就職活動においても大きなアドバンテージとなるはず</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学校で使えるリソースではスペックが不足する作業をしたい人のために</a:t>
            </a:r>
          </a:p>
        </p:txBody>
      </p:sp>
      <p:sp>
        <p:nvSpPr>
          <p:cNvPr id="10" name="テキスト ボックス 9">
            <a:extLst>
              <a:ext uri="{FF2B5EF4-FFF2-40B4-BE49-F238E27FC236}">
                <a16:creationId xmlns:a16="http://schemas.microsoft.com/office/drawing/2014/main" id="{AD742266-44F1-917E-9656-0A59BC0480EE}"/>
              </a:ext>
            </a:extLst>
          </p:cNvPr>
          <p:cNvSpPr txBox="1"/>
          <p:nvPr/>
        </p:nvSpPr>
        <p:spPr>
          <a:xfrm>
            <a:off x="534962" y="4380748"/>
            <a:ext cx="11574002" cy="1723549"/>
          </a:xfrm>
          <a:prstGeom prst="rect">
            <a:avLst/>
          </a:prstGeom>
          <a:noFill/>
        </p:spPr>
        <p:txBody>
          <a:bodyPr wrap="square" rtlCol="0">
            <a:spAutoFit/>
          </a:bodyPr>
          <a:lstStyle/>
          <a:p>
            <a:r>
              <a:rPr kumimoji="1" lang="ja-JP" altLang="en-US" sz="2800">
                <a:latin typeface="ＭＳ Ｐゴシック" panose="020B0600070205080204" pitchFamily="50" charset="-128"/>
                <a:ea typeface="ＭＳ Ｐゴシック" panose="020B0600070205080204" pitchFamily="50" charset="-128"/>
              </a:rPr>
              <a:t>・</a:t>
            </a:r>
            <a:r>
              <a:rPr kumimoji="1" lang="en-US" altLang="ja-JP" sz="2800">
                <a:latin typeface="ＭＳ Ｐゴシック" panose="020B0600070205080204" pitchFamily="50" charset="-128"/>
                <a:ea typeface="ＭＳ Ｐゴシック" panose="020B0600070205080204" pitchFamily="50" charset="-128"/>
              </a:rPr>
              <a:t>3.</a:t>
            </a:r>
            <a:r>
              <a:rPr kumimoji="1" lang="ja-JP" altLang="en-US" sz="2800">
                <a:latin typeface="ＭＳ Ｐゴシック" panose="020B0600070205080204" pitchFamily="50" charset="-128"/>
                <a:ea typeface="ＭＳ Ｐゴシック" panose="020B0600070205080204" pitchFamily="50" charset="-128"/>
              </a:rPr>
              <a:t>ゲームサーバー作成機能の提供</a:t>
            </a:r>
            <a:r>
              <a:rPr kumimoji="1" lang="en-US" altLang="ja-JP" sz="2800">
                <a:latin typeface="ＭＳ Ｐゴシック" panose="020B0600070205080204" pitchFamily="50" charset="-128"/>
                <a:ea typeface="ＭＳ Ｐゴシック" panose="020B0600070205080204" pitchFamily="50" charset="-128"/>
              </a:rPr>
              <a:t>(Like PaaS)</a:t>
            </a:r>
          </a:p>
          <a:p>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Minecraft</a:t>
            </a:r>
            <a:r>
              <a:rPr kumimoji="1" lang="ja-JP" altLang="en-US">
                <a:latin typeface="ＭＳ Ｐゴシック" panose="020B0600070205080204" pitchFamily="50" charset="-128"/>
                <a:ea typeface="ＭＳ Ｐゴシック" panose="020B0600070205080204" pitchFamily="50" charset="-128"/>
              </a:rPr>
              <a:t>、</a:t>
            </a:r>
            <a:r>
              <a:rPr kumimoji="1" lang="en-US" altLang="ja-JP" err="1">
                <a:latin typeface="ＭＳ Ｐゴシック" panose="020B0600070205080204" pitchFamily="50" charset="-128"/>
                <a:ea typeface="ＭＳ Ｐゴシック" panose="020B0600070205080204" pitchFamily="50" charset="-128"/>
              </a:rPr>
              <a:t>PalWorld</a:t>
            </a:r>
            <a:r>
              <a:rPr kumimoji="1" lang="ja-JP" altLang="en-US">
                <a:latin typeface="ＭＳ Ｐゴシック" panose="020B0600070205080204" pitchFamily="50" charset="-128"/>
                <a:ea typeface="ＭＳ Ｐゴシック" panose="020B0600070205080204" pitchFamily="50" charset="-128"/>
              </a:rPr>
              <a:t>、</a:t>
            </a:r>
            <a:r>
              <a:rPr kumimoji="1" lang="en-US" altLang="ja-JP">
                <a:latin typeface="ＭＳ Ｐゴシック" panose="020B0600070205080204" pitchFamily="50" charset="-128"/>
                <a:ea typeface="ＭＳ Ｐゴシック" panose="020B0600070205080204" pitchFamily="50" charset="-128"/>
              </a:rPr>
              <a:t>Ark</a:t>
            </a:r>
            <a:r>
              <a:rPr kumimoji="1" lang="ja-JP" altLang="en-US">
                <a:latin typeface="ＭＳ Ｐゴシック" panose="020B0600070205080204" pitchFamily="50" charset="-128"/>
                <a:ea typeface="ＭＳ Ｐゴシック" panose="020B0600070205080204" pitchFamily="50" charset="-128"/>
              </a:rPr>
              <a:t>など、マルチプレイ時に専用のサーバーが必要なゲームがある</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このようなゲームをプレイするためのサーバーを、簡単に構築、実行できるサービスの提供</a:t>
            </a:r>
            <a:endParaRPr kumimoji="1" lang="en-US" altLang="ja-JP">
              <a:latin typeface="ＭＳ Ｐゴシック" panose="020B0600070205080204" pitchFamily="50" charset="-128"/>
              <a:ea typeface="ＭＳ Ｐゴシック" panose="020B0600070205080204" pitchFamily="50" charset="-128"/>
            </a:endParaRPr>
          </a:p>
          <a:p>
            <a:r>
              <a:rPr kumimoji="1" lang="ja-JP" altLang="en-US">
                <a:latin typeface="ＭＳ Ｐゴシック" panose="020B0600070205080204" pitchFamily="50" charset="-128"/>
                <a:ea typeface="ＭＳ Ｐゴシック" panose="020B0600070205080204" pitchFamily="50" charset="-128"/>
              </a:rPr>
              <a:t>   また、これを通してサーバー構築、開発への興味を深め、より深い学習につながる</a:t>
            </a:r>
            <a:endParaRPr kumimoji="1" lang="en-US" altLang="ja-JP">
              <a:latin typeface="ＭＳ Ｐゴシック" panose="020B0600070205080204" pitchFamily="50" charset="-128"/>
              <a:ea typeface="ＭＳ Ｐゴシック" panose="020B0600070205080204" pitchFamily="50" charset="-128"/>
            </a:endParaRPr>
          </a:p>
          <a:p>
            <a:r>
              <a:rPr kumimoji="1" lang="en-US" altLang="ja-JP" sz="2400" b="1" u="sng">
                <a:solidFill>
                  <a:srgbClr val="FF0000"/>
                </a:solidFill>
                <a:latin typeface="ＭＳ Ｐゴシック" panose="020B0600070205080204" pitchFamily="50" charset="-128"/>
                <a:ea typeface="ＭＳ Ｐゴシック" panose="020B0600070205080204" pitchFamily="50" charset="-128"/>
              </a:rPr>
              <a:t>=&gt;</a:t>
            </a:r>
            <a:r>
              <a:rPr kumimoji="1" lang="ja-JP" altLang="en-US" sz="2400" b="1" u="sng">
                <a:solidFill>
                  <a:srgbClr val="FF0000"/>
                </a:solidFill>
                <a:latin typeface="ＭＳ Ｐゴシック" panose="020B0600070205080204" pitchFamily="50" charset="-128"/>
                <a:ea typeface="ＭＳ Ｐゴシック" panose="020B0600070205080204" pitchFamily="50" charset="-128"/>
              </a:rPr>
              <a:t>マルチプレイをしてみたいが、ホスティングサービスは高額でできない人のために</a:t>
            </a:r>
          </a:p>
        </p:txBody>
      </p:sp>
      <p:sp>
        <p:nvSpPr>
          <p:cNvPr id="12" name="テキスト ボックス 11">
            <a:extLst>
              <a:ext uri="{FF2B5EF4-FFF2-40B4-BE49-F238E27FC236}">
                <a16:creationId xmlns:a16="http://schemas.microsoft.com/office/drawing/2014/main" id="{E2B3A5C8-5F5D-84BB-749B-6E33C5D3C786}"/>
              </a:ext>
            </a:extLst>
          </p:cNvPr>
          <p:cNvSpPr txBox="1"/>
          <p:nvPr/>
        </p:nvSpPr>
        <p:spPr>
          <a:xfrm>
            <a:off x="549073" y="246772"/>
            <a:ext cx="3783408" cy="369332"/>
          </a:xfrm>
          <a:prstGeom prst="rect">
            <a:avLst/>
          </a:prstGeom>
          <a:noFill/>
        </p:spPr>
        <p:txBody>
          <a:bodyPr wrap="none" rtlCol="0">
            <a:spAutoFit/>
          </a:bodyPr>
          <a:lstStyle/>
          <a:p>
            <a:r>
              <a:rPr kumimoji="1" lang="ja-JP" altLang="en-US" b="1" u="sng" dirty="0">
                <a:latin typeface="ＭＳ Ｐゴシック" panose="020B0600070205080204" pitchFamily="50" charset="-128"/>
                <a:ea typeface="ＭＳ Ｐゴシック" panose="020B0600070205080204" pitchFamily="50" charset="-128"/>
              </a:rPr>
              <a:t>本ソフトウェアを導入することによって</a:t>
            </a:r>
          </a:p>
        </p:txBody>
      </p:sp>
    </p:spTree>
    <p:extLst>
      <p:ext uri="{BB962C8B-B14F-4D97-AF65-F5344CB8AC3E}">
        <p14:creationId xmlns:p14="http://schemas.microsoft.com/office/powerpoint/2010/main" val="22276390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a:extLst>
              <a:ext uri="{FF2B5EF4-FFF2-40B4-BE49-F238E27FC236}">
                <a16:creationId xmlns:a16="http://schemas.microsoft.com/office/drawing/2014/main" id="{A0206660-D6BD-A4C3-C594-DF7D44E4FB2C}"/>
              </a:ext>
            </a:extLst>
          </p:cNvPr>
          <p:cNvSpPr txBox="1"/>
          <p:nvPr/>
        </p:nvSpPr>
        <p:spPr>
          <a:xfrm>
            <a:off x="582938" y="416314"/>
            <a:ext cx="1210588" cy="707886"/>
          </a:xfrm>
          <a:prstGeom prst="rect">
            <a:avLst/>
          </a:prstGeom>
          <a:noFill/>
        </p:spPr>
        <p:txBody>
          <a:bodyPr wrap="none" rtlCol="0">
            <a:spAutoFit/>
          </a:bodyPr>
          <a:lstStyle/>
          <a:p>
            <a:r>
              <a:rPr kumimoji="1" lang="ja-JP" altLang="en-US" sz="4000">
                <a:latin typeface="ＭＳ Ｐゴシック" panose="020B0600070205080204" pitchFamily="50" charset="-128"/>
                <a:ea typeface="ＭＳ Ｐゴシック" panose="020B0600070205080204" pitchFamily="50" charset="-128"/>
              </a:rPr>
              <a:t>機能</a:t>
            </a:r>
          </a:p>
        </p:txBody>
      </p:sp>
      <p:sp>
        <p:nvSpPr>
          <p:cNvPr id="6" name="テキスト ボックス 5">
            <a:extLst>
              <a:ext uri="{FF2B5EF4-FFF2-40B4-BE49-F238E27FC236}">
                <a16:creationId xmlns:a16="http://schemas.microsoft.com/office/drawing/2014/main" id="{E996D4EE-1FAB-6757-20DF-3C1B5D96421D}"/>
              </a:ext>
            </a:extLst>
          </p:cNvPr>
          <p:cNvSpPr txBox="1"/>
          <p:nvPr/>
        </p:nvSpPr>
        <p:spPr>
          <a:xfrm>
            <a:off x="498271" y="1279422"/>
            <a:ext cx="4663456"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仮想マシン構築、実行、運用機能</a:t>
            </a:r>
          </a:p>
        </p:txBody>
      </p:sp>
      <p:sp>
        <p:nvSpPr>
          <p:cNvPr id="7" name="テキスト ボックス 6">
            <a:extLst>
              <a:ext uri="{FF2B5EF4-FFF2-40B4-BE49-F238E27FC236}">
                <a16:creationId xmlns:a16="http://schemas.microsoft.com/office/drawing/2014/main" id="{92138E71-02F0-53DC-8FA8-F1BF67BFB1B3}"/>
              </a:ext>
            </a:extLst>
          </p:cNvPr>
          <p:cNvSpPr txBox="1"/>
          <p:nvPr/>
        </p:nvSpPr>
        <p:spPr>
          <a:xfrm>
            <a:off x="498271" y="1741087"/>
            <a:ext cx="11097910" cy="1077218"/>
          </a:xfrm>
          <a:prstGeom prst="rect">
            <a:avLst/>
          </a:prstGeom>
          <a:noFill/>
        </p:spPr>
        <p:txBody>
          <a:bodyPr wrap="none" lIns="91440" tIns="45720" rIns="91440" bIns="45720" rtlCol="0" anchor="t">
            <a:spAutoFit/>
          </a:bodyPr>
          <a:lstStyle/>
          <a:p>
            <a:pPr marL="0" indent="0">
              <a:buNone/>
            </a:pPr>
            <a:r>
              <a:rPr lang="ja-JP" altLang="en-US" u="sng" dirty="0">
                <a:latin typeface="ＭＳ Ｐゴシック"/>
                <a:ea typeface="ＭＳ Ｐゴシック"/>
              </a:rPr>
              <a:t>プライベートネットワーク環境を提供し</a:t>
            </a:r>
            <a:r>
              <a:rPr lang="ja-JP" altLang="en-US" dirty="0">
                <a:latin typeface="ＭＳ Ｐゴシック"/>
                <a:ea typeface="ＭＳ Ｐゴシック"/>
              </a:rPr>
              <a:t>、</a:t>
            </a:r>
            <a:r>
              <a:rPr lang="ja-JP" altLang="ja-JP" dirty="0">
                <a:latin typeface="ＭＳ Ｐゴシック"/>
                <a:ea typeface="ＭＳ Ｐゴシック"/>
              </a:rPr>
              <a:t>予め用意されたUbuntu、DebianなどのOSイメージをもとに、</a:t>
            </a:r>
            <a:endParaRPr lang="en-US" altLang="ja-JP" dirty="0">
              <a:latin typeface="ＭＳ Ｐゴシック"/>
              <a:ea typeface="ＭＳ Ｐゴシック"/>
            </a:endParaRPr>
          </a:p>
          <a:p>
            <a:pPr marL="0" indent="0">
              <a:buNone/>
            </a:pPr>
            <a:r>
              <a:rPr lang="ja-JP" altLang="ja-JP" u="sng" dirty="0">
                <a:latin typeface="ＭＳ Ｐゴシック"/>
                <a:ea typeface="ＭＳ Ｐゴシック"/>
              </a:rPr>
              <a:t>割り当てるメモリ数</a:t>
            </a:r>
            <a:r>
              <a:rPr lang="ja-JP" altLang="ja-JP" dirty="0">
                <a:latin typeface="ＭＳ Ｐゴシック"/>
                <a:ea typeface="ＭＳ Ｐゴシック"/>
              </a:rPr>
              <a:t>、</a:t>
            </a:r>
            <a:r>
              <a:rPr lang="ja-JP" altLang="ja-JP" u="sng" dirty="0">
                <a:latin typeface="ＭＳ Ｐゴシック"/>
                <a:ea typeface="ＭＳ Ｐゴシック"/>
              </a:rPr>
              <a:t>仮想CPU数</a:t>
            </a:r>
            <a:r>
              <a:rPr lang="ja-JP" altLang="en-US" dirty="0">
                <a:latin typeface="ＭＳ Ｐゴシック"/>
                <a:ea typeface="ＭＳ Ｐゴシック"/>
              </a:rPr>
              <a:t>、</a:t>
            </a:r>
            <a:r>
              <a:rPr lang="ja-JP" altLang="en-US" u="sng" dirty="0">
                <a:latin typeface="ＭＳ Ｐゴシック"/>
                <a:ea typeface="ＭＳ Ｐゴシック"/>
              </a:rPr>
              <a:t>導入ミドルウェア</a:t>
            </a:r>
            <a:r>
              <a:rPr lang="ja-JP" altLang="en-US" dirty="0">
                <a:latin typeface="ＭＳ Ｐゴシック"/>
                <a:ea typeface="ＭＳ Ｐゴシック"/>
              </a:rPr>
              <a:t>、</a:t>
            </a:r>
            <a:r>
              <a:rPr lang="en-US" altLang="ja-JP" u="sng" dirty="0">
                <a:latin typeface="ＭＳ Ｐゴシック"/>
                <a:ea typeface="ＭＳ Ｐゴシック"/>
              </a:rPr>
              <a:t>VGPU</a:t>
            </a:r>
            <a:r>
              <a:rPr lang="ja-JP" altLang="en-US" u="sng" dirty="0">
                <a:latin typeface="ＭＳ Ｐゴシック"/>
                <a:ea typeface="ＭＳ Ｐゴシック"/>
              </a:rPr>
              <a:t>の割り当て数</a:t>
            </a:r>
            <a:r>
              <a:rPr lang="ja-JP" altLang="ja-JP" dirty="0">
                <a:latin typeface="ＭＳ Ｐゴシック"/>
                <a:ea typeface="ＭＳ Ｐゴシック"/>
              </a:rPr>
              <a:t>を指定して、仮想マシンを構築できる機能</a:t>
            </a:r>
            <a:endParaRPr lang="en-US" altLang="ja-JP" dirty="0">
              <a:latin typeface="ＭＳ Ｐゴシック"/>
              <a:ea typeface="ＭＳ Ｐゴシック"/>
            </a:endParaRPr>
          </a:p>
          <a:p>
            <a:pPr marL="0" indent="0">
              <a:buNone/>
            </a:pPr>
            <a:endParaRPr lang="en-US" altLang="ja-JP" sz="2800" dirty="0">
              <a:latin typeface="ＭＳ Ｐゴシック" panose="020B0600070205080204" pitchFamily="50" charset="-128"/>
              <a:ea typeface="ＭＳ Ｐゴシック" panose="020B0600070205080204" pitchFamily="50" charset="-128"/>
            </a:endParaRPr>
          </a:p>
        </p:txBody>
      </p:sp>
      <p:grpSp>
        <p:nvGrpSpPr>
          <p:cNvPr id="2" name="Group 1">
            <a:extLst>
              <a:ext uri="{FF2B5EF4-FFF2-40B4-BE49-F238E27FC236}">
                <a16:creationId xmlns:a16="http://schemas.microsoft.com/office/drawing/2014/main" id="{1763EBBA-0B2A-222F-EE1D-954AD7025CBA}"/>
              </a:ext>
            </a:extLst>
          </p:cNvPr>
          <p:cNvGrpSpPr/>
          <p:nvPr/>
        </p:nvGrpSpPr>
        <p:grpSpPr>
          <a:xfrm>
            <a:off x="586344" y="4160133"/>
            <a:ext cx="10346102" cy="830997"/>
            <a:chOff x="568827" y="2828823"/>
            <a:chExt cx="10346102" cy="830997"/>
          </a:xfrm>
        </p:grpSpPr>
        <p:sp>
          <p:nvSpPr>
            <p:cNvPr id="10" name="テキスト ボックス 9">
              <a:extLst>
                <a:ext uri="{FF2B5EF4-FFF2-40B4-BE49-F238E27FC236}">
                  <a16:creationId xmlns:a16="http://schemas.microsoft.com/office/drawing/2014/main" id="{CA34631F-C5D2-E963-DEF6-784B6927C481}"/>
                </a:ext>
              </a:extLst>
            </p:cNvPr>
            <p:cNvSpPr txBox="1"/>
            <p:nvPr/>
          </p:nvSpPr>
          <p:spPr>
            <a:xfrm>
              <a:off x="568827" y="2828823"/>
              <a:ext cx="4450257"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ポートフォリオ公開環境構築機能</a:t>
              </a:r>
            </a:p>
          </p:txBody>
        </p:sp>
        <p:sp>
          <p:nvSpPr>
            <p:cNvPr id="12" name="テキスト ボックス 11">
              <a:extLst>
                <a:ext uri="{FF2B5EF4-FFF2-40B4-BE49-F238E27FC236}">
                  <a16:creationId xmlns:a16="http://schemas.microsoft.com/office/drawing/2014/main" id="{06E4A2D3-964F-A558-CB24-D1D325C4F2A5}"/>
                </a:ext>
              </a:extLst>
            </p:cNvPr>
            <p:cNvSpPr txBox="1"/>
            <p:nvPr/>
          </p:nvSpPr>
          <p:spPr>
            <a:xfrm>
              <a:off x="568827" y="3290488"/>
              <a:ext cx="10346102" cy="369332"/>
            </a:xfrm>
            <a:prstGeom prst="rect">
              <a:avLst/>
            </a:prstGeom>
            <a:noFill/>
          </p:spPr>
          <p:txBody>
            <a:bodyPr wrap="none" rtlCol="0">
              <a:spAutoFit/>
            </a:bodyPr>
            <a:lstStyle/>
            <a:p>
              <a:pPr marL="0" indent="0">
                <a:buNone/>
              </a:pPr>
              <a:r>
                <a:rPr lang="en-US" altLang="ja-JP" dirty="0">
                  <a:latin typeface="ＭＳ Ｐゴシック" panose="020B0600070205080204" pitchFamily="50" charset="-128"/>
                  <a:ea typeface="ＭＳ Ｐゴシック" panose="020B0600070205080204" pitchFamily="50" charset="-128"/>
                </a:rPr>
                <a:t>WordPress + MySQL</a:t>
              </a:r>
              <a:r>
                <a:rPr lang="ja-JP" altLang="en-US" dirty="0">
                  <a:latin typeface="ＭＳ Ｐゴシック" panose="020B0600070205080204" pitchFamily="50" charset="-128"/>
                  <a:ea typeface="ＭＳ Ｐゴシック" panose="020B0600070205080204" pitchFamily="50" charset="-128"/>
                </a:rPr>
                <a:t>環境をベースに学生向けポートフォリオの作成に特化した環境を構築、提供する機能</a:t>
              </a:r>
            </a:p>
          </p:txBody>
        </p:sp>
      </p:grpSp>
      <p:grpSp>
        <p:nvGrpSpPr>
          <p:cNvPr id="3" name="Group 2">
            <a:extLst>
              <a:ext uri="{FF2B5EF4-FFF2-40B4-BE49-F238E27FC236}">
                <a16:creationId xmlns:a16="http://schemas.microsoft.com/office/drawing/2014/main" id="{0B6CD80F-7573-3D14-2215-4C8CCC721EED}"/>
              </a:ext>
            </a:extLst>
          </p:cNvPr>
          <p:cNvGrpSpPr/>
          <p:nvPr/>
        </p:nvGrpSpPr>
        <p:grpSpPr>
          <a:xfrm>
            <a:off x="496812" y="2656052"/>
            <a:ext cx="8228535" cy="1107996"/>
            <a:chOff x="540605" y="4101224"/>
            <a:chExt cx="8228535" cy="1107996"/>
          </a:xfrm>
        </p:grpSpPr>
        <p:sp>
          <p:nvSpPr>
            <p:cNvPr id="14" name="テキスト ボックス 13">
              <a:extLst>
                <a:ext uri="{FF2B5EF4-FFF2-40B4-BE49-F238E27FC236}">
                  <a16:creationId xmlns:a16="http://schemas.microsoft.com/office/drawing/2014/main" id="{A2930A09-7764-D1A6-5A25-D2FEA0E08919}"/>
                </a:ext>
              </a:extLst>
            </p:cNvPr>
            <p:cNvSpPr txBox="1"/>
            <p:nvPr/>
          </p:nvSpPr>
          <p:spPr>
            <a:xfrm>
              <a:off x="540605" y="4101224"/>
              <a:ext cx="3651962" cy="461665"/>
            </a:xfrm>
            <a:prstGeom prst="rect">
              <a:avLst/>
            </a:prstGeom>
            <a:noFill/>
          </p:spPr>
          <p:txBody>
            <a:bodyPr wrap="none" rtlCol="0">
              <a:spAutoFit/>
            </a:bodyPr>
            <a:lstStyle/>
            <a:p>
              <a:r>
                <a:rPr kumimoji="1" lang="ja-JP" altLang="en-US" sz="2400">
                  <a:latin typeface="ＭＳ Ｐゴシック" panose="020B0600070205080204" pitchFamily="50" charset="-128"/>
                  <a:ea typeface="ＭＳ Ｐゴシック" panose="020B0600070205080204" pitchFamily="50" charset="-128"/>
                </a:rPr>
                <a:t>クラウド環境運用支援機能</a:t>
              </a:r>
            </a:p>
          </p:txBody>
        </p:sp>
        <p:sp>
          <p:nvSpPr>
            <p:cNvPr id="15" name="テキスト ボックス 14">
              <a:extLst>
                <a:ext uri="{FF2B5EF4-FFF2-40B4-BE49-F238E27FC236}">
                  <a16:creationId xmlns:a16="http://schemas.microsoft.com/office/drawing/2014/main" id="{7078378C-C55E-45BF-CC37-4BC67163C3E9}"/>
                </a:ext>
              </a:extLst>
            </p:cNvPr>
            <p:cNvSpPr txBox="1"/>
            <p:nvPr/>
          </p:nvSpPr>
          <p:spPr>
            <a:xfrm>
              <a:off x="540605" y="4562889"/>
              <a:ext cx="8228535" cy="646331"/>
            </a:xfrm>
            <a:prstGeom prst="rect">
              <a:avLst/>
            </a:prstGeom>
            <a:noFill/>
          </p:spPr>
          <p:txBody>
            <a:bodyPr wrap="none" rtlCol="0">
              <a:spAutoFit/>
            </a:bodyPr>
            <a:lstStyle/>
            <a:p>
              <a:pPr marL="0" indent="0">
                <a:buNone/>
              </a:pPr>
              <a:r>
                <a:rPr lang="ja-JP" altLang="en-US">
                  <a:latin typeface="ＭＳ Ｐゴシック" panose="020B0600070205080204" pitchFamily="50" charset="-128"/>
                  <a:ea typeface="ＭＳ Ｐゴシック" panose="020B0600070205080204" pitchFamily="50" charset="-128"/>
                </a:rPr>
                <a:t>クラウド環境を構築するにあたって運用を支援し容易にする</a:t>
              </a:r>
              <a:endParaRPr lang="en-US" altLang="ja-JP">
                <a:latin typeface="ＭＳ Ｐゴシック" panose="020B0600070205080204" pitchFamily="50" charset="-128"/>
                <a:ea typeface="ＭＳ Ｐゴシック" panose="020B0600070205080204" pitchFamily="50" charset="-128"/>
              </a:endParaRPr>
            </a:p>
            <a:p>
              <a:pPr marL="0" indent="0">
                <a:buNone/>
              </a:pPr>
              <a:r>
                <a:rPr lang="ja-JP" altLang="en-US">
                  <a:latin typeface="ＭＳ Ｐゴシック" panose="020B0600070205080204" pitchFamily="50" charset="-128"/>
                  <a:ea typeface="ＭＳ Ｐゴシック" panose="020B0600070205080204" pitchFamily="50" charset="-128"/>
                </a:rPr>
                <a:t>物理マシンを増やしたときに特段の操作を必要とせずにクラスタに追加する機能など</a:t>
              </a:r>
            </a:p>
          </p:txBody>
        </p:sp>
      </p:grpSp>
    </p:spTree>
    <p:extLst>
      <p:ext uri="{BB962C8B-B14F-4D97-AF65-F5344CB8AC3E}">
        <p14:creationId xmlns:p14="http://schemas.microsoft.com/office/powerpoint/2010/main" val="1920932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09BF89-DD6D-6BEC-3616-0959A51976CF}"/>
              </a:ext>
            </a:extLst>
          </p:cNvPr>
          <p:cNvSpPr>
            <a:spLocks noGrp="1"/>
          </p:cNvSpPr>
          <p:nvPr>
            <p:ph type="title"/>
          </p:nvPr>
        </p:nvSpPr>
        <p:spPr>
          <a:xfrm>
            <a:off x="838200" y="304803"/>
            <a:ext cx="10515600" cy="1472974"/>
          </a:xfrm>
        </p:spPr>
        <p:txBody>
          <a:bodyPr anchor="ctr">
            <a:normAutofit/>
          </a:bodyPr>
          <a:lstStyle/>
          <a:p>
            <a:r>
              <a:rPr kumimoji="1" lang="ja-JP" altLang="en-US" dirty="0"/>
              <a:t>ユースケース図</a:t>
            </a:r>
          </a:p>
        </p:txBody>
      </p:sp>
      <p:pic>
        <p:nvPicPr>
          <p:cNvPr id="6" name="コンテンツ プレースホルダー 5" descr="ダイアグラム&#10;&#10;AI 生成コンテンツは誤りを含む可能性があります。">
            <a:extLst>
              <a:ext uri="{FF2B5EF4-FFF2-40B4-BE49-F238E27FC236}">
                <a16:creationId xmlns:a16="http://schemas.microsoft.com/office/drawing/2014/main" id="{22A38D10-4AF3-98AA-991A-33FA42584D6D}"/>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295396"/>
            <a:ext cx="9699172" cy="5562603"/>
          </a:xfrm>
          <a:noFill/>
        </p:spPr>
      </p:pic>
    </p:spTree>
    <p:extLst>
      <p:ext uri="{BB962C8B-B14F-4D97-AF65-F5344CB8AC3E}">
        <p14:creationId xmlns:p14="http://schemas.microsoft.com/office/powerpoint/2010/main" val="9636782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C250D11-074D-BBA4-B5B8-A23A2A867AA0}"/>
              </a:ext>
            </a:extLst>
          </p:cNvPr>
          <p:cNvSpPr>
            <a:spLocks noGrp="1"/>
          </p:cNvSpPr>
          <p:nvPr>
            <p:ph type="title"/>
          </p:nvPr>
        </p:nvSpPr>
        <p:spPr/>
        <p:txBody>
          <a:bodyPr/>
          <a:lstStyle/>
          <a:p>
            <a:r>
              <a:rPr lang="ja-JP" altLang="en-US" dirty="0"/>
              <a:t>ソフトウェア構成図</a:t>
            </a:r>
            <a:endParaRPr kumimoji="1" lang="ja-JP" altLang="en-US" dirty="0"/>
          </a:p>
        </p:txBody>
      </p:sp>
      <p:pic>
        <p:nvPicPr>
          <p:cNvPr id="5" name="コンテンツ プレースホルダー 4">
            <a:extLst>
              <a:ext uri="{FF2B5EF4-FFF2-40B4-BE49-F238E27FC236}">
                <a16:creationId xmlns:a16="http://schemas.microsoft.com/office/drawing/2014/main" id="{868FAFA0-ABE0-11C8-9466-909041A933E7}"/>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2009102"/>
            <a:ext cx="10515600" cy="2839796"/>
          </a:xfrm>
        </p:spPr>
      </p:pic>
    </p:spTree>
    <p:extLst>
      <p:ext uri="{BB962C8B-B14F-4D97-AF65-F5344CB8AC3E}">
        <p14:creationId xmlns:p14="http://schemas.microsoft.com/office/powerpoint/2010/main" val="35065122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9E91FF-4C98-003E-AA39-0AE7961483AF}"/>
              </a:ext>
            </a:extLst>
          </p:cNvPr>
          <p:cNvSpPr>
            <a:spLocks noGrp="1"/>
          </p:cNvSpPr>
          <p:nvPr>
            <p:ph type="title"/>
          </p:nvPr>
        </p:nvSpPr>
        <p:spPr/>
        <p:txBody>
          <a:bodyPr/>
          <a:lstStyle/>
          <a:p>
            <a:r>
              <a:rPr kumimoji="1" lang="ja-JP" altLang="en-US" sz="2800" dirty="0"/>
              <a:t>画面レイアウト</a:t>
            </a:r>
            <a:br>
              <a:rPr kumimoji="1" lang="en-US" altLang="ja-JP" dirty="0"/>
            </a:br>
            <a:r>
              <a:rPr lang="ja-JP" altLang="en-US" sz="3600" u="sng" dirty="0"/>
              <a:t>管理者用ダッシュボード画面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チャットまたはテキスト メッセージ">
            <a:extLst>
              <a:ext uri="{FF2B5EF4-FFF2-40B4-BE49-F238E27FC236}">
                <a16:creationId xmlns:a16="http://schemas.microsoft.com/office/drawing/2014/main" id="{FA237A76-39A4-86AB-314C-A31DA4530B19}"/>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03607"/>
            <a:ext cx="10080171" cy="4579480"/>
          </a:xfrm>
        </p:spPr>
      </p:pic>
    </p:spTree>
    <p:extLst>
      <p:ext uri="{BB962C8B-B14F-4D97-AF65-F5344CB8AC3E}">
        <p14:creationId xmlns:p14="http://schemas.microsoft.com/office/powerpoint/2010/main" val="3719135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DC25D8-6948-9ACC-B4C6-BA4791BCE29D}"/>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物理ノード関連</a:t>
            </a:r>
            <a:r>
              <a:rPr lang="ja-JP" altLang="en-US" sz="3600" u="sng" dirty="0"/>
              <a:t>ダッシュボード画面</a:t>
            </a:r>
            <a:endParaRPr kumimoji="1" lang="ja-JP" altLang="en-US" sz="3600" u="sng" dirty="0"/>
          </a:p>
        </p:txBody>
      </p:sp>
      <p:pic>
        <p:nvPicPr>
          <p:cNvPr id="5" name="コンテンツ プレースホルダー 4" descr="グラフィカル ユーザー インターフェイス, テキスト, アプリケーション, メール&#10;&#10;AI 生成コンテンツは誤りを含む可能性があります。">
            <a:extLst>
              <a:ext uri="{FF2B5EF4-FFF2-40B4-BE49-F238E27FC236}">
                <a16:creationId xmlns:a16="http://schemas.microsoft.com/office/drawing/2014/main" id="{7C40EE0B-3A14-5631-2588-610259F63A5A}"/>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777776"/>
            <a:ext cx="10111740" cy="4417283"/>
          </a:xfrm>
        </p:spPr>
      </p:pic>
    </p:spTree>
    <p:extLst>
      <p:ext uri="{BB962C8B-B14F-4D97-AF65-F5344CB8AC3E}">
        <p14:creationId xmlns:p14="http://schemas.microsoft.com/office/powerpoint/2010/main" val="25817736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79499D-4E2E-6395-34EB-E76DC01CF110}"/>
              </a:ext>
            </a:extLst>
          </p:cNvPr>
          <p:cNvSpPr>
            <a:spLocks noGrp="1"/>
          </p:cNvSpPr>
          <p:nvPr>
            <p:ph type="title"/>
          </p:nvPr>
        </p:nvSpPr>
        <p:spPr/>
        <p:txBody>
          <a:bodyPr/>
          <a:lstStyle/>
          <a:p>
            <a:r>
              <a:rPr kumimoji="1" lang="ja-JP" altLang="en-US" sz="2800" dirty="0"/>
              <a:t>画面レイアウト</a:t>
            </a:r>
            <a:br>
              <a:rPr kumimoji="1" lang="en-US" altLang="ja-JP" dirty="0"/>
            </a:br>
            <a:r>
              <a:rPr kumimoji="1" lang="ja-JP" altLang="en-US" sz="3600" u="sng" dirty="0"/>
              <a:t>利用者用ダッシュボード画面</a:t>
            </a:r>
          </a:p>
        </p:txBody>
      </p:sp>
      <p:pic>
        <p:nvPicPr>
          <p:cNvPr id="5" name="コンテンツ プレースホルダー 4" descr="テーブル が含まれている画像">
            <a:extLst>
              <a:ext uri="{FF2B5EF4-FFF2-40B4-BE49-F238E27FC236}">
                <a16:creationId xmlns:a16="http://schemas.microsoft.com/office/drawing/2014/main" id="{EF414F7A-9964-34A0-B91F-4FACD84996C3}"/>
              </a:ext>
            </a:extLst>
          </p:cNvPr>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838200" y="1632858"/>
            <a:ext cx="10003971" cy="4604656"/>
          </a:xfrm>
        </p:spPr>
      </p:pic>
    </p:spTree>
    <p:extLst>
      <p:ext uri="{BB962C8B-B14F-4D97-AF65-F5344CB8AC3E}">
        <p14:creationId xmlns:p14="http://schemas.microsoft.com/office/powerpoint/2010/main" val="3679207572"/>
      </p:ext>
    </p:extLst>
  </p:cSld>
  <p:clrMapOvr>
    <a:masterClrMapping/>
  </p:clrMapOvr>
</p:sld>
</file>

<file path=ppt/theme/theme1.xml><?xml version="1.0" encoding="utf-8"?>
<a:theme xmlns:a="http://schemas.openxmlformats.org/drawingml/2006/main" name="ユーザー設定">
  <a:themeElements>
    <a:clrScheme name="TM78504181">
      <a:dk1>
        <a:srgbClr val="000000"/>
      </a:dk1>
      <a:lt1>
        <a:srgbClr val="FFFFFF"/>
      </a:lt1>
      <a:dk2>
        <a:srgbClr val="FFF8F4"/>
      </a:dk2>
      <a:lt2>
        <a:srgbClr val="E8E8E8"/>
      </a:lt2>
      <a:accent1>
        <a:srgbClr val="EE7660"/>
      </a:accent1>
      <a:accent2>
        <a:srgbClr val="4D90EF"/>
      </a:accent2>
      <a:accent3>
        <a:srgbClr val="5B5160"/>
      </a:accent3>
      <a:accent4>
        <a:srgbClr val="2BC2B4"/>
      </a:accent4>
      <a:accent5>
        <a:srgbClr val="C097F8"/>
      </a:accent5>
      <a:accent6>
        <a:srgbClr val="FF9413"/>
      </a:accent6>
      <a:hlink>
        <a:srgbClr val="467886"/>
      </a:hlink>
      <a:folHlink>
        <a:srgbClr val="96607D"/>
      </a:folHlink>
    </a:clrScheme>
    <a:fontScheme name="Custom 49">
      <a:majorFont>
        <a:latin typeface="Meiryo UI "/>
        <a:ea typeface=""/>
        <a:cs typeface="Meiryo UI "/>
      </a:majorFont>
      <a:minorFont>
        <a:latin typeface="Meiryo UI "/>
        <a:ea typeface=""/>
        <a:cs typeface="Meiryo UI "/>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_72344891_TF78504181_Win32" id="{80B4F7E8-D17A-460A-918A-2091AF623921}" vid="{8A1C71D6-4CEB-484D-A2FF-D41630031C49}"/>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Meiryo UI " panose="020F030202020403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0F050202020403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Meiryo UI " panose="02110004020202020204"/>
        <a:ea typeface=""/>
        <a:cs typeface="Meiryo UI "/>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Meiryo UI " panose="02110004020202020204"/>
        <a:ea typeface=""/>
        <a:cs typeface="Meiryo UI "/>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1C3C11EF8ACAF14CB59AA12B5DD906E5" ma:contentTypeVersion="6" ma:contentTypeDescription="新しいドキュメントを作成します。" ma:contentTypeScope="" ma:versionID="e7cc16d47ebaad271b878cef749f39d9">
  <xsd:schema xmlns:xsd="http://www.w3.org/2001/XMLSchema" xmlns:xs="http://www.w3.org/2001/XMLSchema" xmlns:p="http://schemas.microsoft.com/office/2006/metadata/properties" xmlns:ns3="ee5c7c0c-f424-41b1-a195-3825f1d1e3c5" targetNamespace="http://schemas.microsoft.com/office/2006/metadata/properties" ma:root="true" ma:fieldsID="127baabf5f5a40328388a8a46cf2aaa3" ns3:_="">
    <xsd:import namespace="ee5c7c0c-f424-41b1-a195-3825f1d1e3c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_activity"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e5c7c0c-f424-41b1-a195-3825f1d1e3c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_activity" ma:index="12" nillable="true" ma:displayName="_activity" ma:hidden="true" ma:internalName="_activity">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ee5c7c0c-f424-41b1-a195-3825f1d1e3c5" xsi:nil="true"/>
  </documentManagement>
</p:properties>
</file>

<file path=customXml/itemProps1.xml><?xml version="1.0" encoding="utf-8"?>
<ds:datastoreItem xmlns:ds="http://schemas.openxmlformats.org/officeDocument/2006/customXml" ds:itemID="{4E60708A-6461-4D7F-883F-7E25D731D326}">
  <ds:schemaRefs>
    <ds:schemaRef ds:uri="http://schemas.microsoft.com/sharepoint/v3/contenttype/forms"/>
  </ds:schemaRefs>
</ds:datastoreItem>
</file>

<file path=customXml/itemProps2.xml><?xml version="1.0" encoding="utf-8"?>
<ds:datastoreItem xmlns:ds="http://schemas.openxmlformats.org/officeDocument/2006/customXml" ds:itemID="{876801A7-B90C-4BEB-B5A9-A1C9549B01AA}">
  <ds:schemaRefs>
    <ds:schemaRef ds:uri="ee5c7c0c-f424-41b1-a195-3825f1d1e3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E130005B-6102-4F3C-A26F-485DF1BF9717}">
  <ds:schemaRefs>
    <ds:schemaRef ds:uri="ee5c7c0c-f424-41b1-a195-3825f1d1e3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図形のプレゼンテーション</Template>
  <TotalTime>77</TotalTime>
  <Words>525</Words>
  <Application>Microsoft Office PowerPoint</Application>
  <PresentationFormat>ワイド画面</PresentationFormat>
  <Paragraphs>40</Paragraphs>
  <Slides>10</Slides>
  <Notes>1</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10</vt:i4>
      </vt:variant>
    </vt:vector>
  </HeadingPairs>
  <TitlesOfParts>
    <vt:vector size="16" baseType="lpstr">
      <vt:lpstr>Meiryo UI</vt:lpstr>
      <vt:lpstr>Meiryo UI </vt:lpstr>
      <vt:lpstr>ＭＳ Ｐゴシック</vt:lpstr>
      <vt:lpstr>ＭＳ Ｐゴシック</vt:lpstr>
      <vt:lpstr>Arial</vt:lpstr>
      <vt:lpstr>ユーザー設定</vt:lpstr>
      <vt:lpstr>２班 卒業制作プライベートクラウド（仮称）</vt:lpstr>
      <vt:lpstr>PowerPoint プレゼンテーション</vt:lpstr>
      <vt:lpstr>PowerPoint プレゼンテーション</vt:lpstr>
      <vt:lpstr>PowerPoint プレゼンテーション</vt:lpstr>
      <vt:lpstr>ユースケース図</vt:lpstr>
      <vt:lpstr>ソフトウェア構成図</vt:lpstr>
      <vt:lpstr>画面レイアウト 管理者用ダッシュボード画面</vt:lpstr>
      <vt:lpstr>画面レイアウト 物理ノード関連ダッシュボード画面</vt:lpstr>
      <vt:lpstr>画面レイアウト 利用者用ダッシュボード画面</vt:lpstr>
      <vt:lpstr>画面レイアウト 仮想マシン作成画面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金子颯馬</dc:creator>
  <cp:lastModifiedBy>楓 日吉</cp:lastModifiedBy>
  <cp:revision>19</cp:revision>
  <dcterms:created xsi:type="dcterms:W3CDTF">2025-05-27T01:50:18Z</dcterms:created>
  <dcterms:modified xsi:type="dcterms:W3CDTF">2025-07-08T02:34:04Z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0x0101001C3C11EF8ACAF14CB59AA12B5DD906E5</vt:lpwstr>
  </property>
</Properties>
</file>