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01_E8E4948.xml" ContentType="application/vnd.ms-powerpoint.comments+xml"/>
  <Override PartName="/ppt/notesSlides/notesSlide2.xml" ContentType="application/vnd.openxmlformats-officedocument.presentationml.notesSlide+xml"/>
  <Override PartName="/ppt/comments/modernComment_104_84C71328.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4"/>
  </p:notesMasterIdLst>
  <p:handoutMasterIdLst>
    <p:handoutMasterId r:id="rId15"/>
  </p:handoutMasterIdLst>
  <p:sldIdLst>
    <p:sldId id="256" r:id="rId5"/>
    <p:sldId id="257" r:id="rId6"/>
    <p:sldId id="258" r:id="rId7"/>
    <p:sldId id="259" r:id="rId8"/>
    <p:sldId id="262" r:id="rId9"/>
    <p:sldId id="260" r:id="rId10"/>
    <p:sldId id="261" r:id="rId11"/>
    <p:sldId id="263" r:id="rId12"/>
    <p:sldId id="264" r:id="rId13"/>
  </p:sldIdLst>
  <p:sldSz cx="12192000" cy="6858000"/>
  <p:notesSz cx="6858000" cy="9144000"/>
  <p:defaultTextStyle>
    <a:defPPr rtl="0">
      <a:defRPr lang="ja-JP"/>
    </a:defPPr>
    <a:lvl1pPr marL="0" algn="l" defTabSz="914400" rtl="0" eaLnBrk="1" latinLnBrk="0" hangingPunct="1">
      <a:defRPr lang="ja-JP" sz="1800" kern="1200">
        <a:solidFill>
          <a:schemeClr val="tx1"/>
        </a:solidFill>
        <a:latin typeface="+mn-lt"/>
        <a:ea typeface="+mn-ea"/>
        <a:cs typeface="+mn-cs"/>
      </a:defRPr>
    </a:lvl1pPr>
    <a:lvl2pPr marL="457200" algn="l" defTabSz="914400" rtl="0" eaLnBrk="1" latinLnBrk="0" hangingPunct="1">
      <a:defRPr lang="ja-JP" sz="1800" kern="1200">
        <a:solidFill>
          <a:schemeClr val="tx1"/>
        </a:solidFill>
        <a:latin typeface="+mn-lt"/>
        <a:ea typeface="+mn-ea"/>
        <a:cs typeface="+mn-cs"/>
      </a:defRPr>
    </a:lvl2pPr>
    <a:lvl3pPr marL="914400" algn="l" defTabSz="914400" rtl="0" eaLnBrk="1" latinLnBrk="0" hangingPunct="1">
      <a:defRPr lang="ja-JP" sz="1800" kern="1200">
        <a:solidFill>
          <a:schemeClr val="tx1"/>
        </a:solidFill>
        <a:latin typeface="+mn-lt"/>
        <a:ea typeface="+mn-ea"/>
        <a:cs typeface="+mn-cs"/>
      </a:defRPr>
    </a:lvl3pPr>
    <a:lvl4pPr marL="1371600" algn="l" defTabSz="914400" rtl="0" eaLnBrk="1" latinLnBrk="0" hangingPunct="1">
      <a:defRPr lang="ja-JP" sz="1800" kern="1200">
        <a:solidFill>
          <a:schemeClr val="tx1"/>
        </a:solidFill>
        <a:latin typeface="+mn-lt"/>
        <a:ea typeface="+mn-ea"/>
        <a:cs typeface="+mn-cs"/>
      </a:defRPr>
    </a:lvl4pPr>
    <a:lvl5pPr marL="1828800" algn="l" defTabSz="914400" rtl="0" eaLnBrk="1" latinLnBrk="0" hangingPunct="1">
      <a:defRPr lang="ja-JP" sz="1800" kern="1200">
        <a:solidFill>
          <a:schemeClr val="tx1"/>
        </a:solidFill>
        <a:latin typeface="+mn-lt"/>
        <a:ea typeface="+mn-ea"/>
        <a:cs typeface="+mn-cs"/>
      </a:defRPr>
    </a:lvl5pPr>
    <a:lvl6pPr marL="2286000" algn="l" defTabSz="914400" rtl="0" eaLnBrk="1" latinLnBrk="0" hangingPunct="1">
      <a:defRPr lang="ja-JP" sz="1800" kern="1200">
        <a:solidFill>
          <a:schemeClr val="tx1"/>
        </a:solidFill>
        <a:latin typeface="+mn-lt"/>
        <a:ea typeface="+mn-ea"/>
        <a:cs typeface="+mn-cs"/>
      </a:defRPr>
    </a:lvl6pPr>
    <a:lvl7pPr marL="2743200" algn="l" defTabSz="914400" rtl="0" eaLnBrk="1" latinLnBrk="0" hangingPunct="1">
      <a:defRPr lang="ja-JP" sz="1800" kern="1200">
        <a:solidFill>
          <a:schemeClr val="tx1"/>
        </a:solidFill>
        <a:latin typeface="+mn-lt"/>
        <a:ea typeface="+mn-ea"/>
        <a:cs typeface="+mn-cs"/>
      </a:defRPr>
    </a:lvl7pPr>
    <a:lvl8pPr marL="3200400" algn="l" defTabSz="914400" rtl="0" eaLnBrk="1" latinLnBrk="0" hangingPunct="1">
      <a:defRPr lang="ja-JP" sz="1800" kern="1200">
        <a:solidFill>
          <a:schemeClr val="tx1"/>
        </a:solidFill>
        <a:latin typeface="+mn-lt"/>
        <a:ea typeface="+mn-ea"/>
        <a:cs typeface="+mn-cs"/>
      </a:defRPr>
    </a:lvl8pPr>
    <a:lvl9pPr marL="3657600" algn="l" defTabSz="914400" rtl="0" eaLnBrk="1" latinLnBrk="0" hangingPunct="1">
      <a:defRPr lang="ja-JP"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F015E61F-EC9F-13C5-3D7C-D877B53227B8}" name="金子颯馬" initials="颯金" userId="S::k022c0087@m.neec.ac.jp::c214fffc-260a-450e-a4a8-e95e5313a4c1" providerId="AD"/>
  <p188:author id="{089E36BE-3959-28C2-283E-D8AE3918E24B}" name="岡村 梨良" initials="梨岡" userId="S::k022c0098@m.neec.ac.jp::bd15a854-7d06-45f0-ac24-79aa970813e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2A48A5-ACF7-475D-9044-2313077F3ECB}" v="15" dt="2025-05-27T03:05:09.793"/>
    <p1510:client id="{3C6CB7AA-8DD8-4160-BA84-35FA35338B9F}" v="4932" dt="2025-05-27T05:50:23.241"/>
  </p1510:revLst>
</p1510:revInfo>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94" autoAdjust="0"/>
  </p:normalViewPr>
  <p:slideViewPr>
    <p:cSldViewPr snapToGrid="0">
      <p:cViewPr>
        <p:scale>
          <a:sx n="90" d="100"/>
          <a:sy n="90" d="100"/>
        </p:scale>
        <p:origin x="355" y="67"/>
      </p:cViewPr>
      <p:guideLst/>
    </p:cSldViewPr>
  </p:slideViewPr>
  <p:outlineViewPr>
    <p:cViewPr>
      <p:scale>
        <a:sx n="33" d="100"/>
        <a:sy n="33" d="100"/>
      </p:scale>
      <p:origin x="0" y="-374"/>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80" d="100"/>
          <a:sy n="80" d="100"/>
        </p:scale>
        <p:origin x="4002" y="1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omments/modernComment_101_E8E4948.xml><?xml version="1.0" encoding="utf-8"?>
<p188:cmLst xmlns:a="http://schemas.openxmlformats.org/drawingml/2006/main" xmlns:r="http://schemas.openxmlformats.org/officeDocument/2006/relationships" xmlns:p188="http://schemas.microsoft.com/office/powerpoint/2018/8/main">
  <p188:cm id="{D6F51C68-B65B-4024-A8E6-001711AAE3BD}" authorId="{F015E61F-EC9F-13C5-3D7C-D877B53227B8}" created="2025-05-27T02:22:46.907">
    <pc:sldMkLst xmlns:pc="http://schemas.microsoft.com/office/powerpoint/2013/main/command">
      <pc:docMk/>
      <pc:sldMk cId="244205896" sldId="257"/>
    </pc:sldMkLst>
    <p188:txBody>
      <a:bodyPr/>
      <a:lstStyle/>
      <a:p>
        <a:r>
          <a:rPr lang="ja-JP" altLang="en-US"/>
          <a:t>全部学校が悪いけど、頭が固いから俺たちでやる</a:t>
        </a:r>
      </a:p>
    </p188:txBody>
    <p188:extLst>
      <p:ext xmlns:p="http://schemas.openxmlformats.org/presentationml/2006/main" uri="{57CB4572-C831-44C2-8A1C-0ADB6CCDFE69}">
        <p223:reactions xmlns:p223="http://schemas.microsoft.com/office/powerpoint/2022/03/main">
          <p223:rxn type="👍">
            <p223:instance time="2025-05-27T02:23:26.578" authorId="{F015E61F-EC9F-13C5-3D7C-D877B53227B8}"/>
          </p223:rxn>
        </p223:reactions>
      </p:ext>
    </p188:extLst>
  </p188:cm>
</p188:cmLst>
</file>

<file path=ppt/comments/modernComment_104_84C71328.xml><?xml version="1.0" encoding="utf-8"?>
<p188:cmLst xmlns:a="http://schemas.openxmlformats.org/drawingml/2006/main" xmlns:r="http://schemas.openxmlformats.org/officeDocument/2006/relationships" xmlns:p188="http://schemas.microsoft.com/office/powerpoint/2018/8/main">
  <p188:cm id="{0FE01041-E6A8-4A99-95F2-384E4F6DE22A}" authorId="{089E36BE-3959-28C2-283E-D8AE3918E24B}" created="2025-05-27T03:01:41.450">
    <pc:sldMkLst xmlns:pc="http://schemas.microsoft.com/office/powerpoint/2013/main/command">
      <pc:docMk/>
      <pc:sldMk cId="2227639080" sldId="260"/>
    </pc:sldMkLst>
    <p188:replyLst>
      <p188:reply id="{65D23535-11F6-4D3B-B703-932115807F57}" authorId="{089E36BE-3959-28C2-283E-D8AE3918E24B}" created="2025-05-27T03:01:45.735">
        <p188:txBody>
          <a:bodyPr/>
          <a:lstStyle/>
          <a:p>
            <a:r>
              <a:rPr lang="ja-JP" altLang="en-US"/>
              <a:t>ぽか
</a:t>
            </a:r>
          </a:p>
        </p188:txBody>
      </p188:reply>
      <p188:reply id="{662A4395-174D-4261-87AB-A2865A73B638}" authorId="{089E36BE-3959-28C2-283E-D8AE3918E24B}" created="2025-05-27T03:05:09.791">
        <p188:txBody>
          <a:bodyPr/>
          <a:lstStyle/>
          <a:p>
            <a:r>
              <a:rPr lang="ja-JP" altLang="en-US"/>
              <a:t>でも、対象者を明確にしないとだからいいのか</a:t>
            </a:r>
          </a:p>
        </p188:txBody>
      </p188:reply>
    </p188:replyLst>
    <p188:txBody>
      <a:bodyPr/>
      <a:lstStyle/>
      <a:p>
        <a:r>
          <a:rPr lang="ja-JP" altLang="en-US"/>
          <a:t>学生って言葉を使っていいのか。ポートフォリオだからいいのか？</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ja-JP" sz="1200"/>
            </a:lvl1pPr>
          </a:lstStyle>
          <a:p>
            <a:pPr rtl="0"/>
            <a:endParaRPr lang="ja-JP" dirty="0">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ja-JP" sz="1200"/>
            </a:lvl1pPr>
          </a:lstStyle>
          <a:p>
            <a:pPr rtl="0"/>
            <a:fld id="{D331D2DD-1FE5-4508-BBAB-D743B0049838}" type="datetime1">
              <a:rPr lang="ja-JP" altLang="en-US" smtClean="0">
                <a:latin typeface="Meiryo UI" panose="020B0604030504040204" pitchFamily="50" charset="-128"/>
                <a:ea typeface="Meiryo UI" panose="020B0604030504040204" pitchFamily="50" charset="-128"/>
              </a:rPr>
              <a:t>2025/5/27</a:t>
            </a:fld>
            <a:endParaRPr lang="ja-JP" dirty="0">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ja-JP" sz="1200"/>
            </a:lvl1pPr>
          </a:lstStyle>
          <a:p>
            <a:pPr rtl="0"/>
            <a:endParaRPr lang="ja-JP" dirty="0">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ja-JP" sz="1200"/>
            </a:lvl1pPr>
          </a:lstStyle>
          <a:p>
            <a:pPr rtl="0"/>
            <a:fld id="{EF757874-EF65-4B61-B062-40C932C81294}" type="slidenum">
              <a:rPr lang="ja-JP" smtClean="0">
                <a:latin typeface="Meiryo UI" panose="020B0604030504040204" pitchFamily="50" charset="-128"/>
                <a:ea typeface="Meiryo UI" panose="020B0604030504040204" pitchFamily="50" charset="-128"/>
              </a:rPr>
              <a:t>‹#›</a:t>
            </a:fld>
            <a:endParaRPr lang="ja-JP"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ja-JP" sz="1200">
                <a:latin typeface="Meiryo UI" panose="020B0604030504040204" pitchFamily="50" charset="-128"/>
                <a:ea typeface="Meiryo UI" panose="020B0604030504040204" pitchFamily="50" charset="-128"/>
              </a:defRPr>
            </a:lvl1pPr>
          </a:lstStyle>
          <a:p>
            <a:endParaRPr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ja-JP" sz="1200">
                <a:latin typeface="Meiryo UI" panose="020B0604030504040204" pitchFamily="50" charset="-128"/>
                <a:ea typeface="Meiryo UI" panose="020B0604030504040204" pitchFamily="50" charset="-128"/>
              </a:defRPr>
            </a:lvl1pPr>
          </a:lstStyle>
          <a:p>
            <a:fld id="{C32454D1-07A7-49B5-9163-2710EBC39ACF}" type="datetime1">
              <a:rPr lang="en-US" altLang="ja-JP" smtClean="0"/>
              <a:pPr/>
              <a:t>5/27/2025</a:t>
            </a:fld>
            <a:endParaRPr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ja-JP"/>
            </a:defPPr>
          </a:lstStyle>
          <a:p>
            <a:pPr rtl="0"/>
            <a:endParaRPr lang="ja-JP"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ja-JP"/>
            </a:defPPr>
          </a:lstStyle>
          <a:p>
            <a:pPr lvl="0" rtl="0"/>
            <a:r>
              <a:rPr lang="ja-JP" dirty="0"/>
              <a:t>クリックしてマスター テキストのスタイルを編集</a:t>
            </a:r>
          </a:p>
          <a:p>
            <a:pPr lvl="1" rtl="0"/>
            <a:r>
              <a:rPr lang="ja-JP" dirty="0"/>
              <a:t>第 2 レベル</a:t>
            </a:r>
          </a:p>
          <a:p>
            <a:pPr lvl="2" rtl="0"/>
            <a:r>
              <a:rPr lang="ja-JP" dirty="0"/>
              <a:t>第 3 レベル</a:t>
            </a:r>
          </a:p>
          <a:p>
            <a:pPr lvl="3" rtl="0"/>
            <a:r>
              <a:rPr lang="ja-JP" dirty="0"/>
              <a:t>第 4 レベル</a:t>
            </a:r>
          </a:p>
          <a:p>
            <a:pPr lvl="4" rtl="0"/>
            <a:r>
              <a:rPr lang="ja-JP" dirty="0"/>
              <a:t>第 5 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ja-JP" sz="1200">
                <a:latin typeface="Meiryo UI" panose="020B0604030504040204" pitchFamily="50" charset="-128"/>
                <a:ea typeface="Meiryo UI" panose="020B0604030504040204" pitchFamily="50" charset="-128"/>
              </a:defRPr>
            </a:lvl1pPr>
          </a:lstStyle>
          <a:p>
            <a:endParaRPr lang="ja-JP" altLang="en-US" dirty="0">
              <a:latin typeface="Meiryo UI" panose="020B0604030504040204" pitchFamily="50" charset="-128"/>
              <a:ea typeface="Meiryo UI" panose="020B0604030504040204" pitchFamily="50" charset="-128"/>
            </a:endParaRPr>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ja-JP" sz="1200">
                <a:latin typeface="Meiryo UI" panose="020B0604030504040204" pitchFamily="50" charset="-128"/>
                <a:ea typeface="Meiryo UI" panose="020B0604030504040204" pitchFamily="50" charset="-128"/>
              </a:defRPr>
            </a:lvl1pPr>
          </a:lstStyle>
          <a:p>
            <a:fld id="{8B57D50D-BAA9-464B-B391-243138E078D8}" type="slidenum">
              <a:rPr lang="en-US" altLang="ja-JP" smtClean="0"/>
              <a:pPr/>
              <a:t>‹#›</a:t>
            </a:fld>
            <a:endParaRPr lang="en-US"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9092468"/>
      </p:ext>
    </p:extLst>
  </p:cSld>
  <p:clrMap bg1="lt1" tx1="dk1" bg2="lt2" tx2="dk2" accent1="accent1" accent2="accent2" accent3="accent3" accent4="accent4" accent5="accent5" accent6="accent6" hlink="hlink" folHlink="folHlink"/>
  <p:notesStyle>
    <a:lvl1pPr marL="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lang="ja-JP" sz="1200" kern="1200">
        <a:solidFill>
          <a:schemeClr val="tx1"/>
        </a:solidFill>
        <a:latin typeface="+mn-cs"/>
        <a:ea typeface="+mn-ea"/>
        <a:cs typeface="+mn-cs"/>
      </a:defRPr>
    </a:lvl6pPr>
    <a:lvl7pPr marL="2743200" algn="l" defTabSz="914400" rtl="0" eaLnBrk="1" latinLnBrk="0" hangingPunct="1">
      <a:defRPr lang="ja-JP" sz="1200" kern="1200">
        <a:solidFill>
          <a:schemeClr val="tx1"/>
        </a:solidFill>
        <a:latin typeface="+mn-cs"/>
        <a:ea typeface="+mn-ea"/>
        <a:cs typeface="+mn-cs"/>
      </a:defRPr>
    </a:lvl7pPr>
    <a:lvl8pPr marL="3200400" algn="l" defTabSz="914400" rtl="0" eaLnBrk="1" latinLnBrk="0" hangingPunct="1">
      <a:defRPr lang="ja-JP" sz="1200" kern="1200">
        <a:solidFill>
          <a:schemeClr val="tx1"/>
        </a:solidFill>
        <a:latin typeface="+mn-cs"/>
        <a:ea typeface="+mn-ea"/>
        <a:cs typeface="+mn-cs"/>
      </a:defRPr>
    </a:lvl8pPr>
    <a:lvl9pPr marL="3657600" algn="l" defTabSz="914400" rtl="0" eaLnBrk="1" latinLnBrk="0" hangingPunct="1">
      <a:defRPr lang="ja-JP" sz="1200" kern="1200">
        <a:solidFill>
          <a:schemeClr val="tx1"/>
        </a:solidFill>
        <a:latin typeface="+mn-cs"/>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defPPr>
              <a:defRPr lang="ja-JP"/>
            </a:defPPr>
          </a:lstStyle>
          <a:p>
            <a:pPr rtl="0"/>
            <a:endParaRPr lang="ja-JP" dirty="0"/>
          </a:p>
        </p:txBody>
      </p:sp>
      <p:sp>
        <p:nvSpPr>
          <p:cNvPr id="4" name="スライド番号プレースホルダー 3"/>
          <p:cNvSpPr>
            <a:spLocks noGrp="1"/>
          </p:cNvSpPr>
          <p:nvPr>
            <p:ph type="sldNum" sz="quarter" idx="5"/>
          </p:nvPr>
        </p:nvSpPr>
        <p:spPr/>
        <p:txBody>
          <a:bodyPr rtlCol="0"/>
          <a:lstStyle>
            <a:defPPr>
              <a:defRPr lang="ja-JP"/>
            </a:defPPr>
          </a:lstStyle>
          <a:p>
            <a:pPr rtl="0"/>
            <a:fld id="{8B57D50D-BAA9-464B-B391-243138E078D8}" type="slidenum">
              <a:rPr lang="ja-JP" smtClean="0"/>
              <a:t>1</a:t>
            </a:fld>
            <a:endParaRPr lang="ja-JP" dirty="0"/>
          </a:p>
        </p:txBody>
      </p:sp>
    </p:spTree>
    <p:extLst>
      <p:ext uri="{BB962C8B-B14F-4D97-AF65-F5344CB8AC3E}">
        <p14:creationId xmlns:p14="http://schemas.microsoft.com/office/powerpoint/2010/main" val="2388229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8B57D50D-BAA9-464B-B391-243138E078D8}" type="slidenum">
              <a:rPr lang="en-US" altLang="ja-JP" smtClean="0"/>
              <a:pPr/>
              <a:t>3</a:t>
            </a:fld>
            <a:endParaRPr lang="en-US"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296613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grpSp>
        <p:nvGrpSpPr>
          <p:cNvPr id="2" name="グループ 1">
            <a:extLst>
              <a:ext uri="{FF2B5EF4-FFF2-40B4-BE49-F238E27FC236}">
                <a16:creationId xmlns:a16="http://schemas.microsoft.com/office/drawing/2014/main" id="{19429764-E305-A48D-5244-9BCD20902244}"/>
              </a:ext>
              <a:ext uri="{C183D7F6-B498-43B3-948B-1728B52AA6E4}">
                <adec:decorative xmlns:adec="http://schemas.microsoft.com/office/drawing/2017/decorative" val="1"/>
              </a:ext>
            </a:extLst>
          </p:cNvPr>
          <p:cNvGrpSpPr/>
          <p:nvPr userDrawn="1"/>
        </p:nvGrpSpPr>
        <p:grpSpPr>
          <a:xfrm>
            <a:off x="0" y="0"/>
            <a:ext cx="12192000" cy="8286859"/>
            <a:chOff x="0" y="1"/>
            <a:chExt cx="12192000" cy="8286859"/>
          </a:xfrm>
        </p:grpSpPr>
        <p:sp>
          <p:nvSpPr>
            <p:cNvPr id="7" name="フリーフォーム(F) 13">
              <a:extLst>
                <a:ext uri="{FF2B5EF4-FFF2-40B4-BE49-F238E27FC236}">
                  <a16:creationId xmlns:a16="http://schemas.microsoft.com/office/drawing/2014/main"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cxnSp>
          <p:nvCxnSpPr>
            <p:cNvPr id="8" name="直線​​コネクタ(S) 7">
              <a:extLst>
                <a:ext uri="{FF2B5EF4-FFF2-40B4-BE49-F238E27FC236}">
                  <a16:creationId xmlns:a16="http://schemas.microsoft.com/office/drawing/2014/main"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フリーフォーム:図形 13​​">
              <a:extLst>
                <a:ext uri="{FF2B5EF4-FFF2-40B4-BE49-F238E27FC236}">
                  <a16:creationId xmlns:a16="http://schemas.microsoft.com/office/drawing/2014/main"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0" name="フリーフォーム:図形 15">
              <a:extLst>
                <a:ext uri="{FF2B5EF4-FFF2-40B4-BE49-F238E27FC236}">
                  <a16:creationId xmlns:a16="http://schemas.microsoft.com/office/drawing/2014/main"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1" name="円/楕円 10">
              <a:extLst>
                <a:ext uri="{FF2B5EF4-FFF2-40B4-BE49-F238E27FC236}">
                  <a16:creationId xmlns:a16="http://schemas.microsoft.com/office/drawing/2014/main"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sp>
          <p:nvSpPr>
            <p:cNvPr id="12" name="フリーフォーム:図形 19">
              <a:extLst>
                <a:ext uri="{FF2B5EF4-FFF2-40B4-BE49-F238E27FC236}">
                  <a16:creationId xmlns:a16="http://schemas.microsoft.com/office/drawing/2014/main"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3" name="円弧 12">
              <a:extLst>
                <a:ext uri="{FF2B5EF4-FFF2-40B4-BE49-F238E27FC236}">
                  <a16:creationId xmlns:a16="http://schemas.microsoft.com/office/drawing/2014/main"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grpSp>
      <p:sp>
        <p:nvSpPr>
          <p:cNvPr id="6" name="タイトル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5184474" y="2949739"/>
            <a:ext cx="6261291" cy="2396686"/>
          </a:xfrm>
        </p:spPr>
        <p:txBody>
          <a:bodyPr rtlCol="0" anchor="b" anchorCtr="0">
            <a:noAutofit/>
          </a:bodyPr>
          <a:lstStyle>
            <a:lvl1pPr algn="r">
              <a:defRPr lang="ja-JP" sz="4400">
                <a:solidFill>
                  <a:schemeClr val="bg1"/>
                </a:solidFill>
                <a:latin typeface="Meiryo UI" panose="020B0604030504040204" pitchFamily="50" charset="-128"/>
                <a:ea typeface="Meiryo UI" panose="020B0604030504040204" pitchFamily="50" charset="-128"/>
              </a:defRPr>
            </a:lvl1pPr>
          </a:lstStyle>
          <a:p>
            <a:pPr rtl="0"/>
            <a:r>
              <a:rPr lang="ja-JP"/>
              <a:t>クリックしてタイトルを追加</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段組 3">
    <p:spTree>
      <p:nvGrpSpPr>
        <p:cNvPr id="1" name=""/>
        <p:cNvGrpSpPr/>
        <p:nvPr/>
      </p:nvGrpSpPr>
      <p:grpSpPr>
        <a:xfrm>
          <a:off x="0" y="0"/>
          <a:ext cx="0" cy="0"/>
          <a:chOff x="0" y="0"/>
          <a:chExt cx="0" cy="0"/>
        </a:xfrm>
      </p:grpSpPr>
      <p:sp>
        <p:nvSpPr>
          <p:cNvPr id="11" name="長方形 10">
            <a:extLst>
              <a:ext uri="{FF2B5EF4-FFF2-40B4-BE49-F238E27FC236}">
                <a16:creationId xmlns:a16="http://schemas.microsoft.com/office/drawing/2014/main" id="{D9FE4C84-13A1-72EA-6541-7C8FDDEA71C0}"/>
              </a:ext>
              <a:ext uri="{C183D7F6-B498-43B3-948B-1728B52AA6E4}">
                <adec:decorative xmlns:adec="http://schemas.microsoft.com/office/drawing/2017/decorative" val="1"/>
              </a:ext>
            </a:extLst>
          </p:cNvPr>
          <p:cNvSpPr/>
          <p:nvPr userDrawn="1"/>
        </p:nvSpPr>
        <p:spPr>
          <a:xfrm>
            <a:off x="361563" y="5800859"/>
            <a:ext cx="692016" cy="69201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sp>
        <p:nvSpPr>
          <p:cNvPr id="12" name="円弧 11">
            <a:extLst>
              <a:ext uri="{FF2B5EF4-FFF2-40B4-BE49-F238E27FC236}">
                <a16:creationId xmlns:a16="http://schemas.microsoft.com/office/drawing/2014/main" id="{30468883-4E51-D3BD-E1C6-601ED9B6EF0E}"/>
              </a:ext>
              <a:ext uri="{C183D7F6-B498-43B3-948B-1728B52AA6E4}">
                <adec:decorative xmlns:adec="http://schemas.microsoft.com/office/drawing/2017/decorative" val="1"/>
              </a:ext>
            </a:extLst>
          </p:cNvPr>
          <p:cNvSpPr/>
          <p:nvPr userDrawn="1"/>
        </p:nvSpPr>
        <p:spPr>
          <a:xfrm rot="21438747" flipV="1">
            <a:off x="7967025" y="2530995"/>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3" name="フリーフォーム(F) 9">
            <a:extLst>
              <a:ext uri="{FF2B5EF4-FFF2-40B4-BE49-F238E27FC236}">
                <a16:creationId xmlns:a16="http://schemas.microsoft.com/office/drawing/2014/main" id="{111AEF3F-9A86-45CE-4817-E3E6863DC09A}"/>
              </a:ext>
              <a:ext uri="{C183D7F6-B498-43B3-948B-1728B52AA6E4}">
                <adec:decorative xmlns:adec="http://schemas.microsoft.com/office/drawing/2017/decorative" val="1"/>
              </a:ext>
            </a:extLst>
          </p:cNvPr>
          <p:cNvSpPr/>
          <p:nvPr userDrawn="1"/>
        </p:nvSpPr>
        <p:spPr>
          <a:xfrm flipH="1">
            <a:off x="11764789" y="390570"/>
            <a:ext cx="437721" cy="797078"/>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algn="ctr" rtl="0"/>
            <a:endParaRPr lang="ja-JP" dirty="0">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rtlCol="0" anchor="ctr" anchorCtr="0">
            <a:noAutofit/>
          </a:bodyPr>
          <a:lstStyle>
            <a:lvl1pPr>
              <a:defRPr lang="ja-JP">
                <a:latin typeface="Meiryo UI" panose="020B0604030504040204" pitchFamily="50" charset="-128"/>
                <a:ea typeface="Meiryo UI" panose="020B0604030504040204" pitchFamily="50" charset="-128"/>
              </a:defRPr>
            </a:lvl1pPr>
          </a:lstStyle>
          <a:p>
            <a:pPr rtl="0"/>
            <a:r>
              <a:rPr lang="ja-JP" dirty="0"/>
              <a:t>クリックしてタイトルを追加</a:t>
            </a:r>
          </a:p>
        </p:txBody>
      </p:sp>
      <p:sp>
        <p:nvSpPr>
          <p:cNvPr id="9" name="コンテンツ プレースホルダー 2">
            <a:extLst>
              <a:ext uri="{FF2B5EF4-FFF2-40B4-BE49-F238E27FC236}">
                <a16:creationId xmlns:a16="http://schemas.microsoft.com/office/drawing/2014/main" id="{F5A792C8-BB21-CDAF-668C-C1EFF45540C6}"/>
              </a:ext>
            </a:extLst>
          </p:cNvPr>
          <p:cNvSpPr>
            <a:spLocks noGrp="1"/>
          </p:cNvSpPr>
          <p:nvPr>
            <p:ph sz="half" idx="13" hasCustomPrompt="1"/>
          </p:nvPr>
        </p:nvSpPr>
        <p:spPr>
          <a:xfrm>
            <a:off x="838200" y="1825625"/>
            <a:ext cx="6934200" cy="4297680"/>
          </a:xfrm>
          <a:noFill/>
        </p:spPr>
        <p:txBody>
          <a:bodyPr vert="horz" lIns="91440" tIns="45720" rIns="91440" bIns="45720" rtlCol="0" anchor="t">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a:spcBef>
                <a:spcPts val="500"/>
              </a:spcBef>
              <a:spcAft>
                <a:spcPts val="800"/>
              </a:spcAft>
              <a:buClr>
                <a:schemeClr val="accent2"/>
              </a:buClr>
              <a:defRPr lang="ja-JP" sz="1800">
                <a:latin typeface="Meiryo UI" panose="020B0604030504040204" pitchFamily="50" charset="-128"/>
                <a:ea typeface="Meiryo UI" panose="020B0604030504040204" pitchFamily="50" charset="-128"/>
              </a:defRPr>
            </a:lvl2pPr>
            <a:lvl3pPr>
              <a:spcBef>
                <a:spcPts val="1000"/>
              </a:spcBef>
              <a:buClr>
                <a:schemeClr val="accent2"/>
              </a:buClr>
              <a:defRPr lang="ja-JP" sz="1800">
                <a:latin typeface="Meiryo UI" panose="020B0604030504040204" pitchFamily="50" charset="-128"/>
                <a:ea typeface="Meiryo UI" panose="020B0604030504040204" pitchFamily="50" charset="-128"/>
              </a:defRPr>
            </a:lvl3pPr>
            <a:lvl4pPr>
              <a:spcBef>
                <a:spcPts val="1000"/>
              </a:spcBef>
              <a:buClr>
                <a:schemeClr val="accent2"/>
              </a:buClr>
              <a:defRPr lang="ja-JP" sz="1800">
                <a:latin typeface="Meiryo UI" panose="020B0604030504040204" pitchFamily="50" charset="-128"/>
                <a:ea typeface="Meiryo UI" panose="020B0604030504040204" pitchFamily="50" charset="-128"/>
              </a:defRPr>
            </a:lvl4pPr>
            <a:lvl5pPr>
              <a:spcBef>
                <a:spcPts val="1000"/>
              </a:spcBef>
              <a:buClr>
                <a:schemeClr val="accent2"/>
              </a:buClr>
              <a:defRPr lang="ja-JP" sz="1800">
                <a:latin typeface="Meiryo UI" panose="020B0604030504040204" pitchFamily="50" charset="-128"/>
                <a:ea typeface="Meiryo UI" panose="020B0604030504040204" pitchFamily="50" charset="-128"/>
              </a:defRPr>
            </a:lvl5pPr>
          </a:lstStyle>
          <a:p>
            <a:pPr lvl="0" rtl="0"/>
            <a:r>
              <a:rPr lang="ja-JP" dirty="0"/>
              <a:t>クリックしてコンテンツを追加</a:t>
            </a:r>
          </a:p>
          <a:p>
            <a:pPr lvl="1" rtl="0"/>
            <a:r>
              <a:rPr lang="ja-JP" dirty="0"/>
              <a:t>第 2 レベル</a:t>
            </a:r>
          </a:p>
          <a:p>
            <a:pPr lvl="2" rtl="0"/>
            <a:r>
              <a:rPr lang="ja-JP" dirty="0"/>
              <a:t>第 3 レベル</a:t>
            </a:r>
          </a:p>
          <a:p>
            <a:pPr lvl="3" rtl="0"/>
            <a:r>
              <a:rPr lang="ja-JP" dirty="0"/>
              <a:t>第 4 レベル</a:t>
            </a:r>
          </a:p>
          <a:p>
            <a:pPr lvl="4" rtl="0"/>
            <a:r>
              <a:rPr lang="ja-JP" dirty="0"/>
              <a:t>第 5 レベル</a:t>
            </a:r>
            <a:endParaRPr lang="ja-JP" sz="1800" dirty="0">
              <a:latin typeface="Meiryo UI " panose="020B0504020202020204" pitchFamily="34" charset="77"/>
              <a:cs typeface="Meiryo UI "/>
            </a:endParaRPr>
          </a:p>
        </p:txBody>
      </p:sp>
      <p:sp>
        <p:nvSpPr>
          <p:cNvPr id="4" name="コンテンツ プレースホルダー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03029" y="1825625"/>
            <a:ext cx="3450771" cy="4297680"/>
          </a:xfrm>
        </p:spPr>
        <p:txBody>
          <a:bodyPr rtlCol="0">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marL="7429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400">
                <a:latin typeface="Meiryo UI" panose="020B0604030504040204" pitchFamily="50" charset="-128"/>
                <a:ea typeface="Meiryo UI" panose="020B0604030504040204" pitchFamily="50" charset="-128"/>
              </a:defRPr>
            </a:lvl3pPr>
            <a:lvl4pPr marL="15430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4pPr>
            <a:lvl5pPr marL="20002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E56C9E45-5C44-475F-ABDB-05E3656D4AE5}" type="datetime1">
              <a:rPr lang="ja-JP" altLang="en-US" smtClean="0"/>
              <a:t>2025/5/27</a:t>
            </a:fld>
            <a:endParaRPr lang="en-US" dirty="0"/>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dirty="0"/>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表">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rtlCol="0" anchor="ctr" anchorCtr="0">
            <a:noAutofit/>
          </a:bodyPr>
          <a:lstStyle>
            <a:defPPr>
              <a:defRPr lang="ja-JP"/>
            </a:defPPr>
          </a:lstStyle>
          <a:p>
            <a:pPr rtl="0"/>
            <a:r>
              <a:rPr lang="ja-JP" dirty="0"/>
              <a:t>クリックしてタイトルを追加</a:t>
            </a:r>
          </a:p>
        </p:txBody>
      </p:sp>
      <p:sp>
        <p:nvSpPr>
          <p:cNvPr id="4" name="日付プレースホルダー 3">
            <a:extLst>
              <a:ext uri="{FF2B5EF4-FFF2-40B4-BE49-F238E27FC236}">
                <a16:creationId xmlns:a16="http://schemas.microsoft.com/office/drawing/2014/main" id="{8C56EB0F-63C8-5F75-A333-3413A9DC6F76}"/>
              </a:ext>
            </a:extLst>
          </p:cNvPr>
          <p:cNvSpPr>
            <a:spLocks noGrp="1"/>
          </p:cNvSpPr>
          <p:nvPr>
            <p:ph type="dt" sz="half" idx="10"/>
          </p:nvPr>
        </p:nvSpPr>
        <p:spPr/>
        <p:txBody>
          <a:bodyPr rtlCol="0"/>
          <a:lstStyle>
            <a:defPPr>
              <a:defRPr lang="ja-JP"/>
            </a:defPPr>
          </a:lstStyle>
          <a:p>
            <a:pPr rtl="0"/>
            <a:fld id="{55C255E9-EAE6-4714-9373-FE191EBB4CFC}" type="datetime1">
              <a:rPr lang="ja-JP" altLang="en-US" smtClean="0"/>
              <a:t>2025/5/27</a:t>
            </a:fld>
            <a:endParaRPr lang="ja-JP" dirty="0"/>
          </a:p>
        </p:txBody>
      </p:sp>
      <p:sp>
        <p:nvSpPr>
          <p:cNvPr id="5" name="フッター プレースホルダー 4">
            <a:extLst>
              <a:ext uri="{FF2B5EF4-FFF2-40B4-BE49-F238E27FC236}">
                <a16:creationId xmlns:a16="http://schemas.microsoft.com/office/drawing/2014/main" id="{4D4DE333-25B4-E092-1CC4-C3D20BA25168}"/>
              </a:ext>
            </a:extLst>
          </p:cNvPr>
          <p:cNvSpPr>
            <a:spLocks noGrp="1"/>
          </p:cNvSpPr>
          <p:nvPr>
            <p:ph type="ftr" sz="quarter" idx="11"/>
          </p:nvPr>
        </p:nvSpPr>
        <p:spPr/>
        <p:txBody>
          <a:bodyPr rtlCol="0"/>
          <a:lstStyle>
            <a:defPPr>
              <a:defRPr lang="ja-JP"/>
            </a:defPPr>
          </a:lstStyle>
          <a:p>
            <a:pPr rtl="0"/>
            <a:endParaRPr lang="ja-JP" dirty="0"/>
          </a:p>
        </p:txBody>
      </p:sp>
      <p:sp>
        <p:nvSpPr>
          <p:cNvPr id="6" name="スライド番号プレースホルダー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rtlCol="0"/>
          <a:lstStyle>
            <a:defPPr>
              <a:defRPr lang="ja-JP"/>
            </a:defPPr>
          </a:lstStyle>
          <a:p>
            <a:pPr rtl="0"/>
            <a:fld id="{CBD12358-51D2-46B3-9BDE-DF29528B9454}" type="slidenum">
              <a:rPr lang="ja-JP" smtClean="0"/>
              <a:t>‹#›</a:t>
            </a:fld>
            <a:endParaRPr lang="ja-JP" dirty="0"/>
          </a:p>
        </p:txBody>
      </p:sp>
      <p:sp>
        <p:nvSpPr>
          <p:cNvPr id="8" name="表プレースホルダー 7">
            <a:extLst>
              <a:ext uri="{FF2B5EF4-FFF2-40B4-BE49-F238E27FC236}">
                <a16:creationId xmlns:a16="http://schemas.microsoft.com/office/drawing/2014/main" id="{0CEAFE70-86D3-8690-31CA-F9A1FBA494D0}"/>
              </a:ext>
            </a:extLst>
          </p:cNvPr>
          <p:cNvSpPr>
            <a:spLocks noGrp="1"/>
          </p:cNvSpPr>
          <p:nvPr>
            <p:ph type="tbl" sz="quarter" idx="13"/>
          </p:nvPr>
        </p:nvSpPr>
        <p:spPr>
          <a:xfrm>
            <a:off x="838199" y="1825625"/>
            <a:ext cx="10515600" cy="4297680"/>
          </a:xfrm>
        </p:spPr>
        <p:txBody>
          <a:bodyPr rtlCol="0">
            <a:normAutofit/>
          </a:bodyPr>
          <a:lstStyle>
            <a:lvl1pPr>
              <a:defRPr lang="ja-JP" sz="2400"/>
            </a:lvl1pPr>
          </a:lstStyle>
          <a:p>
            <a:pPr rtl="0"/>
            <a:r>
              <a:rPr lang="ja-JP" altLang="en-US"/>
              <a:t>表を追加</a:t>
            </a:r>
            <a:endParaRPr lang="ja-JP"/>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コンテンツ 3">
    <p:spTree>
      <p:nvGrpSpPr>
        <p:cNvPr id="1" name=""/>
        <p:cNvGrpSpPr/>
        <p:nvPr/>
      </p:nvGrpSpPr>
      <p:grpSpPr>
        <a:xfrm>
          <a:off x="0" y="0"/>
          <a:ext cx="0" cy="0"/>
          <a:chOff x="0" y="0"/>
          <a:chExt cx="0" cy="0"/>
        </a:xfrm>
      </p:grpSpPr>
      <p:grpSp>
        <p:nvGrpSpPr>
          <p:cNvPr id="7" name="グループ 6">
            <a:extLst>
              <a:ext uri="{FF2B5EF4-FFF2-40B4-BE49-F238E27FC236}">
                <a16:creationId xmlns:a16="http://schemas.microsoft.com/office/drawing/2014/main" id="{D7B7232D-F1A6-B6C3-3BBF-E834CC7CDC8E}"/>
              </a:ext>
              <a:ext uri="{C183D7F6-B498-43B3-948B-1728B52AA6E4}">
                <adec:decorative xmlns:adec="http://schemas.microsoft.com/office/drawing/2017/decorative" val="1"/>
              </a:ext>
            </a:extLst>
          </p:cNvPr>
          <p:cNvGrpSpPr/>
          <p:nvPr userDrawn="1"/>
        </p:nvGrpSpPr>
        <p:grpSpPr>
          <a:xfrm>
            <a:off x="0" y="0"/>
            <a:ext cx="5930138" cy="6858001"/>
            <a:chOff x="0" y="-1"/>
            <a:chExt cx="5930138" cy="6858001"/>
          </a:xfrm>
        </p:grpSpPr>
        <p:sp>
          <p:nvSpPr>
            <p:cNvPr id="8" name="円/楕円 7">
              <a:extLst>
                <a:ext uri="{FF2B5EF4-FFF2-40B4-BE49-F238E27FC236}">
                  <a16:creationId xmlns:a16="http://schemas.microsoft.com/office/drawing/2014/main"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9" name="フリーフォーム:図形 11">
              <a:extLst>
                <a:ext uri="{FF2B5EF4-FFF2-40B4-BE49-F238E27FC236}">
                  <a16:creationId xmlns:a16="http://schemas.microsoft.com/office/drawing/2014/main"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0" name="フリーフォーム:図形 13​​">
              <a:extLst>
                <a:ext uri="{FF2B5EF4-FFF2-40B4-BE49-F238E27FC236}">
                  <a16:creationId xmlns:a16="http://schemas.microsoft.com/office/drawing/2014/main"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1" name="フリーフォーム:図形 15">
              <a:extLst>
                <a:ext uri="{FF2B5EF4-FFF2-40B4-BE49-F238E27FC236}">
                  <a16:creationId xmlns:a16="http://schemas.microsoft.com/office/drawing/2014/main"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2" name="フリーフォーム:図形 17">
              <a:extLst>
                <a:ext uri="{FF2B5EF4-FFF2-40B4-BE49-F238E27FC236}">
                  <a16:creationId xmlns:a16="http://schemas.microsoft.com/office/drawing/2014/main"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3" name="フリーフォーム:図形 21">
              <a:extLst>
                <a:ext uri="{FF2B5EF4-FFF2-40B4-BE49-F238E27FC236}">
                  <a16:creationId xmlns:a16="http://schemas.microsoft.com/office/drawing/2014/main"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2" name="タイトル 1">
            <a:extLst>
              <a:ext uri="{FF2B5EF4-FFF2-40B4-BE49-F238E27FC236}">
                <a16:creationId xmlns:a16="http://schemas.microsoft.com/office/drawing/2014/main" id="{F657BD59-35CC-9BB3-8621-6FA3356F81AA}"/>
              </a:ext>
            </a:extLst>
          </p:cNvPr>
          <p:cNvSpPr>
            <a:spLocks noGrp="1"/>
          </p:cNvSpPr>
          <p:nvPr>
            <p:ph type="title"/>
          </p:nvPr>
        </p:nvSpPr>
        <p:spPr>
          <a:xfrm>
            <a:off x="383876" y="764502"/>
            <a:ext cx="5315035" cy="5328996"/>
          </a:xfrm>
        </p:spPr>
        <p:txBody>
          <a:bodyPr rtlCol="0">
            <a:noAutofit/>
          </a:bodyPr>
          <a:lstStyle>
            <a:lvl1pPr algn="ctr">
              <a:defRPr lang="ja-JP" sz="4400">
                <a:solidFill>
                  <a:schemeClr val="bg1"/>
                </a:solidFill>
                <a:latin typeface="Meiryo UI" panose="020B0604030504040204" pitchFamily="50" charset="-128"/>
                <a:ea typeface="Meiryo UI" panose="020B0604030504040204" pitchFamily="50" charset="-128"/>
              </a:defRPr>
            </a:lvl1pPr>
          </a:lstStyle>
          <a:p>
            <a:pPr rtl="0"/>
            <a:r>
              <a:rPr lang="ja-JP" altLang="en-US"/>
              <a:t>マスター タイトルの書式設定</a:t>
            </a:r>
            <a:endParaRPr lang="ja-JP" dirty="0"/>
          </a:p>
        </p:txBody>
      </p:sp>
      <p:sp>
        <p:nvSpPr>
          <p:cNvPr id="3" name="コンテンツ プレースホルダー 2">
            <a:extLst>
              <a:ext uri="{FF2B5EF4-FFF2-40B4-BE49-F238E27FC236}">
                <a16:creationId xmlns:a16="http://schemas.microsoft.com/office/drawing/2014/main" id="{A772710C-A212-1B12-06CD-FA2A14F89D68}"/>
              </a:ext>
            </a:extLst>
          </p:cNvPr>
          <p:cNvSpPr>
            <a:spLocks noGrp="1"/>
          </p:cNvSpPr>
          <p:nvPr>
            <p:ph idx="1" hasCustomPrompt="1"/>
          </p:nvPr>
        </p:nvSpPr>
        <p:spPr>
          <a:xfrm>
            <a:off x="6605455" y="755171"/>
            <a:ext cx="4619937" cy="5315035"/>
          </a:xfrm>
        </p:spPr>
        <p:txBody>
          <a:bodyPr rtlCol="0" anchor="ctr" anchorCtr="0">
            <a:normAutofit/>
          </a:bodyPr>
          <a:lstStyle>
            <a:lvl1pPr marL="0" indent="0">
              <a:spcBef>
                <a:spcPts val="1000"/>
              </a:spcBef>
              <a:spcAft>
                <a:spcPts val="800"/>
              </a:spcAft>
              <a:buNone/>
              <a:defRPr lang="ja-JP" sz="2400">
                <a:latin typeface="Meiryo UI" panose="020B0604030504040204" pitchFamily="50" charset="-128"/>
                <a:ea typeface="Meiryo UI" panose="020B0604030504040204" pitchFamily="50" charset="-128"/>
              </a:defRPr>
            </a:lvl1pPr>
            <a:lvl2pPr marL="800100" indent="-3429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3pPr>
            <a:lvl4pPr marL="16573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4pPr>
            <a:lvl5pPr marL="21145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4" name="日付プレースホルダー 3">
            <a:extLst>
              <a:ext uri="{FF2B5EF4-FFF2-40B4-BE49-F238E27FC236}">
                <a16:creationId xmlns:a16="http://schemas.microsoft.com/office/drawing/2014/main" id="{8C56EB0F-63C8-5F75-A333-3413A9DC6F76}"/>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A692C6CF-BE75-44EF-B2C2-D75DE95177B6}" type="datetime1">
              <a:rPr lang="ja-JP" altLang="en-US" smtClean="0"/>
              <a:t>2025/5/27</a:t>
            </a:fld>
            <a:endParaRPr lang="en-US" dirty="0"/>
          </a:p>
        </p:txBody>
      </p:sp>
      <p:sp>
        <p:nvSpPr>
          <p:cNvPr id="5" name="フッター プレースホルダー 4">
            <a:extLst>
              <a:ext uri="{FF2B5EF4-FFF2-40B4-BE49-F238E27FC236}">
                <a16:creationId xmlns:a16="http://schemas.microsoft.com/office/drawing/2014/main" id="{4D4DE333-25B4-E092-1CC4-C3D20BA25168}"/>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dirty="0"/>
          </a:p>
        </p:txBody>
      </p:sp>
      <p:sp>
        <p:nvSpPr>
          <p:cNvPr id="6" name="スライド番号プレースホルダー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dirty="0"/>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
    <p:spTree>
      <p:nvGrpSpPr>
        <p:cNvPr id="1" name=""/>
        <p:cNvGrpSpPr/>
        <p:nvPr/>
      </p:nvGrpSpPr>
      <p:grpSpPr>
        <a:xfrm>
          <a:off x="0" y="0"/>
          <a:ext cx="0" cy="0"/>
          <a:chOff x="0" y="0"/>
          <a:chExt cx="0" cy="0"/>
        </a:xfrm>
      </p:grpSpPr>
      <p:grpSp>
        <p:nvGrpSpPr>
          <p:cNvPr id="7" name="グループ 6">
            <a:extLst>
              <a:ext uri="{FF2B5EF4-FFF2-40B4-BE49-F238E27FC236}">
                <a16:creationId xmlns:a16="http://schemas.microsoft.com/office/drawing/2014/main" id="{3E96D25F-53A2-6217-84B4-7EB874F0B372}"/>
              </a:ext>
              <a:ext uri="{C183D7F6-B498-43B3-948B-1728B52AA6E4}">
                <adec:decorative xmlns:adec="http://schemas.microsoft.com/office/drawing/2017/decorative" val="1"/>
              </a:ext>
            </a:extLst>
          </p:cNvPr>
          <p:cNvGrpSpPr/>
          <p:nvPr userDrawn="1"/>
        </p:nvGrpSpPr>
        <p:grpSpPr>
          <a:xfrm>
            <a:off x="489189" y="941148"/>
            <a:ext cx="11182430" cy="4797821"/>
            <a:chOff x="489189" y="941148"/>
            <a:chExt cx="11182430" cy="4797821"/>
          </a:xfrm>
        </p:grpSpPr>
        <p:sp>
          <p:nvSpPr>
            <p:cNvPr id="8" name="円/楕円 7">
              <a:extLst>
                <a:ext uri="{FF2B5EF4-FFF2-40B4-BE49-F238E27FC236}">
                  <a16:creationId xmlns:a16="http://schemas.microsoft.com/office/drawing/2014/main"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9" name="円弧 8">
              <a:extLst>
                <a:ext uri="{FF2B5EF4-FFF2-40B4-BE49-F238E27FC236}">
                  <a16:creationId xmlns:a16="http://schemas.microsoft.com/office/drawing/2014/main"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srgbClr val="000000"/>
                </a:solidFill>
                <a:effectLst/>
                <a:uLnTx/>
                <a:uFillTx/>
                <a:latin typeface="Meiryo UI" panose="020B0604030504040204" pitchFamily="50" charset="-128"/>
                <a:ea typeface="Meiryo UI" panose="020B0604030504040204" pitchFamily="50" charset="-128"/>
                <a:cs typeface="Meiryo UI "/>
              </a:endParaRPr>
            </a:p>
          </p:txBody>
        </p:sp>
        <p:sp>
          <p:nvSpPr>
            <p:cNvPr id="10" name="円/楕円 9">
              <a:extLst>
                <a:ext uri="{FF2B5EF4-FFF2-40B4-BE49-F238E27FC236}">
                  <a16:creationId xmlns:a16="http://schemas.microsoft.com/office/drawing/2014/main"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grpSp>
      <p:sp>
        <p:nvSpPr>
          <p:cNvPr id="2" name="タイトル 1">
            <a:extLst>
              <a:ext uri="{FF2B5EF4-FFF2-40B4-BE49-F238E27FC236}">
                <a16:creationId xmlns:a16="http://schemas.microsoft.com/office/drawing/2014/main" id="{F657BD59-35CC-9BB3-8621-6FA3356F81AA}"/>
              </a:ext>
            </a:extLst>
          </p:cNvPr>
          <p:cNvSpPr>
            <a:spLocks noGrp="1"/>
          </p:cNvSpPr>
          <p:nvPr>
            <p:ph type="title" hasCustomPrompt="1"/>
          </p:nvPr>
        </p:nvSpPr>
        <p:spPr>
          <a:xfrm>
            <a:off x="609957" y="1119031"/>
            <a:ext cx="4384736" cy="4619938"/>
          </a:xfrm>
        </p:spPr>
        <p:txBody>
          <a:bodyPr rtlCol="0">
            <a:noAutofit/>
          </a:bodyPr>
          <a:lstStyle>
            <a:lvl1pPr algn="ctr">
              <a:defRPr lang="ja-JP">
                <a:solidFill>
                  <a:schemeClr val="bg1"/>
                </a:solidFill>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3" name="コンテンツ プレースホルダー 2">
            <a:extLst>
              <a:ext uri="{FF2B5EF4-FFF2-40B4-BE49-F238E27FC236}">
                <a16:creationId xmlns:a16="http://schemas.microsoft.com/office/drawing/2014/main" id="{A772710C-A212-1B12-06CD-FA2A14F89D68}"/>
              </a:ext>
            </a:extLst>
          </p:cNvPr>
          <p:cNvSpPr>
            <a:spLocks noGrp="1"/>
          </p:cNvSpPr>
          <p:nvPr>
            <p:ph idx="1" hasCustomPrompt="1"/>
          </p:nvPr>
        </p:nvSpPr>
        <p:spPr>
          <a:xfrm>
            <a:off x="5801708" y="554942"/>
            <a:ext cx="5552091" cy="5768220"/>
          </a:xfrm>
        </p:spPr>
        <p:txBody>
          <a:bodyPr rtlCol="0" anchor="ctr" anchorCtr="0">
            <a:normAutofit/>
          </a:bodyPr>
          <a:lstStyle>
            <a:lvl1pPr marL="0" indent="0">
              <a:spcBef>
                <a:spcPts val="1000"/>
              </a:spcBef>
              <a:spcAft>
                <a:spcPts val="800"/>
              </a:spcAft>
              <a:buNone/>
              <a:defRPr lang="ja-JP" sz="2400">
                <a:latin typeface="Meiryo UI" panose="020B0604030504040204" pitchFamily="50" charset="-128"/>
                <a:ea typeface="Meiryo UI" panose="020B0604030504040204" pitchFamily="50" charset="-128"/>
              </a:defRPr>
            </a:lvl1pPr>
            <a:lvl2pPr marL="800100" indent="-3429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3pPr>
            <a:lvl4pPr marL="16573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4pPr>
            <a:lvl5pPr marL="21145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Tree>
    <p:extLst>
      <p:ext uri="{BB962C8B-B14F-4D97-AF65-F5344CB8AC3E}">
        <p14:creationId xmlns:p14="http://schemas.microsoft.com/office/powerpoint/2010/main"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画像">
    <p:bg>
      <p:bgPr>
        <a:solidFill>
          <a:schemeClr val="bg1"/>
        </a:solidFill>
        <a:effectLst/>
      </p:bgPr>
    </p:bg>
    <p:spTree>
      <p:nvGrpSpPr>
        <p:cNvPr id="1" name=""/>
        <p:cNvGrpSpPr/>
        <p:nvPr/>
      </p:nvGrpSpPr>
      <p:grpSpPr>
        <a:xfrm>
          <a:off x="0" y="0"/>
          <a:ext cx="0" cy="0"/>
          <a:chOff x="0" y="0"/>
          <a:chExt cx="0" cy="0"/>
        </a:xfrm>
      </p:grpSpPr>
      <p:sp>
        <p:nvSpPr>
          <p:cNvPr id="2" name="図プレースホルダー 1">
            <a:extLst>
              <a:ext uri="{FF2B5EF4-FFF2-40B4-BE49-F238E27FC236}">
                <a16:creationId xmlns:a16="http://schemas.microsoft.com/office/drawing/2014/main" id="{9EF93C3C-09E9-6CD0-EF4B-6DE09539EE7A}"/>
              </a:ext>
            </a:extLst>
          </p:cNvPr>
          <p:cNvSpPr>
            <a:spLocks noGrp="1"/>
          </p:cNvSpPr>
          <p:nvPr>
            <p:ph type="pic" sz="quarter" idx="10" hasCustomPrompt="1"/>
          </p:nvPr>
        </p:nvSpPr>
        <p:spPr>
          <a:xfrm>
            <a:off x="0" y="0"/>
            <a:ext cx="12192000" cy="68580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rtlCol="0">
            <a:noAutofit/>
          </a:bodyPr>
          <a:lstStyle>
            <a:lvl1pPr marL="0" indent="0" algn="l">
              <a:buNone/>
              <a:defRPr lang="ja-JP" sz="2000">
                <a:solidFill>
                  <a:schemeClr val="bg1"/>
                </a:solidFill>
                <a:latin typeface="Meiryo UI" panose="020B0604030504040204" pitchFamily="50" charset="-128"/>
                <a:ea typeface="Meiryo UI" panose="020B0604030504040204" pitchFamily="50" charset="-128"/>
              </a:defRPr>
            </a:lvl1pPr>
          </a:lstStyle>
          <a:p>
            <a:pPr rtl="0"/>
            <a:r>
              <a:rPr lang="ja-JP" dirty="0"/>
              <a:t>アイコンをクリックして図を挿入</a:t>
            </a:r>
          </a:p>
        </p:txBody>
      </p:sp>
      <p:sp>
        <p:nvSpPr>
          <p:cNvPr id="3" name="円弧 2">
            <a:extLst>
              <a:ext uri="{FF2B5EF4-FFF2-40B4-BE49-F238E27FC236}">
                <a16:creationId xmlns:a16="http://schemas.microsoft.com/office/drawing/2014/main" id="{D5C3C4BD-DFDB-76B4-17CA-7DA4D1729FA1}"/>
              </a:ext>
              <a:ext uri="{C183D7F6-B498-43B3-948B-1728B52AA6E4}">
                <adec:decorative xmlns:adec="http://schemas.microsoft.com/office/drawing/2017/decorative" val="1"/>
              </a:ext>
            </a:extLst>
          </p:cNvPr>
          <p:cNvSpPr/>
          <p:nvPr userDrawn="1"/>
        </p:nvSpPr>
        <p:spPr>
          <a:xfrm rot="9366740" flipV="1">
            <a:off x="2557952" y="-89828"/>
            <a:ext cx="7173200" cy="71732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2" name="タイトル 11">
            <a:extLst>
              <a:ext uri="{FF2B5EF4-FFF2-40B4-BE49-F238E27FC236}">
                <a16:creationId xmlns:a16="http://schemas.microsoft.com/office/drawing/2014/main" id="{2B04B61C-6467-D51D-0AF4-5C7D05F36CB5}"/>
              </a:ext>
            </a:extLst>
          </p:cNvPr>
          <p:cNvSpPr>
            <a:spLocks noGrp="1"/>
          </p:cNvSpPr>
          <p:nvPr>
            <p:ph type="title" hasCustomPrompt="1"/>
          </p:nvPr>
        </p:nvSpPr>
        <p:spPr>
          <a:xfrm>
            <a:off x="2868168" y="923544"/>
            <a:ext cx="6455664" cy="5010912"/>
          </a:xfrm>
          <a:prstGeom prst="rect">
            <a:avLst/>
          </a:prstGeom>
          <a:noFill/>
        </p:spPr>
        <p:txBody>
          <a:bodyPr lIns="0" rIns="0" rtlCol="0">
            <a:normAutofit/>
          </a:bodyPr>
          <a:lstStyle>
            <a:lvl1pPr algn="ctr">
              <a:defRPr lang="ja-JP" sz="6000">
                <a:latin typeface="Meiryo UI" panose="020B0604030504040204" pitchFamily="50" charset="-128"/>
                <a:ea typeface="Meiryo UI" panose="020B0604030504040204" pitchFamily="50" charset="-128"/>
              </a:defRPr>
            </a:lvl1pPr>
          </a:lstStyle>
          <a:p>
            <a:pPr rtl="0"/>
            <a:r>
              <a:rPr lang="ja-JP" dirty="0"/>
              <a:t>クリックしてタイトルを追加</a:t>
            </a:r>
          </a:p>
        </p:txBody>
      </p:sp>
      <p:sp>
        <p:nvSpPr>
          <p:cNvPr id="4" name="フリーフォーム:図形 3">
            <a:extLst>
              <a:ext uri="{FF2B5EF4-FFF2-40B4-BE49-F238E27FC236}">
                <a16:creationId xmlns:a16="http://schemas.microsoft.com/office/drawing/2014/main" id="{47A19F4B-D154-3EB2-F86A-9A63283A3EA6}"/>
              </a:ext>
              <a:ext uri="{C183D7F6-B498-43B3-948B-1728B52AA6E4}">
                <adec:decorative xmlns:adec="http://schemas.microsoft.com/office/drawing/2017/decorative" val="1"/>
              </a:ext>
            </a:extLst>
          </p:cNvPr>
          <p:cNvSpPr>
            <a:spLocks/>
          </p:cNvSpPr>
          <p:nvPr userDrawn="1"/>
        </p:nvSpPr>
        <p:spPr>
          <a:xfrm>
            <a:off x="8565206" y="4817511"/>
            <a:ext cx="749917" cy="827071"/>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Tree>
    <p:extLst>
      <p:ext uri="{BB962C8B-B14F-4D97-AF65-F5344CB8AC3E}">
        <p14:creationId xmlns:p14="http://schemas.microsoft.com/office/powerpoint/2010/main"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 2">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304803"/>
            <a:ext cx="10515600" cy="1472974"/>
          </a:xfrm>
        </p:spPr>
        <p:txBody>
          <a:bodyPr rtlCol="0" anchor="ctr" anchorCtr="0">
            <a:noAutofit/>
          </a:bodyPr>
          <a:lstStyle>
            <a:defPPr>
              <a:defRPr lang="ja-JP"/>
            </a:defPPr>
            <a:lvl1pPr>
              <a:defRPr>
                <a:latin typeface="Meiryo UI" panose="020B0604030504040204" pitchFamily="50" charset="-128"/>
                <a:ea typeface="Meiryo UI" panose="020B0604030504040204" pitchFamily="50" charset="-128"/>
              </a:defRPr>
            </a:lvl1pPr>
          </a:lstStyle>
          <a:p>
            <a:pPr rtl="0"/>
            <a:r>
              <a:rPr lang="ja-JP" dirty="0"/>
              <a:t>クリックしてタイトルを追加</a:t>
            </a:r>
          </a:p>
        </p:txBody>
      </p:sp>
      <p:sp>
        <p:nvSpPr>
          <p:cNvPr id="13" name="コンテンツ プレースホルダー 12">
            <a:extLst>
              <a:ext uri="{FF2B5EF4-FFF2-40B4-BE49-F238E27FC236}">
                <a16:creationId xmlns:a16="http://schemas.microsoft.com/office/drawing/2014/main" id="{E3FB7D8D-37C3-E089-EC02-FB49A13CBE1D}"/>
              </a:ext>
            </a:extLst>
          </p:cNvPr>
          <p:cNvSpPr>
            <a:spLocks noGrp="1"/>
          </p:cNvSpPr>
          <p:nvPr>
            <p:ph sz="quarter" idx="13" hasCustomPrompt="1"/>
          </p:nvPr>
        </p:nvSpPr>
        <p:spPr>
          <a:xfrm>
            <a:off x="838200" y="1838099"/>
            <a:ext cx="8012113" cy="4284889"/>
          </a:xfrm>
        </p:spPr>
        <p:txBody>
          <a:bodyPr rtlCol="0">
            <a:normAutofit/>
          </a:bodyPr>
          <a:lstStyle>
            <a:lvl1pPr>
              <a:lnSpc>
                <a:spcPct val="90000"/>
              </a:lnSpc>
              <a:spcBef>
                <a:spcPts val="1000"/>
              </a:spcBef>
              <a:spcAft>
                <a:spcPts val="800"/>
              </a:spcAft>
              <a:buClr>
                <a:schemeClr val="accent2"/>
              </a:buClr>
              <a:defRPr lang="ja-JP" sz="1800">
                <a:latin typeface="Meiryo UI" panose="020B0604030504040204" pitchFamily="50" charset="-128"/>
                <a:ea typeface="Meiryo UI" panose="020B0604030504040204" pitchFamily="50" charset="-128"/>
              </a:defRPr>
            </a:lvl1pPr>
            <a:lvl2pPr>
              <a:lnSpc>
                <a:spcPct val="90000"/>
              </a:lnSpc>
              <a:spcBef>
                <a:spcPts val="1000"/>
              </a:spcBef>
              <a:spcAft>
                <a:spcPts val="800"/>
              </a:spcAft>
              <a:buClr>
                <a:schemeClr val="accent2"/>
              </a:buClr>
              <a:defRPr lang="ja-JP" sz="1600">
                <a:latin typeface="Meiryo UI" panose="020B0604030504040204" pitchFamily="50" charset="-128"/>
                <a:ea typeface="Meiryo UI" panose="020B0604030504040204" pitchFamily="50" charset="-128"/>
              </a:defRPr>
            </a:lvl2pPr>
            <a:lvl3pPr>
              <a:lnSpc>
                <a:spcPct val="90000"/>
              </a:lnSpc>
              <a:spcBef>
                <a:spcPts val="1000"/>
              </a:spcBef>
              <a:spcAft>
                <a:spcPts val="800"/>
              </a:spcAft>
              <a:buClr>
                <a:schemeClr val="accent2"/>
              </a:buClr>
              <a:defRPr lang="ja-JP" sz="1400">
                <a:latin typeface="Meiryo UI" panose="020B0604030504040204" pitchFamily="50" charset="-128"/>
                <a:ea typeface="Meiryo UI" panose="020B0604030504040204" pitchFamily="50" charset="-128"/>
              </a:defRPr>
            </a:lvl3pPr>
            <a:lvl4pPr>
              <a:lnSpc>
                <a:spcPct val="90000"/>
              </a:lnSpc>
              <a:spcBef>
                <a:spcPts val="1000"/>
              </a:spcBef>
              <a:spcAft>
                <a:spcPts val="800"/>
              </a:spcAft>
              <a:buClr>
                <a:schemeClr val="accent2"/>
              </a:buClr>
              <a:defRPr lang="ja-JP" sz="1200">
                <a:latin typeface="Meiryo UI" panose="020B0604030504040204" pitchFamily="50" charset="-128"/>
                <a:ea typeface="Meiryo UI" panose="020B0604030504040204" pitchFamily="50" charset="-128"/>
              </a:defRPr>
            </a:lvl4pPr>
            <a:lvl5pPr>
              <a:lnSpc>
                <a:spcPct val="90000"/>
              </a:lnSpc>
              <a:spcBef>
                <a:spcPts val="1000"/>
              </a:spcBef>
              <a:spcAft>
                <a:spcPts val="800"/>
              </a:spcAft>
              <a:buClr>
                <a:schemeClr val="accent2"/>
              </a:buClr>
              <a:defRPr lang="ja-JP" sz="1200">
                <a:latin typeface="Meiryo UI" panose="020B0604030504040204" pitchFamily="50" charset="-128"/>
                <a:ea typeface="Meiryo UI" panose="020B0604030504040204" pitchFamily="50" charset="-128"/>
              </a:defRPr>
            </a:lvl5pPr>
          </a:lstStyle>
          <a:p>
            <a:pPr lvl="0" rtl="0"/>
            <a:r>
              <a:rPr lang="ja-JP" dirty="0"/>
              <a:t>クリックしてコンテンツを追加</a:t>
            </a:r>
          </a:p>
          <a:p>
            <a:pPr lvl="1" rtl="0"/>
            <a:r>
              <a:rPr lang="ja-JP" dirty="0"/>
              <a:t>第 2 レベル</a:t>
            </a:r>
          </a:p>
          <a:p>
            <a:pPr lvl="2" rtl="0"/>
            <a:r>
              <a:rPr lang="ja-JP" dirty="0"/>
              <a:t>第 3 レベル</a:t>
            </a:r>
          </a:p>
          <a:p>
            <a:pPr lvl="3" rtl="0"/>
            <a:r>
              <a:rPr lang="ja-JP" dirty="0"/>
              <a:t>第 4 レベル</a:t>
            </a:r>
          </a:p>
          <a:p>
            <a:pPr lvl="4" rtl="0"/>
            <a:r>
              <a:rPr lang="ja-JP" dirty="0"/>
              <a:t>第 5 レベル</a:t>
            </a:r>
          </a:p>
        </p:txBody>
      </p:sp>
      <p:sp>
        <p:nvSpPr>
          <p:cNvPr id="4" name="日付プレースホルダー 3">
            <a:extLst>
              <a:ext uri="{FF2B5EF4-FFF2-40B4-BE49-F238E27FC236}">
                <a16:creationId xmlns:a16="http://schemas.microsoft.com/office/drawing/2014/main" id="{8C56EB0F-63C8-5F75-A333-3413A9DC6F76}"/>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23A5F171-EF5C-4534-902D-25B0D2AA90CB}" type="datetime1">
              <a:rPr lang="ja-JP" altLang="en-US" smtClean="0"/>
              <a:t>2025/5/27</a:t>
            </a:fld>
            <a:endParaRPr lang="en-US" dirty="0"/>
          </a:p>
        </p:txBody>
      </p:sp>
      <p:sp>
        <p:nvSpPr>
          <p:cNvPr id="5" name="フッター プレースホルダー 4">
            <a:extLst>
              <a:ext uri="{FF2B5EF4-FFF2-40B4-BE49-F238E27FC236}">
                <a16:creationId xmlns:a16="http://schemas.microsoft.com/office/drawing/2014/main" id="{4D4DE333-25B4-E092-1CC4-C3D20BA25168}"/>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dirty="0"/>
          </a:p>
        </p:txBody>
      </p:sp>
      <p:sp>
        <p:nvSpPr>
          <p:cNvPr id="6" name="スライド番号プレースホルダー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dirty="0"/>
          </a:p>
        </p:txBody>
      </p:sp>
      <p:sp>
        <p:nvSpPr>
          <p:cNvPr id="7" name="フリーフォーム:図形 14">
            <a:extLst>
              <a:ext uri="{FF2B5EF4-FFF2-40B4-BE49-F238E27FC236}">
                <a16:creationId xmlns:a16="http://schemas.microsoft.com/office/drawing/2014/main" id="{438B6FA2-AF11-618E-2B1A-38BF083DF340}"/>
              </a:ext>
              <a:ext uri="{C183D7F6-B498-43B3-948B-1728B52AA6E4}">
                <adec:decorative xmlns:adec="http://schemas.microsoft.com/office/drawing/2017/decorative" val="1"/>
              </a:ext>
            </a:extLst>
          </p:cNvPr>
          <p:cNvSpPr/>
          <p:nvPr userDrawn="1"/>
        </p:nvSpPr>
        <p:spPr>
          <a:xfrm rot="16200000">
            <a:off x="-381048" y="5144407"/>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8" name="フリーフォーム:図形 13">
            <a:extLst>
              <a:ext uri="{FF2B5EF4-FFF2-40B4-BE49-F238E27FC236}">
                <a16:creationId xmlns:a16="http://schemas.microsoft.com/office/drawing/2014/main" id="{A269A8D8-A4AE-CEFF-E928-7DB1CFB3E401}"/>
              </a:ext>
              <a:ext uri="{C183D7F6-B498-43B3-948B-1728B52AA6E4}">
                <adec:decorative xmlns:adec="http://schemas.microsoft.com/office/drawing/2017/decorative" val="1"/>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1" name="フリーフォーム:図形 19">
            <a:extLst>
              <a:ext uri="{FF2B5EF4-FFF2-40B4-BE49-F238E27FC236}">
                <a16:creationId xmlns:a16="http://schemas.microsoft.com/office/drawing/2014/main" id="{15418837-E689-97BE-9FAD-FEDBD599EBAD}"/>
              </a:ext>
              <a:ext uri="{C183D7F6-B498-43B3-948B-1728B52AA6E4}">
                <adec:decorative xmlns:adec="http://schemas.microsoft.com/office/drawing/2017/decorative" val="1"/>
              </a:ext>
            </a:extLst>
          </p:cNvPr>
          <p:cNvSpPr/>
          <p:nvPr userDrawn="1"/>
        </p:nvSpPr>
        <p:spPr>
          <a:xfrm rot="10800000" flipH="1">
            <a:off x="11109434" y="3527042"/>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セクションのタイトル">
    <p:spTree>
      <p:nvGrpSpPr>
        <p:cNvPr id="1" name=""/>
        <p:cNvGrpSpPr/>
        <p:nvPr/>
      </p:nvGrpSpPr>
      <p:grpSpPr>
        <a:xfrm>
          <a:off x="0" y="0"/>
          <a:ext cx="0" cy="0"/>
          <a:chOff x="0" y="0"/>
          <a:chExt cx="0" cy="0"/>
        </a:xfrm>
      </p:grpSpPr>
      <p:sp>
        <p:nvSpPr>
          <p:cNvPr id="7" name="円/楕円 6">
            <a:extLst>
              <a:ext uri="{FF2B5EF4-FFF2-40B4-BE49-F238E27FC236}">
                <a16:creationId xmlns:a16="http://schemas.microsoft.com/office/drawing/2014/main" id="{7DF76A42-387B-8D66-1214-D40462070066}"/>
              </a:ext>
              <a:ext uri="{C183D7F6-B498-43B3-948B-1728B52AA6E4}">
                <adec:decorative xmlns:adec="http://schemas.microsoft.com/office/drawing/2017/decorative" val="1"/>
              </a:ext>
            </a:extLst>
          </p:cNvPr>
          <p:cNvSpPr/>
          <p:nvPr userDrawn="1"/>
        </p:nvSpPr>
        <p:spPr>
          <a:xfrm>
            <a:off x="7940621" y="704193"/>
            <a:ext cx="2296455" cy="22964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grpSp>
        <p:nvGrpSpPr>
          <p:cNvPr id="8" name="グループ 7">
            <a:extLst>
              <a:ext uri="{FF2B5EF4-FFF2-40B4-BE49-F238E27FC236}">
                <a16:creationId xmlns:a16="http://schemas.microsoft.com/office/drawing/2014/main" id="{D2ACE818-46EF-547E-9315-A849483036BF}"/>
              </a:ext>
              <a:ext uri="{C183D7F6-B498-43B3-948B-1728B52AA6E4}">
                <adec:decorative xmlns:adec="http://schemas.microsoft.com/office/drawing/2017/decorative" val="1"/>
              </a:ext>
            </a:extLst>
          </p:cNvPr>
          <p:cNvGrpSpPr/>
          <p:nvPr userDrawn="1"/>
        </p:nvGrpSpPr>
        <p:grpSpPr>
          <a:xfrm>
            <a:off x="577652" y="0"/>
            <a:ext cx="8798419" cy="6816262"/>
            <a:chOff x="577652" y="-28502"/>
            <a:chExt cx="8798419" cy="6816262"/>
          </a:xfrm>
        </p:grpSpPr>
        <p:sp>
          <p:nvSpPr>
            <p:cNvPr id="9" name="円/楕円 8">
              <a:extLst>
                <a:ext uri="{FF2B5EF4-FFF2-40B4-BE49-F238E27FC236}">
                  <a16:creationId xmlns:a16="http://schemas.microsoft.com/office/drawing/2014/main"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0" name="円弧 9">
              <a:extLst>
                <a:ext uri="{FF2B5EF4-FFF2-40B4-BE49-F238E27FC236}">
                  <a16:creationId xmlns:a16="http://schemas.microsoft.com/office/drawing/2014/main"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1" name="円/楕円 10">
              <a:extLst>
                <a:ext uri="{FF2B5EF4-FFF2-40B4-BE49-F238E27FC236}">
                  <a16:creationId xmlns:a16="http://schemas.microsoft.com/office/drawing/2014/main"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14" name="フリーフォーム:図形 19">
            <a:extLst>
              <a:ext uri="{FF2B5EF4-FFF2-40B4-BE49-F238E27FC236}">
                <a16:creationId xmlns:a16="http://schemas.microsoft.com/office/drawing/2014/main" id="{87D193F4-2337-0048-1BE7-C9A8154191F9}"/>
              </a:ext>
              <a:ext uri="{C183D7F6-B498-43B3-948B-1728B52AA6E4}">
                <adec:decorative xmlns:adec="http://schemas.microsoft.com/office/drawing/2017/decorative" val="1"/>
              </a:ext>
            </a:extLst>
          </p:cNvPr>
          <p:cNvSpPr/>
          <p:nvPr userDrawn="1"/>
        </p:nvSpPr>
        <p:spPr>
          <a:xfrm rot="16200000" flipH="1">
            <a:off x="936118" y="5508455"/>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cxnSp>
        <p:nvCxnSpPr>
          <p:cNvPr id="15" name="直線​​コネクタ(S) 14">
            <a:extLst>
              <a:ext uri="{FF2B5EF4-FFF2-40B4-BE49-F238E27FC236}">
                <a16:creationId xmlns:a16="http://schemas.microsoft.com/office/drawing/2014/main" id="{45EE4510-BCBA-C39A-BEF1-A391A3304F88}"/>
              </a:ext>
              <a:ext uri="{C183D7F6-B498-43B3-948B-1728B52AA6E4}">
                <adec:decorative xmlns:adec="http://schemas.microsoft.com/office/drawing/2017/decorative" val="1"/>
              </a:ext>
            </a:extLst>
          </p:cNvPr>
          <p:cNvCxnSpPr>
            <a:cxnSpLocks/>
          </p:cNvCxnSpPr>
          <p:nvPr userDrawn="1"/>
        </p:nvCxnSpPr>
        <p:spPr>
          <a:xfrm>
            <a:off x="11494655" y="5270490"/>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32772C41-A024-2F33-1F04-21E003FA7291}"/>
              </a:ext>
            </a:extLst>
          </p:cNvPr>
          <p:cNvSpPr>
            <a:spLocks noGrp="1"/>
          </p:cNvSpPr>
          <p:nvPr>
            <p:ph type="ctrTitle"/>
          </p:nvPr>
        </p:nvSpPr>
        <p:spPr>
          <a:xfrm>
            <a:off x="2815929" y="1349825"/>
            <a:ext cx="6560142" cy="3063149"/>
          </a:xfrm>
        </p:spPr>
        <p:txBody>
          <a:bodyPr rtlCol="0" anchor="ctr">
            <a:noAutofit/>
          </a:bodyPr>
          <a:lstStyle>
            <a:lvl1pPr algn="ctr">
              <a:defRPr lang="ja-JP" sz="6000">
                <a:solidFill>
                  <a:schemeClr val="bg1"/>
                </a:solidFill>
                <a:latin typeface="Meiryo UI" panose="020B0604030504040204" pitchFamily="50" charset="-128"/>
                <a:ea typeface="Meiryo UI" panose="020B0604030504040204" pitchFamily="50" charset="-128"/>
              </a:defRPr>
            </a:lvl1pPr>
          </a:lstStyle>
          <a:p>
            <a:pPr rtl="0"/>
            <a:r>
              <a:rPr lang="ja-JP" altLang="en-US"/>
              <a:t>マスター タイトルの書式設定</a:t>
            </a:r>
            <a:endParaRPr lang="ja-JP" dirty="0"/>
          </a:p>
        </p:txBody>
      </p:sp>
      <p:sp>
        <p:nvSpPr>
          <p:cNvPr id="3" name="サブタイトル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2815929" y="4412973"/>
            <a:ext cx="6560142" cy="1935571"/>
          </a:xfrm>
        </p:spPr>
        <p:txBody>
          <a:bodyPr rtlCol="0">
            <a:noAutofit/>
          </a:bodyPr>
          <a:lstStyle>
            <a:lvl1pPr marL="0" indent="0" algn="ctr">
              <a:buNone/>
              <a:defRPr lang="ja-JP" sz="2400">
                <a:solidFill>
                  <a:schemeClr val="bg1"/>
                </a:solidFill>
                <a:latin typeface="Meiryo UI" panose="020B0604030504040204" pitchFamily="50" charset="-128"/>
                <a:ea typeface="Meiryo UI" panose="020B0604030504040204" pitchFamily="50" charset="-128"/>
              </a:defRPr>
            </a:lvl1pPr>
            <a:lvl2pPr marL="457200" indent="0" algn="ctr">
              <a:buNone/>
              <a:defRPr lang="ja-JP" sz="2000"/>
            </a:lvl2pPr>
            <a:lvl3pPr marL="914400" indent="0" algn="ctr">
              <a:buNone/>
              <a:defRPr lang="ja-JP" sz="1800"/>
            </a:lvl3pPr>
            <a:lvl4pPr marL="1371600" indent="0" algn="ctr">
              <a:buNone/>
              <a:defRPr lang="ja-JP" sz="1600"/>
            </a:lvl4pPr>
            <a:lvl5pPr marL="1828800" indent="0" algn="ctr">
              <a:buNone/>
              <a:defRPr lang="ja-JP" sz="1600"/>
            </a:lvl5pPr>
            <a:lvl6pPr marL="2286000" indent="0" algn="ctr">
              <a:buNone/>
              <a:defRPr lang="ja-JP" sz="1600"/>
            </a:lvl6pPr>
            <a:lvl7pPr marL="2743200" indent="0" algn="ctr">
              <a:buNone/>
              <a:defRPr lang="ja-JP" sz="1600"/>
            </a:lvl7pPr>
            <a:lvl8pPr marL="3200400" indent="0" algn="ctr">
              <a:buNone/>
              <a:defRPr lang="ja-JP" sz="1600"/>
            </a:lvl8pPr>
            <a:lvl9pPr marL="3657600" indent="0" algn="ctr">
              <a:buNone/>
              <a:defRPr lang="ja-JP" sz="1600"/>
            </a:lvl9pPr>
          </a:lstStyle>
          <a:p>
            <a:pPr rtl="0"/>
            <a:r>
              <a:rPr lang="ja-JP" dirty="0"/>
              <a:t>クリックしてサブタイトルを追加</a:t>
            </a:r>
          </a:p>
        </p:txBody>
      </p:sp>
      <p:sp>
        <p:nvSpPr>
          <p:cNvPr id="4" name="日付プレースホルダー 3">
            <a:extLst>
              <a:ext uri="{FF2B5EF4-FFF2-40B4-BE49-F238E27FC236}">
                <a16:creationId xmlns:a16="http://schemas.microsoft.com/office/drawing/2014/main" id="{C0070940-5919-2C95-2278-32E50BF14DD1}"/>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E814C7A4-397F-4B10-8CC5-FA63D1EA50DA}" type="datetime1">
              <a:rPr lang="ja-JP" altLang="en-US" smtClean="0"/>
              <a:t>2025/5/27</a:t>
            </a:fld>
            <a:endParaRPr lang="en-US" dirty="0"/>
          </a:p>
        </p:txBody>
      </p:sp>
      <p:sp>
        <p:nvSpPr>
          <p:cNvPr id="5" name="フッター プレースホルダー 4">
            <a:extLst>
              <a:ext uri="{FF2B5EF4-FFF2-40B4-BE49-F238E27FC236}">
                <a16:creationId xmlns:a16="http://schemas.microsoft.com/office/drawing/2014/main" id="{1957D599-49CF-19FE-6D86-C5EDB765F413}"/>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dirty="0"/>
          </a:p>
        </p:txBody>
      </p:sp>
      <p:sp>
        <p:nvSpPr>
          <p:cNvPr id="6" name="スライド番号プレースホルダー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dirty="0"/>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段組 1">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rtlCol="0" anchor="ctr" anchorCtr="0">
            <a:noAutofit/>
          </a:bodyPr>
          <a:lstStyle>
            <a:lvl1pPr>
              <a:defRPr lang="ja-JP">
                <a:latin typeface="Meiryo UI" panose="020B0604030504040204" pitchFamily="50" charset="-128"/>
                <a:ea typeface="Meiryo UI" panose="020B0604030504040204" pitchFamily="50" charset="-128"/>
              </a:defRPr>
            </a:lvl1pPr>
          </a:lstStyle>
          <a:p>
            <a:pPr rtl="0"/>
            <a:r>
              <a:rPr lang="ja-JP" altLang="en-US" noProof="0" dirty="0"/>
              <a:t>クリックしてタイトルを追加</a:t>
            </a:r>
          </a:p>
        </p:txBody>
      </p:sp>
      <p:sp>
        <p:nvSpPr>
          <p:cNvPr id="3" name="コンテンツ プレースホルダー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4915163" cy="4297680"/>
          </a:xfrm>
        </p:spPr>
        <p:txBody>
          <a:bodyPr rtlCol="0">
            <a:normAutofit/>
          </a:bodyPr>
          <a:lstStyle>
            <a:lvl1pPr marL="0" indent="0">
              <a:spcBef>
                <a:spcPts val="1000"/>
              </a:spcBef>
              <a:spcAft>
                <a:spcPts val="800"/>
              </a:spcAft>
              <a:buNone/>
              <a:defRPr lang="ja-JP" sz="2000">
                <a:latin typeface="Meiryo UI" panose="020B0604030504040204" pitchFamily="50" charset="-128"/>
                <a:ea typeface="Meiryo UI" panose="020B0604030504040204" pitchFamily="50" charset="-128"/>
              </a:defRPr>
            </a:lvl1pPr>
            <a:lvl2pPr marL="22860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2pPr>
            <a:lvl3pPr marL="59436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3pPr>
            <a:lvl4pPr marL="86868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4pPr>
            <a:lvl5pPr marL="114300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5pPr>
          </a:lstStyle>
          <a:p>
            <a:pPr lvl="0" rtl="0"/>
            <a:r>
              <a:rPr lang="ja-JP" altLang="en-US" noProof="0" dirty="0"/>
              <a:t>クリックしてコンテンツを追加</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15" name="コンテンツ プレースホルダー 2">
            <a:extLst>
              <a:ext uri="{FF2B5EF4-FFF2-40B4-BE49-F238E27FC236}">
                <a16:creationId xmlns:a16="http://schemas.microsoft.com/office/drawing/2014/main" id="{5FB01ADF-164A-96FB-0129-C2A0F0ED0A85}"/>
              </a:ext>
            </a:extLst>
          </p:cNvPr>
          <p:cNvSpPr>
            <a:spLocks noGrp="1"/>
          </p:cNvSpPr>
          <p:nvPr>
            <p:ph sz="half" idx="15" hasCustomPrompt="1"/>
          </p:nvPr>
        </p:nvSpPr>
        <p:spPr>
          <a:xfrm>
            <a:off x="6147896" y="1816916"/>
            <a:ext cx="5212080" cy="4297680"/>
          </a:xfrm>
        </p:spPr>
        <p:txBody>
          <a:bodyPr rtlCol="0">
            <a:normAutofit/>
          </a:bodyPr>
          <a:lstStyle>
            <a:lvl1pPr marL="0" indent="0">
              <a:spcBef>
                <a:spcPts val="1000"/>
              </a:spcBef>
              <a:spcAft>
                <a:spcPts val="800"/>
              </a:spcAft>
              <a:buNone/>
              <a:defRPr lang="ja-JP" sz="2000">
                <a:latin typeface="Meiryo UI" panose="020B0604030504040204" pitchFamily="50" charset="-128"/>
                <a:ea typeface="Meiryo UI" panose="020B0604030504040204" pitchFamily="50" charset="-128"/>
              </a:defRPr>
            </a:lvl1pPr>
            <a:lvl2pPr marL="22860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2pPr>
            <a:lvl3pPr marL="59436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3pPr>
            <a:lvl4pPr marL="86868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4pPr>
            <a:lvl5pPr marL="114300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5pPr>
          </a:lstStyle>
          <a:p>
            <a:pPr lvl="0" rtl="0"/>
            <a:r>
              <a:rPr lang="ja-JP" altLang="en-US" noProof="0" dirty="0"/>
              <a:t>クリックしてコンテンツを追加</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grpSp>
        <p:nvGrpSpPr>
          <p:cNvPr id="11" name="グループ 10">
            <a:extLst>
              <a:ext uri="{FF2B5EF4-FFF2-40B4-BE49-F238E27FC236}">
                <a16:creationId xmlns:a16="http://schemas.microsoft.com/office/drawing/2014/main" id="{C263F0DD-A38B-64B8-7412-087B487E6D47}"/>
              </a:ext>
              <a:ext uri="{C183D7F6-B498-43B3-948B-1728B52AA6E4}">
                <adec:decorative xmlns:adec="http://schemas.microsoft.com/office/drawing/2017/decorative" val="1"/>
              </a:ext>
            </a:extLst>
          </p:cNvPr>
          <p:cNvGrpSpPr/>
          <p:nvPr userDrawn="1"/>
        </p:nvGrpSpPr>
        <p:grpSpPr>
          <a:xfrm>
            <a:off x="123536" y="2"/>
            <a:ext cx="12068464" cy="6857998"/>
            <a:chOff x="123536" y="2"/>
            <a:chExt cx="12068464" cy="6857998"/>
          </a:xfrm>
        </p:grpSpPr>
        <p:sp>
          <p:nvSpPr>
            <p:cNvPr id="12" name="フリーフォーム:図形 9">
              <a:extLst>
                <a:ext uri="{FF2B5EF4-FFF2-40B4-BE49-F238E27FC236}">
                  <a16:creationId xmlns:a16="http://schemas.microsoft.com/office/drawing/2014/main"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altLang="en-US"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3" name="フリーフォーム:図形 10">
              <a:extLst>
                <a:ext uri="{FF2B5EF4-FFF2-40B4-BE49-F238E27FC236}">
                  <a16:creationId xmlns:a16="http://schemas.microsoft.com/office/drawing/2014/main"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altLang="en-US"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4" name="フリーフォーム:図形 11">
              <a:extLst>
                <a:ext uri="{FF2B5EF4-FFF2-40B4-BE49-F238E27FC236}">
                  <a16:creationId xmlns:a16="http://schemas.microsoft.com/office/drawing/2014/main"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altLang="en-US"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01CA49A7-3342-4780-8B59-9E8A8D6D5799}" type="datetime1">
              <a:rPr lang="ja-JP" altLang="en-US" noProof="0" smtClean="0"/>
              <a:t>2025/5/27</a:t>
            </a:fld>
            <a:endParaRPr lang="ja-JP" altLang="en-US" noProof="0" dirty="0"/>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noProof="0" dirty="0"/>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noProof="0" smtClean="0"/>
              <a:pPr/>
              <a:t>‹#›</a:t>
            </a:fld>
            <a:endParaRPr lang="ja-JP" altLang="en-US" noProof="0" dirty="0"/>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段組 2">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rtlCol="0" anchor="ctr" anchorCtr="0">
            <a:noAutofit/>
          </a:bodyPr>
          <a:lstStyle>
            <a:defPPr>
              <a:defRPr lang="ja-JP"/>
            </a:defPPr>
            <a:lvl1pPr>
              <a:defRPr>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11" name="コンテンツ プレースホルダー 2">
            <a:extLst>
              <a:ext uri="{FF2B5EF4-FFF2-40B4-BE49-F238E27FC236}">
                <a16:creationId xmlns:a16="http://schemas.microsoft.com/office/drawing/2014/main" id="{60538251-2B75-FA20-0F29-FB58583E6125}"/>
              </a:ext>
            </a:extLst>
          </p:cNvPr>
          <p:cNvSpPr>
            <a:spLocks noGrp="1"/>
          </p:cNvSpPr>
          <p:nvPr>
            <p:ph sz="half" idx="1" hasCustomPrompt="1"/>
          </p:nvPr>
        </p:nvSpPr>
        <p:spPr>
          <a:xfrm>
            <a:off x="838201" y="1825625"/>
            <a:ext cx="3108958" cy="4297680"/>
          </a:xfrm>
        </p:spPr>
        <p:txBody>
          <a:bodyPr rtlCol="0">
            <a:normAutofit/>
          </a:bodyPr>
          <a:lstStyle>
            <a:lvl1pPr marL="22860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1pPr>
            <a:lvl2pPr marL="28575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2pPr>
            <a:lvl3pPr marL="65151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3pPr>
            <a:lvl4pPr marL="92583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4pPr>
            <a:lvl5pPr marL="120015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5pPr>
          </a:lstStyle>
          <a:p>
            <a:pPr lvl="0" rtl="0"/>
            <a:r>
              <a:rPr lang="ja-JP" dirty="0"/>
              <a:t>クリックしてコンテンツを追加</a:t>
            </a:r>
          </a:p>
          <a:p>
            <a:pPr lvl="1" rtl="0"/>
            <a:r>
              <a:rPr lang="ja-JP" dirty="0"/>
              <a:t>第 2 レベル</a:t>
            </a:r>
          </a:p>
          <a:p>
            <a:pPr lvl="2" rtl="0"/>
            <a:r>
              <a:rPr lang="ja-JP" dirty="0"/>
              <a:t>第 3 レベル</a:t>
            </a:r>
          </a:p>
          <a:p>
            <a:pPr lvl="3" rtl="0"/>
            <a:r>
              <a:rPr lang="ja-JP" dirty="0"/>
              <a:t>第 4 レベル</a:t>
            </a:r>
          </a:p>
          <a:p>
            <a:pPr lvl="4" rtl="0"/>
            <a:r>
              <a:rPr lang="ja-JP" dirty="0"/>
              <a:t>第 5 レベル</a:t>
            </a:r>
          </a:p>
        </p:txBody>
      </p:sp>
      <p:sp>
        <p:nvSpPr>
          <p:cNvPr id="12" name="コンテンツ プレースホルダー 2">
            <a:extLst>
              <a:ext uri="{FF2B5EF4-FFF2-40B4-BE49-F238E27FC236}">
                <a16:creationId xmlns:a16="http://schemas.microsoft.com/office/drawing/2014/main" id="{A06C49DD-8C29-93EA-04F4-22F84080DF5C}"/>
              </a:ext>
            </a:extLst>
          </p:cNvPr>
          <p:cNvSpPr>
            <a:spLocks noGrp="1"/>
          </p:cNvSpPr>
          <p:nvPr>
            <p:ph sz="half" idx="15" hasCustomPrompt="1"/>
          </p:nvPr>
        </p:nvSpPr>
        <p:spPr>
          <a:xfrm>
            <a:off x="4661820" y="1816916"/>
            <a:ext cx="6698156" cy="4297680"/>
          </a:xfrm>
        </p:spPr>
        <p:txBody>
          <a:bodyPr rtlCol="0">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marL="22860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2pPr>
            <a:lvl3pPr marL="59436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3pPr>
            <a:lvl4pPr marL="86868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4pPr>
            <a:lvl5pPr marL="114300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5pPr>
          </a:lstStyle>
          <a:p>
            <a:pPr lvl="0" rtl="0"/>
            <a:r>
              <a:rPr lang="ja-JP" dirty="0"/>
              <a:t>クリックしてコンテンツを追加</a:t>
            </a:r>
          </a:p>
          <a:p>
            <a:pPr lvl="1" rtl="0"/>
            <a:r>
              <a:rPr lang="ja-JP" dirty="0"/>
              <a:t>第 2 レベル</a:t>
            </a:r>
          </a:p>
          <a:p>
            <a:pPr lvl="2" rtl="0"/>
            <a:r>
              <a:rPr lang="ja-JP" dirty="0"/>
              <a:t>第 3 レベル</a:t>
            </a:r>
          </a:p>
          <a:p>
            <a:pPr lvl="3" rtl="0"/>
            <a:r>
              <a:rPr lang="ja-JP" dirty="0"/>
              <a:t>第 4 レベル</a:t>
            </a:r>
          </a:p>
          <a:p>
            <a:pPr lvl="4" rtl="0"/>
            <a:r>
              <a:rPr lang="ja-JP" dirty="0"/>
              <a:t>第 5 レベル</a:t>
            </a:r>
          </a:p>
        </p:txBody>
      </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F15C0196-7E5D-4577-A8C9-47054227B8B7}" type="datetime1">
              <a:rPr lang="ja-JP" altLang="en-US" smtClean="0"/>
              <a:t>2025/5/27</a:t>
            </a:fld>
            <a:endParaRPr lang="en-US" dirty="0"/>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dirty="0"/>
          </a:p>
        </p:txBody>
      </p:sp>
      <p:sp>
        <p:nvSpPr>
          <p:cNvPr id="8" name="フリーフォーム:図形 11">
            <a:extLst>
              <a:ext uri="{FF2B5EF4-FFF2-40B4-BE49-F238E27FC236}">
                <a16:creationId xmlns:a16="http://schemas.microsoft.com/office/drawing/2014/main" id="{1E75594D-82D2-74F6-56EC-46FCD28CBE68}"/>
              </a:ext>
              <a:ext uri="{C183D7F6-B498-43B3-948B-1728B52AA6E4}">
                <adec:decorative xmlns:adec="http://schemas.microsoft.com/office/drawing/2017/decorative" val="1"/>
              </a:ext>
            </a:extLst>
          </p:cNvPr>
          <p:cNvSpPr/>
          <p:nvPr userDrawn="1"/>
        </p:nvSpPr>
        <p:spPr>
          <a:xfrm>
            <a:off x="9994966" y="0"/>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9" name="フリーフォーム:図形 13​​">
            <a:extLst>
              <a:ext uri="{FF2B5EF4-FFF2-40B4-BE49-F238E27FC236}">
                <a16:creationId xmlns:a16="http://schemas.microsoft.com/office/drawing/2014/main" id="{FF4E0F5B-0892-2688-EFD3-284369DA50CD}"/>
              </a:ext>
              <a:ext uri="{C183D7F6-B498-43B3-948B-1728B52AA6E4}">
                <adec:decorative xmlns:adec="http://schemas.microsoft.com/office/drawing/2017/decorative" val="1"/>
              </a:ext>
            </a:extLst>
          </p:cNvPr>
          <p:cNvSpPr/>
          <p:nvPr userDrawn="1"/>
        </p:nvSpPr>
        <p:spPr>
          <a:xfrm rot="10800000">
            <a:off x="8097530" y="5590215"/>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cxnSp>
        <p:nvCxnSpPr>
          <p:cNvPr id="10" name="直線​​コネクタ(S) 9">
            <a:extLst>
              <a:ext uri="{FF2B5EF4-FFF2-40B4-BE49-F238E27FC236}">
                <a16:creationId xmlns:a16="http://schemas.microsoft.com/office/drawing/2014/main" id="{71D8715A-3067-732D-C410-868C7CCCF750}"/>
              </a:ext>
              <a:ext uri="{C183D7F6-B498-43B3-948B-1728B52AA6E4}">
                <adec:decorative xmlns:adec="http://schemas.microsoft.com/office/drawing/2017/decorative" val="1"/>
              </a:ext>
            </a:extLst>
          </p:cNvPr>
          <p:cNvCxnSpPr>
            <a:cxnSpLocks/>
          </p:cNvCxnSpPr>
          <p:nvPr userDrawn="1"/>
        </p:nvCxnSpPr>
        <p:spPr>
          <a:xfrm rot="16200000">
            <a:off x="982378" y="551212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コンテンツと画像">
    <p:spTree>
      <p:nvGrpSpPr>
        <p:cNvPr id="1" name=""/>
        <p:cNvGrpSpPr/>
        <p:nvPr/>
      </p:nvGrpSpPr>
      <p:grpSpPr>
        <a:xfrm>
          <a:off x="0" y="0"/>
          <a:ext cx="0" cy="0"/>
          <a:chOff x="0" y="0"/>
          <a:chExt cx="0" cy="0"/>
        </a:xfrm>
      </p:grpSpPr>
      <p:grpSp>
        <p:nvGrpSpPr>
          <p:cNvPr id="4" name="グループ 3">
            <a:extLst>
              <a:ext uri="{FF2B5EF4-FFF2-40B4-BE49-F238E27FC236}">
                <a16:creationId xmlns:a16="http://schemas.microsoft.com/office/drawing/2014/main" id="{5807BCF9-2F5B-200E-2E6C-E177DB56ECB0}"/>
              </a:ext>
              <a:ext uri="{C183D7F6-B498-43B3-948B-1728B52AA6E4}">
                <adec:decorative xmlns:adec="http://schemas.microsoft.com/office/drawing/2017/decorative" val="1"/>
              </a:ext>
            </a:extLst>
          </p:cNvPr>
          <p:cNvGrpSpPr/>
          <p:nvPr userDrawn="1"/>
        </p:nvGrpSpPr>
        <p:grpSpPr>
          <a:xfrm>
            <a:off x="0" y="7458"/>
            <a:ext cx="7083733" cy="6182202"/>
            <a:chOff x="0" y="7460"/>
            <a:chExt cx="7083733" cy="6182202"/>
          </a:xfrm>
        </p:grpSpPr>
        <p:sp>
          <p:nvSpPr>
            <p:cNvPr id="9" name="フリーフォーム:図形 14">
              <a:extLst>
                <a:ext uri="{FF2B5EF4-FFF2-40B4-BE49-F238E27FC236}">
                  <a16:creationId xmlns:a16="http://schemas.microsoft.com/office/drawing/2014/main"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0" name="フリーフォーム:図形 13​​">
              <a:extLst>
                <a:ext uri="{FF2B5EF4-FFF2-40B4-BE49-F238E27FC236}">
                  <a16:creationId xmlns:a16="http://schemas.microsoft.com/office/drawing/2014/main"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2" name="タイトル 1">
            <a:extLst>
              <a:ext uri="{FF2B5EF4-FFF2-40B4-BE49-F238E27FC236}">
                <a16:creationId xmlns:a16="http://schemas.microsoft.com/office/drawing/2014/main" id="{0C40C44A-93E6-6C58-5E88-AFDC594EC27A}"/>
              </a:ext>
            </a:extLst>
          </p:cNvPr>
          <p:cNvSpPr>
            <a:spLocks noGrp="1"/>
          </p:cNvSpPr>
          <p:nvPr>
            <p:ph type="title"/>
          </p:nvPr>
        </p:nvSpPr>
        <p:spPr>
          <a:xfrm>
            <a:off x="838200" y="198437"/>
            <a:ext cx="5257800" cy="2324046"/>
          </a:xfrm>
        </p:spPr>
        <p:txBody>
          <a:bodyPr rtlCol="0" anchor="b" anchorCtr="0">
            <a:noAutofit/>
          </a:bodyPr>
          <a:lstStyle>
            <a:lvl1pPr>
              <a:defRPr lang="ja-JP">
                <a:latin typeface="Meiryo UI" panose="020B0604030504040204" pitchFamily="50" charset="-128"/>
                <a:ea typeface="Meiryo UI" panose="020B0604030504040204" pitchFamily="50" charset="-128"/>
              </a:defRPr>
            </a:lvl1pPr>
          </a:lstStyle>
          <a:p>
            <a:pPr rtl="0"/>
            <a:r>
              <a:rPr lang="ja-JP" altLang="en-US"/>
              <a:t>マスター タイトルの書式設定</a:t>
            </a:r>
            <a:endParaRPr lang="ja-JP" dirty="0"/>
          </a:p>
        </p:txBody>
      </p:sp>
      <p:sp>
        <p:nvSpPr>
          <p:cNvPr id="3" name="コンテンツ プレースホルダー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2657316"/>
            <a:ext cx="5257800" cy="3369858"/>
          </a:xfrm>
        </p:spPr>
        <p:txBody>
          <a:bodyPr rtlCol="0">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marL="7429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400">
                <a:latin typeface="Meiryo UI" panose="020B0604030504040204" pitchFamily="50" charset="-128"/>
                <a:ea typeface="Meiryo UI" panose="020B0604030504040204" pitchFamily="50" charset="-128"/>
              </a:defRPr>
            </a:lvl3pPr>
            <a:lvl4pPr marL="15430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4pPr>
            <a:lvl5pPr marL="20002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5pPr>
          </a:lstStyle>
          <a:p>
            <a:pPr lvl="0" rtl="0"/>
            <a:r>
              <a:rPr lang="ja-JP" dirty="0"/>
              <a:t>クリックしてコンテンツを追加</a:t>
            </a:r>
          </a:p>
          <a:p>
            <a:pPr lvl="1" rtl="0"/>
            <a:r>
              <a:rPr lang="ja-JP" dirty="0"/>
              <a:t>第 2 レベル</a:t>
            </a:r>
          </a:p>
          <a:p>
            <a:pPr lvl="2" rtl="0"/>
            <a:r>
              <a:rPr lang="ja-JP" dirty="0"/>
              <a:t>第 3 レベル</a:t>
            </a:r>
          </a:p>
          <a:p>
            <a:pPr lvl="3" rtl="0"/>
            <a:r>
              <a:rPr lang="ja-JP" dirty="0"/>
              <a:t>第 4 レベル</a:t>
            </a:r>
          </a:p>
          <a:p>
            <a:pPr lvl="4" rtl="0"/>
            <a:r>
              <a:rPr lang="ja-JP" dirty="0"/>
              <a:t>第 5 レベル</a:t>
            </a:r>
          </a:p>
        </p:txBody>
      </p:sp>
      <p:sp>
        <p:nvSpPr>
          <p:cNvPr id="8" name="図プレースホルダー 7">
            <a:extLst>
              <a:ext uri="{FF2B5EF4-FFF2-40B4-BE49-F238E27FC236}">
                <a16:creationId xmlns:a16="http://schemas.microsoft.com/office/drawing/2014/main" id="{BC013AD6-0EF3-2B25-DDBD-2DF706123AEE}"/>
              </a:ext>
            </a:extLst>
          </p:cNvPr>
          <p:cNvSpPr>
            <a:spLocks noGrp="1"/>
          </p:cNvSpPr>
          <p:nvPr>
            <p:ph type="pic" sz="quarter" idx="13" hasCustomPrompt="1"/>
          </p:nvPr>
        </p:nvSpPr>
        <p:spPr>
          <a:xfrm>
            <a:off x="6413114" y="845068"/>
            <a:ext cx="5193792" cy="5193792"/>
          </a:xfrm>
          <a:prstGeom prst="ellipse">
            <a:avLst/>
          </a:prstGeom>
        </p:spPr>
        <p:txBody>
          <a:bodyPr rtlCol="0"/>
          <a:lstStyle>
            <a:lvl1pPr marL="0" indent="0" algn="ctr">
              <a:buNone/>
              <a:defRPr lang="ja-JP">
                <a:latin typeface="Meiryo UI" panose="020B0604030504040204" pitchFamily="50" charset="-128"/>
                <a:ea typeface="Meiryo UI" panose="020B0604030504040204" pitchFamily="50" charset="-128"/>
              </a:defRPr>
            </a:lvl1pPr>
          </a:lstStyle>
          <a:p>
            <a:pPr rtl="0"/>
            <a:r>
              <a:rPr lang="ja-JP"/>
              <a:t>アイコンをクリックして画像を追加</a:t>
            </a:r>
          </a:p>
        </p:txBody>
      </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AF70EE60-4AF6-408C-98B4-4FDED71820DA}" type="datetime1">
              <a:rPr lang="ja-JP" altLang="en-US" smtClean="0"/>
              <a:t>2025/5/27</a:t>
            </a:fld>
            <a:endParaRPr lang="en-US" dirty="0"/>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コンテンツと表">
    <p:spTree>
      <p:nvGrpSpPr>
        <p:cNvPr id="1" name=""/>
        <p:cNvGrpSpPr/>
        <p:nvPr/>
      </p:nvGrpSpPr>
      <p:grpSpPr>
        <a:xfrm>
          <a:off x="0" y="0"/>
          <a:ext cx="0" cy="0"/>
          <a:chOff x="0" y="0"/>
          <a:chExt cx="0" cy="0"/>
        </a:xfrm>
      </p:grpSpPr>
      <p:grpSp>
        <p:nvGrpSpPr>
          <p:cNvPr id="11" name="グループ 10">
            <a:extLst>
              <a:ext uri="{FF2B5EF4-FFF2-40B4-BE49-F238E27FC236}">
                <a16:creationId xmlns:a16="http://schemas.microsoft.com/office/drawing/2014/main" id="{521BD3DB-6F51-C1AE-FF0E-D0BDCB55F30B}"/>
              </a:ext>
              <a:ext uri="{C183D7F6-B498-43B3-948B-1728B52AA6E4}">
                <adec:decorative xmlns:adec="http://schemas.microsoft.com/office/drawing/2017/decorative" val="1"/>
              </a:ext>
            </a:extLst>
          </p:cNvPr>
          <p:cNvGrpSpPr/>
          <p:nvPr userDrawn="1"/>
        </p:nvGrpSpPr>
        <p:grpSpPr>
          <a:xfrm>
            <a:off x="123536" y="2"/>
            <a:ext cx="11220225" cy="6857998"/>
            <a:chOff x="123536" y="2"/>
            <a:chExt cx="11220225" cy="6857998"/>
          </a:xfrm>
        </p:grpSpPr>
        <p:sp>
          <p:nvSpPr>
            <p:cNvPr id="12" name="フリーフォーム:図形 7">
              <a:extLst>
                <a:ext uri="{FF2B5EF4-FFF2-40B4-BE49-F238E27FC236}">
                  <a16:creationId xmlns:a16="http://schemas.microsoft.com/office/drawing/2014/main"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3" name="フリーフォーム:図形 1">
              <a:extLst>
                <a:ext uri="{FF2B5EF4-FFF2-40B4-BE49-F238E27FC236}">
                  <a16:creationId xmlns:a16="http://schemas.microsoft.com/office/drawing/2014/main"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dirty="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2" name="タイトル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rtlCol="0" anchor="ctr" anchorCtr="0">
            <a:noAutofit/>
          </a:bodyPr>
          <a:lstStyle>
            <a:lvl1pPr>
              <a:defRPr lang="ja-JP">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3" name="コンテンツ プレースホルダー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2882462" cy="4297678"/>
          </a:xfrm>
        </p:spPr>
        <p:txBody>
          <a:bodyPr rtlCol="0">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marL="7429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400">
                <a:latin typeface="Meiryo UI" panose="020B0604030504040204" pitchFamily="50" charset="-128"/>
                <a:ea typeface="Meiryo UI" panose="020B0604030504040204" pitchFamily="50" charset="-128"/>
              </a:defRPr>
            </a:lvl3pPr>
            <a:lvl4pPr marL="15430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4pPr>
            <a:lvl5pPr marL="20002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5pPr>
          </a:lstStyle>
          <a:p>
            <a:pPr lvl="0" rtl="0"/>
            <a:r>
              <a:rPr lang="ja-JP" dirty="0"/>
              <a:t>クリックしてコンテンツを追加</a:t>
            </a:r>
          </a:p>
          <a:p>
            <a:pPr lvl="1" rtl="0"/>
            <a:r>
              <a:rPr lang="ja-JP" dirty="0"/>
              <a:t>第 2 レベル</a:t>
            </a:r>
          </a:p>
          <a:p>
            <a:pPr lvl="2" rtl="0"/>
            <a:r>
              <a:rPr lang="ja-JP" dirty="0"/>
              <a:t>第 3 レベル</a:t>
            </a:r>
          </a:p>
          <a:p>
            <a:pPr lvl="3" rtl="0"/>
            <a:r>
              <a:rPr lang="ja-JP" dirty="0"/>
              <a:t>第 4 レベル</a:t>
            </a:r>
          </a:p>
          <a:p>
            <a:pPr lvl="4" rtl="0"/>
            <a:r>
              <a:rPr lang="ja-JP" dirty="0"/>
              <a:t>第 5 レベル</a:t>
            </a:r>
          </a:p>
        </p:txBody>
      </p:sp>
      <p:sp>
        <p:nvSpPr>
          <p:cNvPr id="8" name="表プレースホルダー 7">
            <a:extLst>
              <a:ext uri="{FF2B5EF4-FFF2-40B4-BE49-F238E27FC236}">
                <a16:creationId xmlns:a16="http://schemas.microsoft.com/office/drawing/2014/main" id="{423FEB60-8FB5-7F10-EDD7-8AB4B3139EF6}"/>
              </a:ext>
            </a:extLst>
          </p:cNvPr>
          <p:cNvSpPr>
            <a:spLocks noGrp="1"/>
          </p:cNvSpPr>
          <p:nvPr>
            <p:ph type="tbl" sz="quarter" idx="13" hasCustomPrompt="1"/>
          </p:nvPr>
        </p:nvSpPr>
        <p:spPr>
          <a:xfrm>
            <a:off x="4038599" y="1825625"/>
            <a:ext cx="7315199" cy="4297680"/>
          </a:xfrm>
        </p:spPr>
        <p:txBody>
          <a:bodyPr rtlCol="0">
            <a:normAutofit/>
          </a:bodyPr>
          <a:lstStyle>
            <a:lvl1pPr marL="0" indent="0">
              <a:buNone/>
              <a:defRPr lang="ja-JP" sz="2400">
                <a:latin typeface="Meiryo UI" panose="020B0604030504040204" pitchFamily="50" charset="-128"/>
                <a:ea typeface="Meiryo UI" panose="020B0604030504040204" pitchFamily="50" charset="-128"/>
              </a:defRPr>
            </a:lvl1pPr>
          </a:lstStyle>
          <a:p>
            <a:pPr rtl="0"/>
            <a:r>
              <a:rPr lang="ja-JP" dirty="0"/>
              <a:t>アイコンをクリックして表を追加</a:t>
            </a:r>
          </a:p>
        </p:txBody>
      </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FB068E81-CE6A-48DE-9989-E92DA7C01D68}" type="datetime1">
              <a:rPr lang="ja-JP" altLang="en-US" smtClean="0"/>
              <a:t>2025/5/27</a:t>
            </a:fld>
            <a:endParaRPr lang="en-US" dirty="0"/>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dirty="0"/>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ja-JP"/>
            </a:defPPr>
          </a:lstStyle>
          <a:p>
            <a:pPr rtl="0"/>
            <a:r>
              <a:rPr lang="ja-JP" dirty="0"/>
              <a:t>マスター タイトルの書式設定</a:t>
            </a:r>
          </a:p>
        </p:txBody>
      </p:sp>
      <p:sp>
        <p:nvSpPr>
          <p:cNvPr id="3" name="テキスト プレースホルダー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ja-JP"/>
            </a:defPPr>
          </a:lstStyle>
          <a:p>
            <a:pPr lvl="0" rtl="0"/>
            <a:r>
              <a:rPr lang="ja-JP" dirty="0"/>
              <a:t>クリックしてマスター テキストのスタイルを編集</a:t>
            </a:r>
          </a:p>
          <a:p>
            <a:pPr lvl="1" rtl="0"/>
            <a:r>
              <a:rPr lang="ja-JP" dirty="0"/>
              <a:t>第 2 レベル</a:t>
            </a:r>
          </a:p>
          <a:p>
            <a:pPr lvl="2" rtl="0"/>
            <a:r>
              <a:rPr lang="ja-JP" dirty="0"/>
              <a:t>第 3 レベル</a:t>
            </a:r>
          </a:p>
          <a:p>
            <a:pPr lvl="3" rtl="0"/>
            <a:r>
              <a:rPr lang="ja-JP" dirty="0"/>
              <a:t>第 4 レベル</a:t>
            </a:r>
          </a:p>
          <a:p>
            <a:pPr lvl="4" rtl="0"/>
            <a:r>
              <a:rPr lang="ja-JP" dirty="0"/>
              <a:t>第 5 レベル</a:t>
            </a:r>
          </a:p>
        </p:txBody>
      </p:sp>
      <p:sp>
        <p:nvSpPr>
          <p:cNvPr id="4" name="日付プレースホルダー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ja-JP" sz="1200">
                <a:solidFill>
                  <a:schemeClr val="tx1">
                    <a:tint val="82000"/>
                  </a:schemeClr>
                </a:solidFill>
                <a:latin typeface="Meiryo UI" panose="020B0604030504040204" pitchFamily="50" charset="-128"/>
                <a:ea typeface="Meiryo UI" panose="020B0604030504040204" pitchFamily="50" charset="-128"/>
              </a:defRPr>
            </a:lvl1pPr>
          </a:lstStyle>
          <a:p>
            <a:fld id="{7264615F-7B45-47C1-BC62-23C82EBBF08C}" type="datetime1">
              <a:rPr lang="ja-JP" altLang="en-US" smtClean="0"/>
              <a:t>2025/5/27</a:t>
            </a:fld>
            <a:endParaRPr lang="en-US" dirty="0">
              <a:latin typeface="Meiryo UI" panose="020B0604030504040204" pitchFamily="50" charset="-128"/>
              <a:ea typeface="Meiryo UI" panose="020B0604030504040204" pitchFamily="50" charset="-128"/>
            </a:endParaRPr>
          </a:p>
        </p:txBody>
      </p:sp>
      <p:sp>
        <p:nvSpPr>
          <p:cNvPr id="5" name="フッター プレースホルダー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ja-JP" sz="1200">
                <a:solidFill>
                  <a:schemeClr val="tx1">
                    <a:tint val="82000"/>
                  </a:schemeClr>
                </a:solidFill>
                <a:latin typeface="Meiryo UI" panose="020B0604030504040204" pitchFamily="50" charset="-128"/>
                <a:ea typeface="Meiryo UI" panose="020B0604030504040204" pitchFamily="50" charset="-128"/>
              </a:defRPr>
            </a:lvl1pPr>
          </a:lstStyle>
          <a:p>
            <a:endParaRPr lang="ja-JP" altLang="en-US" dirty="0">
              <a:latin typeface="Meiryo UI" panose="020B0604030504040204" pitchFamily="50" charset="-128"/>
              <a:ea typeface="Meiryo UI" panose="020B0604030504040204" pitchFamily="50" charset="-128"/>
            </a:endParaRPr>
          </a:p>
        </p:txBody>
      </p:sp>
      <p:sp>
        <p:nvSpPr>
          <p:cNvPr id="6" name="スライド番号プレースホルダー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lang="ja-JP" sz="1200">
                <a:solidFill>
                  <a:schemeClr val="tx1">
                    <a:tint val="82000"/>
                  </a:schemeClr>
                </a:solidFill>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hf sldNum="0" hdr="0" ftr="0" dt="0"/>
  <p:txStyles>
    <p:titleStyle>
      <a:lvl1pPr algn="l" defTabSz="914400" rtl="0" eaLnBrk="1" latinLnBrk="0" hangingPunct="1">
        <a:lnSpc>
          <a:spcPct val="90000"/>
        </a:lnSpc>
        <a:spcBef>
          <a:spcPct val="0"/>
        </a:spcBef>
        <a:buNone/>
        <a:defRPr kumimoji="1" lang="ja-JP" sz="4400" kern="120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lang="ja-JP" sz="28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lang="ja-JP" sz="2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lang="ja-JP" sz="20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cs"/>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cs"/>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cs"/>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cs"/>
          <a:ea typeface="+mn-ea"/>
          <a:cs typeface="+mn-cs"/>
        </a:defRPr>
      </a:lvl9pPr>
    </p:bodyStyle>
    <p:otherStyle>
      <a:defPPr>
        <a:defRPr lang="ja-JP"/>
      </a:defPPr>
      <a:lvl1pPr marL="0" algn="l" defTabSz="914400" rtl="0" eaLnBrk="1" latinLnBrk="0" hangingPunct="1">
        <a:defRPr kumimoji="1" lang="ja-JP" sz="1800" kern="1200">
          <a:solidFill>
            <a:schemeClr val="tx1"/>
          </a:solidFill>
          <a:latin typeface="+mn-cs"/>
          <a:ea typeface="+mn-ea"/>
          <a:cs typeface="+mn-cs"/>
        </a:defRPr>
      </a:lvl1pPr>
      <a:lvl2pPr marL="457200" algn="l" defTabSz="914400" rtl="0" eaLnBrk="1" latinLnBrk="0" hangingPunct="1">
        <a:defRPr kumimoji="1" lang="ja-JP" sz="1800" kern="1200">
          <a:solidFill>
            <a:schemeClr val="tx1"/>
          </a:solidFill>
          <a:latin typeface="+mn-cs"/>
          <a:ea typeface="+mn-ea"/>
          <a:cs typeface="+mn-cs"/>
        </a:defRPr>
      </a:lvl2pPr>
      <a:lvl3pPr marL="914400" algn="l" defTabSz="914400" rtl="0" eaLnBrk="1" latinLnBrk="0" hangingPunct="1">
        <a:defRPr kumimoji="1" lang="ja-JP" sz="1800" kern="1200">
          <a:solidFill>
            <a:schemeClr val="tx1"/>
          </a:solidFill>
          <a:latin typeface="+mn-cs"/>
          <a:ea typeface="+mn-ea"/>
          <a:cs typeface="+mn-cs"/>
        </a:defRPr>
      </a:lvl3pPr>
      <a:lvl4pPr marL="1371600" algn="l" defTabSz="914400" rtl="0" eaLnBrk="1" latinLnBrk="0" hangingPunct="1">
        <a:defRPr kumimoji="1" lang="ja-JP" sz="1800" kern="1200">
          <a:solidFill>
            <a:schemeClr val="tx1"/>
          </a:solidFill>
          <a:latin typeface="+mn-cs"/>
          <a:ea typeface="+mn-ea"/>
          <a:cs typeface="+mn-cs"/>
        </a:defRPr>
      </a:lvl4pPr>
      <a:lvl5pPr marL="1828800" algn="l" defTabSz="914400" rtl="0" eaLnBrk="1" latinLnBrk="0" hangingPunct="1">
        <a:defRPr kumimoji="1" lang="ja-JP" sz="1800" kern="1200">
          <a:solidFill>
            <a:schemeClr val="tx1"/>
          </a:solidFill>
          <a:latin typeface="+mn-cs"/>
          <a:ea typeface="+mn-ea"/>
          <a:cs typeface="+mn-cs"/>
        </a:defRPr>
      </a:lvl5pPr>
      <a:lvl6pPr marL="2286000" algn="l" defTabSz="914400" rtl="0" eaLnBrk="1" latinLnBrk="0" hangingPunct="1">
        <a:defRPr kumimoji="1" lang="ja-JP" sz="1800" kern="1200">
          <a:solidFill>
            <a:schemeClr val="tx1"/>
          </a:solidFill>
          <a:latin typeface="+mn-cs"/>
          <a:ea typeface="+mn-ea"/>
          <a:cs typeface="+mn-cs"/>
        </a:defRPr>
      </a:lvl6pPr>
      <a:lvl7pPr marL="2743200" algn="l" defTabSz="914400" rtl="0" eaLnBrk="1" latinLnBrk="0" hangingPunct="1">
        <a:defRPr kumimoji="1" lang="ja-JP" sz="1800" kern="1200">
          <a:solidFill>
            <a:schemeClr val="tx1"/>
          </a:solidFill>
          <a:latin typeface="+mn-cs"/>
          <a:ea typeface="+mn-ea"/>
          <a:cs typeface="+mn-cs"/>
        </a:defRPr>
      </a:lvl7pPr>
      <a:lvl8pPr marL="3200400" algn="l" defTabSz="914400" rtl="0" eaLnBrk="1" latinLnBrk="0" hangingPunct="1">
        <a:defRPr kumimoji="1" lang="ja-JP" sz="1800" kern="1200">
          <a:solidFill>
            <a:schemeClr val="tx1"/>
          </a:solidFill>
          <a:latin typeface="+mn-cs"/>
          <a:ea typeface="+mn-ea"/>
          <a:cs typeface="+mn-cs"/>
        </a:defRPr>
      </a:lvl8pPr>
      <a:lvl9pPr marL="3657600" algn="l" defTabSz="914400" rtl="0" eaLnBrk="1" latinLnBrk="0" hangingPunct="1">
        <a:defRPr kumimoji="1" lang="ja-JP" sz="1800" kern="1200">
          <a:solidFill>
            <a:schemeClr val="tx1"/>
          </a:solidFill>
          <a:latin typeface="+mn-cs"/>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microsoft.com/office/2018/10/relationships/comments" Target="../comments/modernComment_101_E8E494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04_84C71328.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393062E9-FB83-06D1-7CA3-D6051E38924E}"/>
              </a:ext>
            </a:extLst>
          </p:cNvPr>
          <p:cNvSpPr>
            <a:spLocks noGrp="1"/>
          </p:cNvSpPr>
          <p:nvPr>
            <p:ph type="ctrTitle"/>
          </p:nvPr>
        </p:nvSpPr>
        <p:spPr/>
        <p:txBody>
          <a:bodyPr/>
          <a:lstStyle/>
          <a:p>
            <a:r>
              <a:rPr lang="ja-JP" altLang="en-US" dirty="0"/>
              <a:t>２班</a:t>
            </a:r>
            <a:br>
              <a:rPr lang="en-US" altLang="ja-JP" dirty="0"/>
            </a:br>
            <a:r>
              <a:rPr lang="ja-JP" altLang="en-US" sz="2800" dirty="0"/>
              <a:t>卒業制作</a:t>
            </a:r>
            <a:r>
              <a:rPr lang="ja-JP" altLang="en-US" sz="2800" dirty="0">
                <a:latin typeface="ＭＳ Ｐゴシック" panose="020B0600070205080204" pitchFamily="50" charset="-128"/>
                <a:ea typeface="ＭＳ Ｐゴシック" panose="020B0600070205080204" pitchFamily="50" charset="-128"/>
              </a:rPr>
              <a:t>プライベートクラウド</a:t>
            </a:r>
            <a:r>
              <a:rPr lang="ja-JP" altLang="en-US" sz="2800" dirty="0"/>
              <a:t>（仮称）</a:t>
            </a:r>
            <a:endParaRPr lang="ja-JP" altLang="en-US" dirty="0"/>
          </a:p>
        </p:txBody>
      </p:sp>
    </p:spTree>
    <p:extLst>
      <p:ext uri="{BB962C8B-B14F-4D97-AF65-F5344CB8AC3E}">
        <p14:creationId xmlns:p14="http://schemas.microsoft.com/office/powerpoint/2010/main" val="517426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CC535EFD-8DF2-CCBF-32EB-86DE2EFD95B4}"/>
              </a:ext>
            </a:extLst>
          </p:cNvPr>
          <p:cNvSpPr txBox="1"/>
          <p:nvPr/>
        </p:nvSpPr>
        <p:spPr>
          <a:xfrm>
            <a:off x="316328" y="730891"/>
            <a:ext cx="1210588" cy="707886"/>
          </a:xfrm>
          <a:prstGeom prst="rect">
            <a:avLst/>
          </a:prstGeom>
          <a:noFill/>
        </p:spPr>
        <p:txBody>
          <a:bodyPr wrap="none" rtlCol="0">
            <a:spAutoFit/>
          </a:bodyPr>
          <a:lstStyle/>
          <a:p>
            <a:r>
              <a:rPr kumimoji="1" lang="ja-JP" altLang="en-US" sz="4000" dirty="0">
                <a:latin typeface="ＭＳ Ｐゴシック" panose="020B0600070205080204" pitchFamily="50" charset="-128"/>
                <a:ea typeface="ＭＳ Ｐゴシック" panose="020B0600070205080204" pitchFamily="50" charset="-128"/>
              </a:rPr>
              <a:t>背景</a:t>
            </a:r>
          </a:p>
        </p:txBody>
      </p:sp>
      <p:sp>
        <p:nvSpPr>
          <p:cNvPr id="7" name="テキスト ボックス 6">
            <a:extLst>
              <a:ext uri="{FF2B5EF4-FFF2-40B4-BE49-F238E27FC236}">
                <a16:creationId xmlns:a16="http://schemas.microsoft.com/office/drawing/2014/main" id="{41E33D1B-A970-BD41-0AE3-E32B2D431C67}"/>
              </a:ext>
            </a:extLst>
          </p:cNvPr>
          <p:cNvSpPr txBox="1"/>
          <p:nvPr/>
        </p:nvSpPr>
        <p:spPr>
          <a:xfrm>
            <a:off x="316329" y="1675501"/>
            <a:ext cx="7984878" cy="830997"/>
          </a:xfrm>
          <a:prstGeom prst="rect">
            <a:avLst/>
          </a:prstGeom>
          <a:noFill/>
        </p:spPr>
        <p:txBody>
          <a:bodyPr wrap="none" rtlCol="0">
            <a:spAutoFit/>
          </a:bodyPr>
          <a:lstStyle/>
          <a:p>
            <a:r>
              <a:rPr kumimoji="1" lang="ja-JP" altLang="en-US" sz="2400" dirty="0">
                <a:latin typeface="ＭＳ Ｐゴシック" panose="020B0600070205080204" pitchFamily="50" charset="-128"/>
                <a:ea typeface="ＭＳ Ｐゴシック" panose="020B0600070205080204" pitchFamily="50" charset="-128"/>
              </a:rPr>
              <a:t>サーバーや使わなくなった</a:t>
            </a:r>
            <a:r>
              <a:rPr kumimoji="1" lang="en-US" altLang="ja-JP" sz="2400" dirty="0">
                <a:latin typeface="ＭＳ Ｐゴシック" panose="020B0600070205080204" pitchFamily="50" charset="-128"/>
                <a:ea typeface="ＭＳ Ｐゴシック" panose="020B0600070205080204" pitchFamily="50" charset="-128"/>
              </a:rPr>
              <a:t>PC</a:t>
            </a:r>
            <a:r>
              <a:rPr kumimoji="1" lang="ja-JP" altLang="en-US" sz="2400" dirty="0">
                <a:latin typeface="ＭＳ Ｐゴシック" panose="020B0600070205080204" pitchFamily="50" charset="-128"/>
                <a:ea typeface="ＭＳ Ｐゴシック" panose="020B0600070205080204" pitchFamily="50" charset="-128"/>
              </a:rPr>
              <a:t>など、マシンリソースはあるが、</a:t>
            </a:r>
            <a:endParaRPr kumimoji="1" lang="en-US" altLang="ja-JP" sz="2400" dirty="0">
              <a:latin typeface="ＭＳ Ｐゴシック" panose="020B0600070205080204" pitchFamily="50" charset="-128"/>
              <a:ea typeface="ＭＳ Ｐゴシック" panose="020B0600070205080204" pitchFamily="50" charset="-128"/>
            </a:endParaRPr>
          </a:p>
          <a:p>
            <a:r>
              <a:rPr kumimoji="1" lang="ja-JP" altLang="en-US" sz="2400" dirty="0">
                <a:latin typeface="ＭＳ Ｐゴシック" panose="020B0600070205080204" pitchFamily="50" charset="-128"/>
                <a:ea typeface="ＭＳ Ｐゴシック" panose="020B0600070205080204" pitchFamily="50" charset="-128"/>
              </a:rPr>
              <a:t>活用できていない人間がいる</a:t>
            </a:r>
          </a:p>
        </p:txBody>
      </p:sp>
      <p:sp>
        <p:nvSpPr>
          <p:cNvPr id="9" name="テキスト ボックス 8">
            <a:extLst>
              <a:ext uri="{FF2B5EF4-FFF2-40B4-BE49-F238E27FC236}">
                <a16:creationId xmlns:a16="http://schemas.microsoft.com/office/drawing/2014/main" id="{79FDFAAE-9CE7-B474-B04F-980963FDEAC0}"/>
              </a:ext>
            </a:extLst>
          </p:cNvPr>
          <p:cNvSpPr txBox="1"/>
          <p:nvPr/>
        </p:nvSpPr>
        <p:spPr>
          <a:xfrm>
            <a:off x="316328" y="2784901"/>
            <a:ext cx="10568919" cy="830997"/>
          </a:xfrm>
          <a:prstGeom prst="rect">
            <a:avLst/>
          </a:prstGeom>
          <a:noFill/>
        </p:spPr>
        <p:txBody>
          <a:bodyPr wrap="none" rtlCol="0">
            <a:spAutoFit/>
          </a:bodyPr>
          <a:lstStyle/>
          <a:p>
            <a:r>
              <a:rPr kumimoji="1" lang="ja-JP" altLang="en-US" sz="2400" dirty="0">
                <a:latin typeface="ＭＳ Ｐゴシック" panose="020B0600070205080204" pitchFamily="50" charset="-128"/>
                <a:ea typeface="ＭＳ Ｐゴシック" panose="020B0600070205080204" pitchFamily="50" charset="-128"/>
              </a:rPr>
              <a:t>サーバーを用意して遊んだり、試したいことがあってもパブリッククラウドは高額で</a:t>
            </a:r>
            <a:endParaRPr kumimoji="1" lang="en-US" altLang="ja-JP" sz="2400" dirty="0">
              <a:latin typeface="ＭＳ Ｐゴシック" panose="020B0600070205080204" pitchFamily="50" charset="-128"/>
              <a:ea typeface="ＭＳ Ｐゴシック" panose="020B0600070205080204" pitchFamily="50" charset="-128"/>
            </a:endParaRPr>
          </a:p>
          <a:p>
            <a:r>
              <a:rPr kumimoji="1" lang="ja-JP" altLang="en-US" sz="2400" dirty="0">
                <a:latin typeface="ＭＳ Ｐゴシック" panose="020B0600070205080204" pitchFamily="50" charset="-128"/>
                <a:ea typeface="ＭＳ Ｐゴシック" panose="020B0600070205080204" pitchFamily="50" charset="-128"/>
              </a:rPr>
              <a:t>手が出せない人間もいる　←こういう人を幸せにしたい</a:t>
            </a:r>
          </a:p>
        </p:txBody>
      </p:sp>
      <p:sp>
        <p:nvSpPr>
          <p:cNvPr id="11" name="テキスト ボックス 10">
            <a:extLst>
              <a:ext uri="{FF2B5EF4-FFF2-40B4-BE49-F238E27FC236}">
                <a16:creationId xmlns:a16="http://schemas.microsoft.com/office/drawing/2014/main" id="{42A507AA-DA8B-604B-77E2-3F93973EB1B6}"/>
              </a:ext>
            </a:extLst>
          </p:cNvPr>
          <p:cNvSpPr txBox="1"/>
          <p:nvPr/>
        </p:nvSpPr>
        <p:spPr>
          <a:xfrm>
            <a:off x="316328" y="3969499"/>
            <a:ext cx="11142794" cy="1200329"/>
          </a:xfrm>
          <a:prstGeom prst="rect">
            <a:avLst/>
          </a:prstGeom>
          <a:noFill/>
        </p:spPr>
        <p:txBody>
          <a:bodyPr wrap="none" rtlCol="0">
            <a:spAutoFit/>
          </a:bodyPr>
          <a:lstStyle/>
          <a:p>
            <a:r>
              <a:rPr kumimoji="1" lang="ja-JP" altLang="en-US" sz="2400" dirty="0">
                <a:latin typeface="ＭＳ Ｐゴシック" panose="020B0600070205080204" pitchFamily="50" charset="-128"/>
                <a:ea typeface="ＭＳ Ｐゴシック" panose="020B0600070205080204" pitchFamily="50" charset="-128"/>
              </a:rPr>
              <a:t>ネットワーク・クラウド専攻のはずが、実機サーバーを触る機会すらない、</a:t>
            </a:r>
            <a:endParaRPr kumimoji="1" lang="en-US" altLang="ja-JP" sz="2400" dirty="0">
              <a:latin typeface="ＭＳ Ｐゴシック" panose="020B0600070205080204" pitchFamily="50" charset="-128"/>
              <a:ea typeface="ＭＳ Ｐゴシック" panose="020B0600070205080204" pitchFamily="50" charset="-128"/>
            </a:endParaRPr>
          </a:p>
          <a:p>
            <a:r>
              <a:rPr kumimoji="1" lang="ja-JP" altLang="en-US" sz="2400" dirty="0">
                <a:latin typeface="ＭＳ Ｐゴシック" panose="020B0600070205080204" pitchFamily="50" charset="-128"/>
                <a:ea typeface="ＭＳ Ｐゴシック" panose="020B0600070205080204" pitchFamily="50" charset="-128"/>
              </a:rPr>
              <a:t>授業でもパブリッククラウドを</a:t>
            </a:r>
            <a:r>
              <a:rPr kumimoji="1" lang="en-US" altLang="ja-JP" sz="2400" dirty="0">
                <a:latin typeface="ＭＳ Ｐゴシック" panose="020B0600070205080204" pitchFamily="50" charset="-128"/>
                <a:ea typeface="ＭＳ Ｐゴシック" panose="020B0600070205080204" pitchFamily="50" charset="-128"/>
              </a:rPr>
              <a:t>1,2</a:t>
            </a:r>
            <a:r>
              <a:rPr kumimoji="1" lang="ja-JP" altLang="en-US" sz="2400" dirty="0">
                <a:latin typeface="ＭＳ Ｐゴシック" panose="020B0600070205080204" pitchFamily="50" charset="-128"/>
                <a:ea typeface="ＭＳ Ｐゴシック" panose="020B0600070205080204" pitchFamily="50" charset="-128"/>
              </a:rPr>
              <a:t>回触るだけ　←実機サーバーやクラウド環境に触れる</a:t>
            </a:r>
            <a:endParaRPr kumimoji="1" lang="en-US" altLang="ja-JP" sz="2400" dirty="0">
              <a:latin typeface="ＭＳ Ｐゴシック" panose="020B0600070205080204" pitchFamily="50" charset="-128"/>
              <a:ea typeface="ＭＳ Ｐゴシック" panose="020B0600070205080204" pitchFamily="50" charset="-128"/>
            </a:endParaRPr>
          </a:p>
          <a:p>
            <a:r>
              <a:rPr kumimoji="1" lang="ja-JP" altLang="en-US" sz="2400" dirty="0">
                <a:latin typeface="ＭＳ Ｐゴシック" panose="020B0600070205080204" pitchFamily="50" charset="-128"/>
                <a:ea typeface="ＭＳ Ｐゴシック" panose="020B0600070205080204" pitchFamily="50" charset="-128"/>
              </a:rPr>
              <a:t>機会を増やし、より深く</a:t>
            </a:r>
            <a:r>
              <a:rPr kumimoji="1" lang="en-US" altLang="ja-JP" sz="2400" dirty="0">
                <a:latin typeface="ＭＳ Ｐゴシック" panose="020B0600070205080204" pitchFamily="50" charset="-128"/>
                <a:ea typeface="ＭＳ Ｐゴシック" panose="020B0600070205080204" pitchFamily="50" charset="-128"/>
              </a:rPr>
              <a:t>IT</a:t>
            </a:r>
            <a:r>
              <a:rPr kumimoji="1" lang="ja-JP" altLang="en-US" sz="2400" dirty="0">
                <a:latin typeface="ＭＳ Ｐゴシック" panose="020B0600070205080204" pitchFamily="50" charset="-128"/>
                <a:ea typeface="ＭＳ Ｐゴシック" panose="020B0600070205080204" pitchFamily="50" charset="-128"/>
              </a:rPr>
              <a:t>インフラへの知識を深める必要がある</a:t>
            </a:r>
          </a:p>
        </p:txBody>
      </p:sp>
    </p:spTree>
    <p:extLst>
      <p:ext uri="{BB962C8B-B14F-4D97-AF65-F5344CB8AC3E}">
        <p14:creationId xmlns:p14="http://schemas.microsoft.com/office/powerpoint/2010/main" val="244205896"/>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1DA5C9F-DACB-1B14-F325-7BABA266A692}"/>
              </a:ext>
            </a:extLst>
          </p:cNvPr>
          <p:cNvSpPr txBox="1"/>
          <p:nvPr/>
        </p:nvSpPr>
        <p:spPr>
          <a:xfrm>
            <a:off x="413606" y="905574"/>
            <a:ext cx="8403262" cy="707886"/>
          </a:xfrm>
          <a:prstGeom prst="rect">
            <a:avLst/>
          </a:prstGeom>
          <a:noFill/>
        </p:spPr>
        <p:txBody>
          <a:bodyPr wrap="none" rtlCol="0">
            <a:spAutoFit/>
          </a:bodyPr>
          <a:lstStyle/>
          <a:p>
            <a:r>
              <a:rPr kumimoji="1" lang="ja-JP" altLang="en-US" sz="4000" dirty="0">
                <a:latin typeface="ＭＳ Ｐゴシック" panose="020B0600070205080204" pitchFamily="50" charset="-128"/>
                <a:ea typeface="ＭＳ Ｐゴシック" panose="020B0600070205080204" pitchFamily="50" charset="-128"/>
              </a:rPr>
              <a:t>クラウドとは？</a:t>
            </a:r>
            <a:r>
              <a:rPr kumimoji="1" lang="en-US" altLang="ja-JP" sz="4000" dirty="0">
                <a:latin typeface="ＭＳ Ｐゴシック" panose="020B0600070205080204" pitchFamily="50" charset="-128"/>
                <a:ea typeface="ＭＳ Ｐゴシック" panose="020B0600070205080204" pitchFamily="50" charset="-128"/>
              </a:rPr>
              <a:t>/</a:t>
            </a:r>
            <a:r>
              <a:rPr kumimoji="1" lang="ja-JP" altLang="en-US" sz="4000" dirty="0">
                <a:latin typeface="ＭＳ Ｐゴシック" panose="020B0600070205080204" pitchFamily="50" charset="-128"/>
                <a:ea typeface="ＭＳ Ｐゴシック" panose="020B0600070205080204" pitchFamily="50" charset="-128"/>
              </a:rPr>
              <a:t>他のサービスとの比較</a:t>
            </a:r>
          </a:p>
        </p:txBody>
      </p:sp>
      <p:sp>
        <p:nvSpPr>
          <p:cNvPr id="6" name="テキスト ボックス 5">
            <a:extLst>
              <a:ext uri="{FF2B5EF4-FFF2-40B4-BE49-F238E27FC236}">
                <a16:creationId xmlns:a16="http://schemas.microsoft.com/office/drawing/2014/main" id="{3CF9BE6D-043A-4BD8-AEE4-5007C423ED3A}"/>
              </a:ext>
            </a:extLst>
          </p:cNvPr>
          <p:cNvSpPr txBox="1"/>
          <p:nvPr/>
        </p:nvSpPr>
        <p:spPr>
          <a:xfrm>
            <a:off x="413605" y="1734514"/>
            <a:ext cx="9001182" cy="646331"/>
          </a:xfrm>
          <a:prstGeom prst="rect">
            <a:avLst/>
          </a:prstGeom>
          <a:noFill/>
        </p:spPr>
        <p:txBody>
          <a:bodyPr wrap="square" rtlCol="0">
            <a:spAutoFit/>
          </a:bodyPr>
          <a:lstStyle/>
          <a:p>
            <a:r>
              <a:rPr kumimoji="1" lang="ja-JP" altLang="en-US" dirty="0">
                <a:latin typeface="ＭＳ Ｐゴシック" panose="020B0600070205080204" pitchFamily="50" charset="-128"/>
                <a:ea typeface="ＭＳ Ｐゴシック" panose="020B0600070205080204" pitchFamily="50" charset="-128"/>
              </a:rPr>
              <a:t>ここでのクラウドとは、一般的に想像される</a:t>
            </a:r>
            <a:r>
              <a:rPr kumimoji="1" lang="en-US" altLang="ja-JP" dirty="0">
                <a:latin typeface="ＭＳ Ｐゴシック" panose="020B0600070205080204" pitchFamily="50" charset="-128"/>
                <a:ea typeface="ＭＳ Ｐゴシック" panose="020B0600070205080204" pitchFamily="50" charset="-128"/>
              </a:rPr>
              <a:t>AWS</a:t>
            </a:r>
            <a:r>
              <a:rPr kumimoji="1" lang="ja-JP" altLang="en-US" dirty="0">
                <a:latin typeface="ＭＳ Ｐゴシック" panose="020B0600070205080204" pitchFamily="50" charset="-128"/>
                <a:ea typeface="ＭＳ Ｐゴシック" panose="020B0600070205080204" pitchFamily="50" charset="-128"/>
              </a:rPr>
              <a:t>など大規模パブリッククラウドと違い、</a:t>
            </a:r>
            <a:endParaRPr kumimoji="1" lang="en-US" altLang="ja-JP" dirty="0">
              <a:latin typeface="ＭＳ Ｐゴシック" panose="020B0600070205080204" pitchFamily="50" charset="-128"/>
              <a:ea typeface="ＭＳ Ｐゴシック" panose="020B0600070205080204" pitchFamily="50" charset="-128"/>
            </a:endParaRPr>
          </a:p>
          <a:p>
            <a:r>
              <a:rPr kumimoji="1" lang="ja-JP" altLang="en-US" dirty="0">
                <a:latin typeface="ＭＳ Ｐゴシック" panose="020B0600070205080204" pitchFamily="50" charset="-128"/>
                <a:ea typeface="ＭＳ Ｐゴシック" panose="020B0600070205080204" pitchFamily="50" charset="-128"/>
              </a:rPr>
              <a:t>小規模でサーバーのリソースを貸し出しできる個人運用可能なクラウドシステムのことを</a:t>
            </a:r>
            <a:r>
              <a:rPr kumimoji="1" lang="ja-JP" altLang="en-US">
                <a:latin typeface="ＭＳ Ｐゴシック" panose="020B0600070205080204" pitchFamily="50" charset="-128"/>
                <a:ea typeface="ＭＳ Ｐゴシック" panose="020B0600070205080204" pitchFamily="50" charset="-128"/>
              </a:rPr>
              <a:t>指す</a:t>
            </a:r>
            <a:endParaRPr kumimoji="1" lang="ja-JP" altLang="en-US" dirty="0">
              <a:latin typeface="ＭＳ Ｐゴシック" panose="020B0600070205080204" pitchFamily="50" charset="-128"/>
              <a:ea typeface="ＭＳ Ｐゴシック" panose="020B0600070205080204" pitchFamily="50" charset="-128"/>
            </a:endParaRPr>
          </a:p>
        </p:txBody>
      </p:sp>
      <p:graphicFrame>
        <p:nvGraphicFramePr>
          <p:cNvPr id="7" name="表 6">
            <a:extLst>
              <a:ext uri="{FF2B5EF4-FFF2-40B4-BE49-F238E27FC236}">
                <a16:creationId xmlns:a16="http://schemas.microsoft.com/office/drawing/2014/main" id="{ECE7BD9B-45F3-88E7-95FD-936A634B1CF6}"/>
              </a:ext>
            </a:extLst>
          </p:cNvPr>
          <p:cNvGraphicFramePr>
            <a:graphicFrameLocks noGrp="1"/>
          </p:cNvGraphicFramePr>
          <p:nvPr>
            <p:extLst>
              <p:ext uri="{D42A27DB-BD31-4B8C-83A1-F6EECF244321}">
                <p14:modId xmlns:p14="http://schemas.microsoft.com/office/powerpoint/2010/main" val="3337381305"/>
              </p:ext>
            </p:extLst>
          </p:nvPr>
        </p:nvGraphicFramePr>
        <p:xfrm>
          <a:off x="413605" y="2501899"/>
          <a:ext cx="10466060" cy="3096261"/>
        </p:xfrm>
        <a:graphic>
          <a:graphicData uri="http://schemas.openxmlformats.org/drawingml/2006/table">
            <a:tbl>
              <a:tblPr firstRow="1" bandRow="1">
                <a:tableStyleId>{85BE263C-DBD7-4A20-BB59-AAB30ACAA65A}</a:tableStyleId>
              </a:tblPr>
              <a:tblGrid>
                <a:gridCol w="2616515">
                  <a:extLst>
                    <a:ext uri="{9D8B030D-6E8A-4147-A177-3AD203B41FA5}">
                      <a16:colId xmlns:a16="http://schemas.microsoft.com/office/drawing/2014/main" val="1027170911"/>
                    </a:ext>
                  </a:extLst>
                </a:gridCol>
                <a:gridCol w="2616515">
                  <a:extLst>
                    <a:ext uri="{9D8B030D-6E8A-4147-A177-3AD203B41FA5}">
                      <a16:colId xmlns:a16="http://schemas.microsoft.com/office/drawing/2014/main" val="921584601"/>
                    </a:ext>
                  </a:extLst>
                </a:gridCol>
                <a:gridCol w="2616515">
                  <a:extLst>
                    <a:ext uri="{9D8B030D-6E8A-4147-A177-3AD203B41FA5}">
                      <a16:colId xmlns:a16="http://schemas.microsoft.com/office/drawing/2014/main" val="580466377"/>
                    </a:ext>
                  </a:extLst>
                </a:gridCol>
                <a:gridCol w="2616515">
                  <a:extLst>
                    <a:ext uri="{9D8B030D-6E8A-4147-A177-3AD203B41FA5}">
                      <a16:colId xmlns:a16="http://schemas.microsoft.com/office/drawing/2014/main" val="883349181"/>
                    </a:ext>
                  </a:extLst>
                </a:gridCol>
              </a:tblGrid>
              <a:tr h="605367">
                <a:tc>
                  <a:txBody>
                    <a:bodyPr/>
                    <a:lstStyle/>
                    <a:p>
                      <a:pPr algn="ctr"/>
                      <a:endParaRPr kumimoji="1" lang="ja-JP" altLang="en-US"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TlToBr w="12700" cap="flat" cmpd="sng" algn="ctr">
                      <a:solidFill>
                        <a:schemeClr val="tx1"/>
                      </a:solidFill>
                      <a:prstDash val="solid"/>
                      <a:round/>
                      <a:headEnd type="none" w="med" len="med"/>
                      <a:tailEnd type="none" w="med" len="med"/>
                    </a:lnTlToBr>
                  </a:tcPr>
                </a:tc>
                <a:tc>
                  <a:txBody>
                    <a:bodyPr/>
                    <a:lstStyle/>
                    <a:p>
                      <a:pPr algn="ctr"/>
                      <a:r>
                        <a:rPr kumimoji="1" lang="ja-JP" altLang="en-US" dirty="0"/>
                        <a:t>本ソフトウェア</a:t>
                      </a:r>
                    </a:p>
                  </a:txBody>
                  <a:tcPr>
                    <a:lnT w="12700" cap="flat" cmpd="sng" algn="ctr">
                      <a:solidFill>
                        <a:schemeClr val="tx1"/>
                      </a:solidFill>
                      <a:prstDash val="solid"/>
                      <a:round/>
                      <a:headEnd type="none" w="med" len="med"/>
                      <a:tailEnd type="none" w="med" len="med"/>
                    </a:lnT>
                  </a:tcPr>
                </a:tc>
                <a:tc>
                  <a:txBody>
                    <a:bodyPr/>
                    <a:lstStyle/>
                    <a:p>
                      <a:pPr algn="ctr"/>
                      <a:r>
                        <a:rPr kumimoji="1" lang="ja-JP" altLang="en-US" dirty="0"/>
                        <a:t>ホスティングサービス</a:t>
                      </a:r>
                    </a:p>
                  </a:txBody>
                  <a:tcPr>
                    <a:lnT w="12700" cap="flat" cmpd="sng" algn="ctr">
                      <a:solidFill>
                        <a:schemeClr val="tx1"/>
                      </a:solidFill>
                      <a:prstDash val="solid"/>
                      <a:round/>
                      <a:headEnd type="none" w="med" len="med"/>
                      <a:tailEnd type="none" w="med" len="med"/>
                    </a:lnT>
                  </a:tcPr>
                </a:tc>
                <a:tc>
                  <a:txBody>
                    <a:bodyPr/>
                    <a:lstStyle/>
                    <a:p>
                      <a:pPr algn="ctr"/>
                      <a:r>
                        <a:rPr kumimoji="1" lang="ja-JP" altLang="en-US" dirty="0"/>
                        <a:t>大規模パブリッククラウド</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2712092231"/>
                  </a:ext>
                </a:extLst>
              </a:tr>
              <a:tr h="605367">
                <a:tc>
                  <a:txBody>
                    <a:bodyPr/>
                    <a:lstStyle/>
                    <a:p>
                      <a:pPr algn="ctr"/>
                      <a:r>
                        <a:rPr kumimoji="1" lang="ja-JP" altLang="en-US" dirty="0"/>
                        <a:t>サービスの例</a:t>
                      </a:r>
                    </a:p>
                  </a:txBody>
                  <a:tcPr>
                    <a:lnL w="12700" cap="flat" cmpd="sng" algn="ctr">
                      <a:solidFill>
                        <a:schemeClr val="tx1"/>
                      </a:solidFill>
                      <a:prstDash val="solid"/>
                      <a:round/>
                      <a:headEnd type="none" w="med" len="med"/>
                      <a:tailEnd type="none" w="med" len="med"/>
                    </a:lnL>
                  </a:tcPr>
                </a:tc>
                <a:tc>
                  <a:txBody>
                    <a:bodyPr/>
                    <a:lstStyle/>
                    <a:p>
                      <a:pPr algn="ctr"/>
                      <a:endParaRPr kumimoji="1" lang="ja-JP" altLang="en-US" dirty="0"/>
                    </a:p>
                  </a:txBody>
                  <a:tcPr>
                    <a:lnTlToBr w="12700" cap="flat" cmpd="sng" algn="ctr">
                      <a:solidFill>
                        <a:schemeClr val="tx1"/>
                      </a:solidFill>
                      <a:prstDash val="solid"/>
                      <a:round/>
                      <a:headEnd type="none" w="med" len="med"/>
                      <a:tailEnd type="none" w="med" len="med"/>
                    </a:lnTlToBr>
                  </a:tcPr>
                </a:tc>
                <a:tc>
                  <a:txBody>
                    <a:bodyPr/>
                    <a:lstStyle/>
                    <a:p>
                      <a:pPr algn="ctr"/>
                      <a:r>
                        <a:rPr kumimoji="1" lang="ja-JP" altLang="en-US" dirty="0"/>
                        <a:t>大学内ホスティングサービス</a:t>
                      </a:r>
                    </a:p>
                  </a:txBody>
                  <a:tcPr/>
                </a:tc>
                <a:tc>
                  <a:txBody>
                    <a:bodyPr/>
                    <a:lstStyle/>
                    <a:p>
                      <a:pPr algn="ctr"/>
                      <a:r>
                        <a:rPr kumimoji="1" lang="en-US" altLang="ja-JP"/>
                        <a:t>AWS,GCP,Azure</a:t>
                      </a:r>
                      <a:r>
                        <a:rPr kumimoji="1" lang="ja-JP" altLang="en-US"/>
                        <a:t>など</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320418229"/>
                  </a:ext>
                </a:extLst>
              </a:tr>
              <a:tr h="605367">
                <a:tc>
                  <a:txBody>
                    <a:bodyPr/>
                    <a:lstStyle/>
                    <a:p>
                      <a:pPr algn="ctr"/>
                      <a:r>
                        <a:rPr kumimoji="1" lang="ja-JP" altLang="en-US" dirty="0"/>
                        <a:t>リソース構築</a:t>
                      </a:r>
                    </a:p>
                  </a:txBody>
                  <a:tcPr>
                    <a:lnL w="12700" cap="flat" cmpd="sng" algn="ctr">
                      <a:solidFill>
                        <a:schemeClr val="tx1"/>
                      </a:solidFill>
                      <a:prstDash val="solid"/>
                      <a:round/>
                      <a:headEnd type="none" w="med" len="med"/>
                      <a:tailEnd type="none" w="med" len="med"/>
                    </a:lnL>
                  </a:tcPr>
                </a:tc>
                <a:tc>
                  <a:txBody>
                    <a:bodyPr/>
                    <a:lstStyle/>
                    <a:p>
                      <a:pPr algn="ctr"/>
                      <a:r>
                        <a:rPr kumimoji="1" lang="en-US" altLang="ja-JP" dirty="0"/>
                        <a:t>GUI,CLI</a:t>
                      </a:r>
                      <a:r>
                        <a:rPr kumimoji="1" lang="ja-JP" altLang="en-US" dirty="0"/>
                        <a:t>からイメージを</a:t>
                      </a:r>
                      <a:endParaRPr kumimoji="1" lang="en-US" altLang="ja-JP" dirty="0"/>
                    </a:p>
                    <a:p>
                      <a:pPr algn="ctr"/>
                      <a:r>
                        <a:rPr kumimoji="1" lang="ja-JP" altLang="en-US" dirty="0"/>
                        <a:t>元に自動作成</a:t>
                      </a:r>
                    </a:p>
                  </a:txBody>
                  <a:tcPr/>
                </a:tc>
                <a:tc>
                  <a:txBody>
                    <a:bodyPr/>
                    <a:lstStyle/>
                    <a:p>
                      <a:pPr algn="ctr"/>
                      <a:r>
                        <a:rPr kumimoji="1" lang="ja-JP" altLang="en-US" dirty="0"/>
                        <a:t>手動で仮想マシンを構築</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dirty="0"/>
                        <a:t>GUI,CLI</a:t>
                      </a:r>
                      <a:r>
                        <a:rPr kumimoji="1" lang="ja-JP" altLang="en-US" dirty="0"/>
                        <a:t>からイメージを</a:t>
                      </a:r>
                      <a:endParaRPr kumimoji="1" lang="en-US" altLang="ja-JP" dirty="0"/>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元に自動作成</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224884189"/>
                  </a:ext>
                </a:extLst>
              </a:tr>
              <a:tr h="605367">
                <a:tc>
                  <a:txBody>
                    <a:bodyPr/>
                    <a:lstStyle/>
                    <a:p>
                      <a:pPr algn="ctr"/>
                      <a:r>
                        <a:rPr kumimoji="1" lang="ja-JP" altLang="en-US" dirty="0"/>
                        <a:t>ネットワーク設定</a:t>
                      </a:r>
                    </a:p>
                  </a:txBody>
                  <a:tcPr>
                    <a:lnL w="12700" cap="flat" cmpd="sng" algn="ctr">
                      <a:solidFill>
                        <a:schemeClr val="tx1"/>
                      </a:solidFill>
                      <a:prstDash val="solid"/>
                      <a:round/>
                      <a:headEnd type="none" w="med" len="med"/>
                      <a:tailEnd type="none" w="med" len="med"/>
                    </a:lnL>
                  </a:tcPr>
                </a:tc>
                <a:tc>
                  <a:txBody>
                    <a:bodyPr/>
                    <a:lstStyle/>
                    <a:p>
                      <a:pPr algn="ctr"/>
                      <a:r>
                        <a:rPr kumimoji="1" lang="ja-JP" altLang="en-US" dirty="0"/>
                        <a:t>仮想的なネットワークを</a:t>
                      </a:r>
                      <a:endParaRPr kumimoji="1" lang="en-US" altLang="ja-JP" dirty="0"/>
                    </a:p>
                    <a:p>
                      <a:pPr algn="ctr"/>
                      <a:r>
                        <a:rPr kumimoji="1" lang="ja-JP" altLang="en-US" dirty="0"/>
                        <a:t>操作、自由度高め</a:t>
                      </a:r>
                    </a:p>
                  </a:txBody>
                  <a:tcPr/>
                </a:tc>
                <a:tc>
                  <a:txBody>
                    <a:bodyPr/>
                    <a:lstStyle/>
                    <a:p>
                      <a:pPr algn="ctr"/>
                      <a:r>
                        <a:rPr kumimoji="1" lang="ja-JP" altLang="en-US" dirty="0"/>
                        <a:t>ルーターを直接設定、</a:t>
                      </a:r>
                      <a:endParaRPr kumimoji="1" lang="en-US" altLang="ja-JP" dirty="0"/>
                    </a:p>
                    <a:p>
                      <a:pPr algn="ctr"/>
                      <a:r>
                        <a:rPr kumimoji="1" lang="ja-JP" altLang="en-US" dirty="0"/>
                        <a:t>自由度は低め</a:t>
                      </a:r>
                    </a:p>
                  </a:txBody>
                  <a:tcPr/>
                </a:tc>
                <a:tc>
                  <a:txBody>
                    <a:bodyPr/>
                    <a:lstStyle/>
                    <a:p>
                      <a:pPr algn="ctr"/>
                      <a:r>
                        <a:rPr kumimoji="1" lang="ja-JP" altLang="en-US" dirty="0"/>
                        <a:t>仮想的なネットワークを</a:t>
                      </a:r>
                      <a:endParaRPr kumimoji="1" lang="en-US" altLang="ja-JP" dirty="0"/>
                    </a:p>
                    <a:p>
                      <a:pPr algn="ctr"/>
                      <a:r>
                        <a:rPr kumimoji="1" lang="ja-JP" altLang="en-US" dirty="0"/>
                        <a:t>操作、自由度高め</a:t>
                      </a:r>
                    </a:p>
                  </a:txBody>
                  <a:tcPr>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671170949"/>
                  </a:ext>
                </a:extLst>
              </a:tr>
              <a:tr h="605367">
                <a:tc>
                  <a:txBody>
                    <a:bodyPr/>
                    <a:lstStyle/>
                    <a:p>
                      <a:pPr algn="ctr"/>
                      <a:r>
                        <a:rPr kumimoji="1" lang="ja-JP" altLang="en-US" dirty="0"/>
                        <a:t>拠点、マシンの規模</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kumimoji="1" lang="en-US" altLang="ja-JP" dirty="0"/>
                        <a:t>1</a:t>
                      </a:r>
                      <a:r>
                        <a:rPr kumimoji="1" lang="ja-JP" altLang="en-US" dirty="0"/>
                        <a:t>拠点</a:t>
                      </a:r>
                      <a:r>
                        <a:rPr kumimoji="1" lang="en-US" altLang="ja-JP" dirty="0"/>
                        <a:t>~</a:t>
                      </a:r>
                      <a:r>
                        <a:rPr kumimoji="1" lang="ja-JP" altLang="en-US" dirty="0"/>
                        <a:t>、小台数</a:t>
                      </a:r>
                    </a:p>
                  </a:txBody>
                  <a:tcPr>
                    <a:lnB w="12700" cap="flat" cmpd="sng" algn="ctr">
                      <a:solidFill>
                        <a:schemeClr val="tx1"/>
                      </a:solidFill>
                      <a:prstDash val="solid"/>
                      <a:round/>
                      <a:headEnd type="none" w="med" len="med"/>
                      <a:tailEnd type="none" w="med" len="med"/>
                    </a:lnB>
                  </a:tcPr>
                </a:tc>
                <a:tc>
                  <a:txBody>
                    <a:bodyPr/>
                    <a:lstStyle/>
                    <a:p>
                      <a:pPr algn="ctr"/>
                      <a:r>
                        <a:rPr kumimoji="1" lang="en-US" altLang="ja-JP" dirty="0"/>
                        <a:t>1</a:t>
                      </a:r>
                      <a:r>
                        <a:rPr kumimoji="1" lang="ja-JP" altLang="en-US" dirty="0"/>
                        <a:t>拠点</a:t>
                      </a:r>
                      <a:r>
                        <a:rPr kumimoji="1" lang="en-US" altLang="ja-JP" dirty="0"/>
                        <a:t>~</a:t>
                      </a:r>
                      <a:r>
                        <a:rPr kumimoji="1" lang="ja-JP" altLang="en-US" dirty="0"/>
                        <a:t>、小台数</a:t>
                      </a:r>
                    </a:p>
                  </a:txBody>
                  <a:tcPr>
                    <a:lnB w="12700" cap="flat" cmpd="sng" algn="ctr">
                      <a:solidFill>
                        <a:schemeClr val="tx1"/>
                      </a:solidFill>
                      <a:prstDash val="solid"/>
                      <a:round/>
                      <a:headEnd type="none" w="med" len="med"/>
                      <a:tailEnd type="none" w="med" len="med"/>
                    </a:lnB>
                  </a:tcPr>
                </a:tc>
                <a:tc>
                  <a:txBody>
                    <a:bodyPr/>
                    <a:lstStyle/>
                    <a:p>
                      <a:pPr algn="ctr"/>
                      <a:r>
                        <a:rPr kumimoji="1" lang="ja-JP" altLang="en-US" dirty="0"/>
                        <a:t>多拠点、多台数</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5508739"/>
                  </a:ext>
                </a:extLst>
              </a:tr>
            </a:tbl>
          </a:graphicData>
        </a:graphic>
      </p:graphicFrame>
    </p:spTree>
    <p:extLst>
      <p:ext uri="{BB962C8B-B14F-4D97-AF65-F5344CB8AC3E}">
        <p14:creationId xmlns:p14="http://schemas.microsoft.com/office/powerpoint/2010/main" val="3539782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CCDC48DF-F7E4-BA8A-E309-D7A206572AFC}"/>
              </a:ext>
            </a:extLst>
          </p:cNvPr>
          <p:cNvSpPr txBox="1"/>
          <p:nvPr/>
        </p:nvSpPr>
        <p:spPr>
          <a:xfrm>
            <a:off x="1082472" y="975114"/>
            <a:ext cx="4155305" cy="707886"/>
          </a:xfrm>
          <a:prstGeom prst="rect">
            <a:avLst/>
          </a:prstGeom>
          <a:noFill/>
        </p:spPr>
        <p:txBody>
          <a:bodyPr wrap="none" rtlCol="0">
            <a:spAutoFit/>
          </a:bodyPr>
          <a:lstStyle/>
          <a:p>
            <a:r>
              <a:rPr kumimoji="1" lang="ja-JP" altLang="en-US" sz="4000" dirty="0">
                <a:latin typeface="ＭＳ Ｐゴシック" panose="020B0600070205080204" pitchFamily="50" charset="-128"/>
                <a:ea typeface="ＭＳ Ｐゴシック" panose="020B0600070205080204" pitchFamily="50" charset="-128"/>
              </a:rPr>
              <a:t>需要、ターゲット層</a:t>
            </a:r>
          </a:p>
        </p:txBody>
      </p:sp>
      <p:sp>
        <p:nvSpPr>
          <p:cNvPr id="8" name="テキスト ボックス 7">
            <a:extLst>
              <a:ext uri="{FF2B5EF4-FFF2-40B4-BE49-F238E27FC236}">
                <a16:creationId xmlns:a16="http://schemas.microsoft.com/office/drawing/2014/main" id="{43453535-E2BB-A0D1-D91C-E9AD68E7C307}"/>
              </a:ext>
            </a:extLst>
          </p:cNvPr>
          <p:cNvSpPr txBox="1"/>
          <p:nvPr/>
        </p:nvSpPr>
        <p:spPr>
          <a:xfrm>
            <a:off x="1082472" y="1912568"/>
            <a:ext cx="8505855" cy="3970318"/>
          </a:xfrm>
          <a:prstGeom prst="rect">
            <a:avLst/>
          </a:prstGeom>
          <a:noFill/>
        </p:spPr>
        <p:txBody>
          <a:bodyPr wrap="none" rtlCol="0">
            <a:spAutoFit/>
          </a:bodyPr>
          <a:lstStyle/>
          <a:p>
            <a:r>
              <a:rPr kumimoji="1" lang="ja-JP" altLang="en-US" sz="2800" dirty="0">
                <a:latin typeface="ＭＳ Ｐゴシック" panose="020B0600070205080204" pitchFamily="50" charset="-128"/>
                <a:ea typeface="ＭＳ Ｐゴシック" panose="020B0600070205080204" pitchFamily="50" charset="-128"/>
              </a:rPr>
              <a:t>本プロジェクトのターゲットは</a:t>
            </a:r>
            <a:endParaRPr kumimoji="1" lang="en-US" altLang="ja-JP" sz="2800" dirty="0">
              <a:latin typeface="ＭＳ Ｐゴシック" panose="020B0600070205080204" pitchFamily="50" charset="-128"/>
              <a:ea typeface="ＭＳ Ｐゴシック" panose="020B0600070205080204" pitchFamily="50" charset="-128"/>
            </a:endParaRPr>
          </a:p>
          <a:p>
            <a:r>
              <a:rPr kumimoji="1" lang="ja-JP" altLang="en-US" sz="2800" dirty="0">
                <a:solidFill>
                  <a:srgbClr val="FF0000"/>
                </a:solidFill>
                <a:latin typeface="ＭＳ Ｐゴシック" panose="020B0600070205080204" pitchFamily="50" charset="-128"/>
                <a:ea typeface="ＭＳ Ｐゴシック" panose="020B0600070205080204" pitchFamily="50" charset="-128"/>
              </a:rPr>
              <a:t>あくまでも学校、学科に対してではなく</a:t>
            </a:r>
            <a:endParaRPr kumimoji="1" lang="en-US" altLang="ja-JP" sz="2800" dirty="0">
              <a:solidFill>
                <a:srgbClr val="FF0000"/>
              </a:solidFill>
              <a:latin typeface="ＭＳ Ｐゴシック" panose="020B0600070205080204" pitchFamily="50" charset="-128"/>
              <a:ea typeface="ＭＳ Ｐゴシック" panose="020B0600070205080204" pitchFamily="50" charset="-128"/>
            </a:endParaRPr>
          </a:p>
          <a:p>
            <a:r>
              <a:rPr kumimoji="1" lang="ja-JP" altLang="en-US" sz="2800" b="1" u="sng" dirty="0">
                <a:latin typeface="ＭＳ Ｐゴシック" panose="020B0600070205080204" pitchFamily="50" charset="-128"/>
                <a:ea typeface="ＭＳ Ｐゴシック" panose="020B0600070205080204" pitchFamily="50" charset="-128"/>
              </a:rPr>
              <a:t>遊び場や勉強の場を求めている学生・個々人</a:t>
            </a:r>
            <a:endParaRPr kumimoji="1" lang="en-US" altLang="ja-JP" sz="2800" b="1" u="sng" dirty="0">
              <a:latin typeface="ＭＳ Ｐゴシック" panose="020B0600070205080204" pitchFamily="50" charset="-128"/>
              <a:ea typeface="ＭＳ Ｐゴシック" panose="020B0600070205080204" pitchFamily="50" charset="-128"/>
            </a:endParaRPr>
          </a:p>
          <a:p>
            <a:r>
              <a:rPr kumimoji="1" lang="ja-JP" altLang="en-US" sz="2800" dirty="0">
                <a:latin typeface="ＭＳ Ｐゴシック" panose="020B0600070205080204" pitchFamily="50" charset="-128"/>
                <a:ea typeface="ＭＳ Ｐゴシック" panose="020B0600070205080204" pitchFamily="50" charset="-128"/>
              </a:rPr>
              <a:t>そういった人がサーバーやクラウド環境に触れ、</a:t>
            </a:r>
            <a:endParaRPr kumimoji="1" lang="en-US" altLang="ja-JP" sz="2800" dirty="0">
              <a:latin typeface="ＭＳ Ｐゴシック" panose="020B0600070205080204" pitchFamily="50" charset="-128"/>
              <a:ea typeface="ＭＳ Ｐゴシック" panose="020B0600070205080204" pitchFamily="50" charset="-128"/>
            </a:endParaRPr>
          </a:p>
          <a:p>
            <a:r>
              <a:rPr kumimoji="1" lang="ja-JP" altLang="en-US" sz="2800" dirty="0">
                <a:latin typeface="ＭＳ Ｐゴシック" panose="020B0600070205080204" pitchFamily="50" charset="-128"/>
                <a:ea typeface="ＭＳ Ｐゴシック" panose="020B0600070205080204" pitchFamily="50" charset="-128"/>
              </a:rPr>
              <a:t>遊んだり学ぶための道しるべとしたい</a:t>
            </a:r>
            <a:endParaRPr kumimoji="1" lang="en-US" altLang="ja-JP" sz="2800" dirty="0">
              <a:latin typeface="ＭＳ Ｐゴシック" panose="020B0600070205080204" pitchFamily="50" charset="-128"/>
              <a:ea typeface="ＭＳ Ｐゴシック" panose="020B0600070205080204" pitchFamily="50" charset="-128"/>
            </a:endParaRPr>
          </a:p>
          <a:p>
            <a:endParaRPr kumimoji="1" lang="en-US" altLang="ja-JP" sz="2800" dirty="0">
              <a:latin typeface="ＭＳ Ｐゴシック" panose="020B0600070205080204" pitchFamily="50" charset="-128"/>
              <a:ea typeface="ＭＳ Ｐゴシック" panose="020B0600070205080204" pitchFamily="50" charset="-128"/>
            </a:endParaRPr>
          </a:p>
          <a:p>
            <a:r>
              <a:rPr kumimoji="1" lang="ja-JP" altLang="en-US" sz="2800" dirty="0">
                <a:latin typeface="ＭＳ Ｐゴシック" panose="020B0600070205080204" pitchFamily="50" charset="-128"/>
                <a:ea typeface="ＭＳ Ｐゴシック" panose="020B0600070205080204" pitchFamily="50" charset="-128"/>
              </a:rPr>
              <a:t>持っているリソースを活用したり、</a:t>
            </a:r>
            <a:endParaRPr kumimoji="1" lang="en-US" altLang="ja-JP" sz="2800" dirty="0">
              <a:latin typeface="ＭＳ Ｐゴシック" panose="020B0600070205080204" pitchFamily="50" charset="-128"/>
              <a:ea typeface="ＭＳ Ｐゴシック" panose="020B0600070205080204" pitchFamily="50" charset="-128"/>
            </a:endParaRPr>
          </a:p>
          <a:p>
            <a:r>
              <a:rPr kumimoji="1" lang="ja-JP" altLang="en-US" sz="2800" dirty="0">
                <a:latin typeface="ＭＳ Ｐゴシック" panose="020B0600070205080204" pitchFamily="50" charset="-128"/>
                <a:ea typeface="ＭＳ Ｐゴシック" panose="020B0600070205080204" pitchFamily="50" charset="-128"/>
              </a:rPr>
              <a:t>友達同士で中古のサーバーを買ったり、</a:t>
            </a:r>
            <a:endParaRPr kumimoji="1" lang="en-US" altLang="ja-JP" sz="2800" dirty="0">
              <a:latin typeface="ＭＳ Ｐゴシック" panose="020B0600070205080204" pitchFamily="50" charset="-128"/>
              <a:ea typeface="ＭＳ Ｐゴシック" panose="020B0600070205080204" pitchFamily="50" charset="-128"/>
            </a:endParaRPr>
          </a:p>
          <a:p>
            <a:r>
              <a:rPr kumimoji="1" lang="ja-JP" altLang="en-US" sz="2800" dirty="0">
                <a:latin typeface="ＭＳ Ｐゴシック" panose="020B0600070205080204" pitchFamily="50" charset="-128"/>
                <a:ea typeface="ＭＳ Ｐゴシック" panose="020B0600070205080204" pitchFamily="50" charset="-128"/>
              </a:rPr>
              <a:t>このソフトウェアが興味のある人間の刺激になればいい</a:t>
            </a:r>
          </a:p>
        </p:txBody>
      </p:sp>
    </p:spTree>
    <p:extLst>
      <p:ext uri="{BB962C8B-B14F-4D97-AF65-F5344CB8AC3E}">
        <p14:creationId xmlns:p14="http://schemas.microsoft.com/office/powerpoint/2010/main" val="3362334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0206660-D6BD-A4C3-C594-DF7D44E4FB2C}"/>
              </a:ext>
            </a:extLst>
          </p:cNvPr>
          <p:cNvSpPr txBox="1"/>
          <p:nvPr/>
        </p:nvSpPr>
        <p:spPr>
          <a:xfrm>
            <a:off x="582938" y="416314"/>
            <a:ext cx="1210588" cy="707886"/>
          </a:xfrm>
          <a:prstGeom prst="rect">
            <a:avLst/>
          </a:prstGeom>
          <a:noFill/>
        </p:spPr>
        <p:txBody>
          <a:bodyPr wrap="none" rtlCol="0">
            <a:spAutoFit/>
          </a:bodyPr>
          <a:lstStyle/>
          <a:p>
            <a:r>
              <a:rPr kumimoji="1" lang="ja-JP" altLang="en-US" sz="4000" dirty="0">
                <a:latin typeface="ＭＳ Ｐゴシック" panose="020B0600070205080204" pitchFamily="50" charset="-128"/>
                <a:ea typeface="ＭＳ Ｐゴシック" panose="020B0600070205080204" pitchFamily="50" charset="-128"/>
              </a:rPr>
              <a:t>機能</a:t>
            </a:r>
          </a:p>
        </p:txBody>
      </p:sp>
      <p:sp>
        <p:nvSpPr>
          <p:cNvPr id="6" name="テキスト ボックス 5">
            <a:extLst>
              <a:ext uri="{FF2B5EF4-FFF2-40B4-BE49-F238E27FC236}">
                <a16:creationId xmlns:a16="http://schemas.microsoft.com/office/drawing/2014/main" id="{E996D4EE-1FAB-6757-20DF-3C1B5D96421D}"/>
              </a:ext>
            </a:extLst>
          </p:cNvPr>
          <p:cNvSpPr txBox="1"/>
          <p:nvPr/>
        </p:nvSpPr>
        <p:spPr>
          <a:xfrm>
            <a:off x="582938" y="1124200"/>
            <a:ext cx="4663456" cy="461665"/>
          </a:xfrm>
          <a:prstGeom prst="rect">
            <a:avLst/>
          </a:prstGeom>
          <a:noFill/>
        </p:spPr>
        <p:txBody>
          <a:bodyPr wrap="none" rtlCol="0">
            <a:spAutoFit/>
          </a:bodyPr>
          <a:lstStyle/>
          <a:p>
            <a:r>
              <a:rPr kumimoji="1" lang="ja-JP" altLang="en-US" sz="2400" dirty="0">
                <a:latin typeface="ＭＳ Ｐゴシック" panose="020B0600070205080204" pitchFamily="50" charset="-128"/>
                <a:ea typeface="ＭＳ Ｐゴシック" panose="020B0600070205080204" pitchFamily="50" charset="-128"/>
              </a:rPr>
              <a:t>仮想マシン構築、実行、運用機能</a:t>
            </a:r>
          </a:p>
        </p:txBody>
      </p:sp>
      <p:sp>
        <p:nvSpPr>
          <p:cNvPr id="7" name="テキスト ボックス 6">
            <a:extLst>
              <a:ext uri="{FF2B5EF4-FFF2-40B4-BE49-F238E27FC236}">
                <a16:creationId xmlns:a16="http://schemas.microsoft.com/office/drawing/2014/main" id="{92138E71-02F0-53DC-8FA8-F1BF67BFB1B3}"/>
              </a:ext>
            </a:extLst>
          </p:cNvPr>
          <p:cNvSpPr txBox="1"/>
          <p:nvPr/>
        </p:nvSpPr>
        <p:spPr>
          <a:xfrm>
            <a:off x="582938" y="1585865"/>
            <a:ext cx="11097910" cy="1077218"/>
          </a:xfrm>
          <a:prstGeom prst="rect">
            <a:avLst/>
          </a:prstGeom>
          <a:noFill/>
        </p:spPr>
        <p:txBody>
          <a:bodyPr wrap="none" rtlCol="0">
            <a:spAutoFit/>
          </a:bodyPr>
          <a:lstStyle/>
          <a:p>
            <a:pPr marL="0" indent="0">
              <a:buNone/>
            </a:pPr>
            <a:r>
              <a:rPr lang="ja-JP" altLang="en-US" u="sng" dirty="0">
                <a:latin typeface="ＭＳ Ｐゴシック" panose="020B0600070205080204" pitchFamily="50" charset="-128"/>
                <a:ea typeface="ＭＳ Ｐゴシック" panose="020B0600070205080204" pitchFamily="50" charset="-128"/>
              </a:rPr>
              <a:t>プライベートネットワーク環境が整備されており</a:t>
            </a:r>
            <a:r>
              <a:rPr lang="ja-JP" altLang="en-US" dirty="0">
                <a:latin typeface="ＭＳ Ｐゴシック" panose="020B0600070205080204" pitchFamily="50" charset="-128"/>
                <a:ea typeface="ＭＳ Ｐゴシック" panose="020B0600070205080204" pitchFamily="50" charset="-128"/>
              </a:rPr>
              <a:t>、</a:t>
            </a:r>
            <a:r>
              <a:rPr lang="ja-JP" altLang="ja-JP" dirty="0">
                <a:latin typeface="ＭＳ Ｐゴシック" panose="020B0600070205080204" pitchFamily="50" charset="-128"/>
                <a:ea typeface="ＭＳ Ｐゴシック" panose="020B0600070205080204" pitchFamily="50" charset="-128"/>
              </a:rPr>
              <a:t>予め用意されたUbuntu、DebianなどのOSイメージをもとに、</a:t>
            </a:r>
            <a:endParaRPr lang="en-US" altLang="ja-JP" dirty="0">
              <a:latin typeface="ＭＳ Ｐゴシック" panose="020B0600070205080204" pitchFamily="50" charset="-128"/>
              <a:ea typeface="ＭＳ Ｐゴシック" panose="020B0600070205080204" pitchFamily="50" charset="-128"/>
            </a:endParaRPr>
          </a:p>
          <a:p>
            <a:pPr marL="0" indent="0">
              <a:buNone/>
            </a:pPr>
            <a:r>
              <a:rPr lang="ja-JP" altLang="ja-JP" u="sng" dirty="0">
                <a:latin typeface="ＭＳ Ｐゴシック" panose="020B0600070205080204" pitchFamily="50" charset="-128"/>
                <a:ea typeface="ＭＳ Ｐゴシック" panose="020B0600070205080204" pitchFamily="50" charset="-128"/>
              </a:rPr>
              <a:t>割り当てるメモリ数</a:t>
            </a:r>
            <a:r>
              <a:rPr lang="ja-JP" altLang="ja-JP" dirty="0">
                <a:latin typeface="ＭＳ Ｐゴシック" panose="020B0600070205080204" pitchFamily="50" charset="-128"/>
                <a:ea typeface="ＭＳ Ｐゴシック" panose="020B0600070205080204" pitchFamily="50" charset="-128"/>
              </a:rPr>
              <a:t>、</a:t>
            </a:r>
            <a:r>
              <a:rPr lang="ja-JP" altLang="ja-JP" u="sng" dirty="0">
                <a:latin typeface="ＭＳ Ｐゴシック" panose="020B0600070205080204" pitchFamily="50" charset="-128"/>
                <a:ea typeface="ＭＳ Ｐゴシック" panose="020B0600070205080204" pitchFamily="50" charset="-128"/>
              </a:rPr>
              <a:t>仮想CPU数</a:t>
            </a:r>
            <a:r>
              <a:rPr lang="ja-JP" altLang="en-US" dirty="0">
                <a:latin typeface="ＭＳ Ｐゴシック" panose="020B0600070205080204" pitchFamily="50" charset="-128"/>
                <a:ea typeface="ＭＳ Ｐゴシック" panose="020B0600070205080204" pitchFamily="50" charset="-128"/>
              </a:rPr>
              <a:t>、</a:t>
            </a:r>
            <a:r>
              <a:rPr lang="ja-JP" altLang="en-US" u="sng" dirty="0">
                <a:latin typeface="ＭＳ Ｐゴシック" panose="020B0600070205080204" pitchFamily="50" charset="-128"/>
                <a:ea typeface="ＭＳ Ｐゴシック" panose="020B0600070205080204" pitchFamily="50" charset="-128"/>
              </a:rPr>
              <a:t>導入ミドルウェア</a:t>
            </a:r>
            <a:r>
              <a:rPr lang="ja-JP" altLang="en-US" dirty="0">
                <a:latin typeface="ＭＳ Ｐゴシック" panose="020B0600070205080204" pitchFamily="50" charset="-128"/>
                <a:ea typeface="ＭＳ Ｐゴシック" panose="020B0600070205080204" pitchFamily="50" charset="-128"/>
              </a:rPr>
              <a:t>、</a:t>
            </a:r>
            <a:r>
              <a:rPr lang="en-US" altLang="ja-JP" u="sng" dirty="0">
                <a:latin typeface="ＭＳ Ｐゴシック" panose="020B0600070205080204" pitchFamily="50" charset="-128"/>
                <a:ea typeface="ＭＳ Ｐゴシック" panose="020B0600070205080204" pitchFamily="50" charset="-128"/>
              </a:rPr>
              <a:t>VGPU</a:t>
            </a:r>
            <a:r>
              <a:rPr lang="ja-JP" altLang="en-US" u="sng" dirty="0">
                <a:latin typeface="ＭＳ Ｐゴシック" panose="020B0600070205080204" pitchFamily="50" charset="-128"/>
                <a:ea typeface="ＭＳ Ｐゴシック" panose="020B0600070205080204" pitchFamily="50" charset="-128"/>
              </a:rPr>
              <a:t>の割り当て数</a:t>
            </a:r>
            <a:r>
              <a:rPr lang="ja-JP" altLang="ja-JP" dirty="0">
                <a:latin typeface="ＭＳ Ｐゴシック" panose="020B0600070205080204" pitchFamily="50" charset="-128"/>
                <a:ea typeface="ＭＳ Ｐゴシック" panose="020B0600070205080204" pitchFamily="50" charset="-128"/>
              </a:rPr>
              <a:t>を指定して、仮想マシンを構築できる機能</a:t>
            </a:r>
            <a:endParaRPr lang="en-US" altLang="ja-JP" dirty="0">
              <a:latin typeface="ＭＳ Ｐゴシック" panose="020B0600070205080204" pitchFamily="50" charset="-128"/>
              <a:ea typeface="ＭＳ Ｐゴシック" panose="020B0600070205080204" pitchFamily="50" charset="-128"/>
            </a:endParaRPr>
          </a:p>
          <a:p>
            <a:pPr marL="0" indent="0">
              <a:buNone/>
            </a:pPr>
            <a:endParaRPr lang="en-US" altLang="ja-JP" sz="2800" dirty="0">
              <a:latin typeface="ＭＳ Ｐゴシック" panose="020B0600070205080204" pitchFamily="50" charset="-128"/>
              <a:ea typeface="ＭＳ Ｐゴシック" panose="020B0600070205080204" pitchFamily="50" charset="-128"/>
            </a:endParaRPr>
          </a:p>
        </p:txBody>
      </p:sp>
      <p:sp>
        <p:nvSpPr>
          <p:cNvPr id="10" name="テキスト ボックス 9">
            <a:extLst>
              <a:ext uri="{FF2B5EF4-FFF2-40B4-BE49-F238E27FC236}">
                <a16:creationId xmlns:a16="http://schemas.microsoft.com/office/drawing/2014/main" id="{CA34631F-C5D2-E963-DEF6-784B6927C481}"/>
              </a:ext>
            </a:extLst>
          </p:cNvPr>
          <p:cNvSpPr txBox="1"/>
          <p:nvPr/>
        </p:nvSpPr>
        <p:spPr>
          <a:xfrm>
            <a:off x="582938" y="2377267"/>
            <a:ext cx="4450257" cy="461665"/>
          </a:xfrm>
          <a:prstGeom prst="rect">
            <a:avLst/>
          </a:prstGeom>
          <a:noFill/>
        </p:spPr>
        <p:txBody>
          <a:bodyPr wrap="none" rtlCol="0">
            <a:spAutoFit/>
          </a:bodyPr>
          <a:lstStyle/>
          <a:p>
            <a:r>
              <a:rPr kumimoji="1" lang="ja-JP" altLang="en-US" sz="2400" dirty="0">
                <a:latin typeface="ＭＳ Ｐゴシック" panose="020B0600070205080204" pitchFamily="50" charset="-128"/>
                <a:ea typeface="ＭＳ Ｐゴシック" panose="020B0600070205080204" pitchFamily="50" charset="-128"/>
              </a:rPr>
              <a:t>ポートフォリオ公開環境構築機能</a:t>
            </a:r>
          </a:p>
        </p:txBody>
      </p:sp>
      <p:sp>
        <p:nvSpPr>
          <p:cNvPr id="12" name="テキスト ボックス 11">
            <a:extLst>
              <a:ext uri="{FF2B5EF4-FFF2-40B4-BE49-F238E27FC236}">
                <a16:creationId xmlns:a16="http://schemas.microsoft.com/office/drawing/2014/main" id="{06E4A2D3-964F-A558-CB24-D1D325C4F2A5}"/>
              </a:ext>
            </a:extLst>
          </p:cNvPr>
          <p:cNvSpPr txBox="1"/>
          <p:nvPr/>
        </p:nvSpPr>
        <p:spPr>
          <a:xfrm>
            <a:off x="582938" y="2838932"/>
            <a:ext cx="10346102" cy="369332"/>
          </a:xfrm>
          <a:prstGeom prst="rect">
            <a:avLst/>
          </a:prstGeom>
          <a:noFill/>
        </p:spPr>
        <p:txBody>
          <a:bodyPr wrap="none" rtlCol="0">
            <a:spAutoFit/>
          </a:bodyPr>
          <a:lstStyle/>
          <a:p>
            <a:pPr marL="0" indent="0">
              <a:buNone/>
            </a:pPr>
            <a:r>
              <a:rPr lang="en-US" altLang="ja-JP" dirty="0">
                <a:latin typeface="ＭＳ Ｐゴシック" panose="020B0600070205080204" pitchFamily="50" charset="-128"/>
                <a:ea typeface="ＭＳ Ｐゴシック" panose="020B0600070205080204" pitchFamily="50" charset="-128"/>
              </a:rPr>
              <a:t>WordPress + MySQL</a:t>
            </a:r>
            <a:r>
              <a:rPr lang="ja-JP" altLang="en-US" dirty="0">
                <a:latin typeface="ＭＳ Ｐゴシック" panose="020B0600070205080204" pitchFamily="50" charset="-128"/>
                <a:ea typeface="ＭＳ Ｐゴシック" panose="020B0600070205080204" pitchFamily="50" charset="-128"/>
              </a:rPr>
              <a:t>環境をベースに学生向けポートフォリオの作成に特化した環境を構築、提供する機能</a:t>
            </a:r>
          </a:p>
        </p:txBody>
      </p:sp>
      <p:sp>
        <p:nvSpPr>
          <p:cNvPr id="14" name="テキスト ボックス 13">
            <a:extLst>
              <a:ext uri="{FF2B5EF4-FFF2-40B4-BE49-F238E27FC236}">
                <a16:creationId xmlns:a16="http://schemas.microsoft.com/office/drawing/2014/main" id="{A2930A09-7764-D1A6-5A25-D2FEA0E08919}"/>
              </a:ext>
            </a:extLst>
          </p:cNvPr>
          <p:cNvSpPr txBox="1"/>
          <p:nvPr/>
        </p:nvSpPr>
        <p:spPr>
          <a:xfrm>
            <a:off x="582938" y="3353335"/>
            <a:ext cx="3651962" cy="461665"/>
          </a:xfrm>
          <a:prstGeom prst="rect">
            <a:avLst/>
          </a:prstGeom>
          <a:noFill/>
        </p:spPr>
        <p:txBody>
          <a:bodyPr wrap="none" rtlCol="0">
            <a:spAutoFit/>
          </a:bodyPr>
          <a:lstStyle/>
          <a:p>
            <a:r>
              <a:rPr kumimoji="1" lang="ja-JP" altLang="en-US" sz="2400" dirty="0">
                <a:latin typeface="ＭＳ Ｐゴシック" panose="020B0600070205080204" pitchFamily="50" charset="-128"/>
                <a:ea typeface="ＭＳ Ｐゴシック" panose="020B0600070205080204" pitchFamily="50" charset="-128"/>
              </a:rPr>
              <a:t>クラウド環境運用支援機能</a:t>
            </a:r>
          </a:p>
        </p:txBody>
      </p:sp>
      <p:sp>
        <p:nvSpPr>
          <p:cNvPr id="15" name="テキスト ボックス 14">
            <a:extLst>
              <a:ext uri="{FF2B5EF4-FFF2-40B4-BE49-F238E27FC236}">
                <a16:creationId xmlns:a16="http://schemas.microsoft.com/office/drawing/2014/main" id="{7078378C-C55E-45BF-CC37-4BC67163C3E9}"/>
              </a:ext>
            </a:extLst>
          </p:cNvPr>
          <p:cNvSpPr txBox="1"/>
          <p:nvPr/>
        </p:nvSpPr>
        <p:spPr>
          <a:xfrm>
            <a:off x="582938" y="3815000"/>
            <a:ext cx="8228535" cy="646331"/>
          </a:xfrm>
          <a:prstGeom prst="rect">
            <a:avLst/>
          </a:prstGeom>
          <a:noFill/>
        </p:spPr>
        <p:txBody>
          <a:bodyPr wrap="none" rtlCol="0">
            <a:spAutoFit/>
          </a:bodyPr>
          <a:lstStyle/>
          <a:p>
            <a:pPr marL="0" indent="0">
              <a:buNone/>
            </a:pPr>
            <a:r>
              <a:rPr lang="ja-JP" altLang="en-US" dirty="0">
                <a:latin typeface="ＭＳ Ｐゴシック" panose="020B0600070205080204" pitchFamily="50" charset="-128"/>
                <a:ea typeface="ＭＳ Ｐゴシック" panose="020B0600070205080204" pitchFamily="50" charset="-128"/>
              </a:rPr>
              <a:t>クラウド環境を構築するにあたって運用を支援し容易にする</a:t>
            </a:r>
            <a:endParaRPr lang="en-US" altLang="ja-JP" dirty="0">
              <a:latin typeface="ＭＳ Ｐゴシック" panose="020B0600070205080204" pitchFamily="50" charset="-128"/>
              <a:ea typeface="ＭＳ Ｐゴシック" panose="020B0600070205080204" pitchFamily="50" charset="-128"/>
            </a:endParaRPr>
          </a:p>
          <a:p>
            <a:pPr marL="0" indent="0">
              <a:buNone/>
            </a:pPr>
            <a:r>
              <a:rPr lang="ja-JP" altLang="en-US" dirty="0">
                <a:latin typeface="ＭＳ Ｐゴシック" panose="020B0600070205080204" pitchFamily="50" charset="-128"/>
                <a:ea typeface="ＭＳ Ｐゴシック" panose="020B0600070205080204" pitchFamily="50" charset="-128"/>
              </a:rPr>
              <a:t>物理マシンを増やしたときに特段の操作を必要とせずにクラスタに追加する機能など</a:t>
            </a:r>
          </a:p>
        </p:txBody>
      </p:sp>
      <p:sp>
        <p:nvSpPr>
          <p:cNvPr id="16" name="テキスト ボックス 15">
            <a:extLst>
              <a:ext uri="{FF2B5EF4-FFF2-40B4-BE49-F238E27FC236}">
                <a16:creationId xmlns:a16="http://schemas.microsoft.com/office/drawing/2014/main" id="{F51A0729-9030-BD66-91E8-8EA9F4C9792F}"/>
              </a:ext>
            </a:extLst>
          </p:cNvPr>
          <p:cNvSpPr txBox="1"/>
          <p:nvPr/>
        </p:nvSpPr>
        <p:spPr>
          <a:xfrm>
            <a:off x="582938" y="4606402"/>
            <a:ext cx="5312673" cy="461665"/>
          </a:xfrm>
          <a:prstGeom prst="rect">
            <a:avLst/>
          </a:prstGeom>
          <a:noFill/>
        </p:spPr>
        <p:txBody>
          <a:bodyPr wrap="none" rtlCol="0">
            <a:spAutoFit/>
          </a:bodyPr>
          <a:lstStyle/>
          <a:p>
            <a:r>
              <a:rPr kumimoji="1" lang="ja-JP" altLang="en-US" sz="2400" dirty="0">
                <a:latin typeface="ＭＳ Ｐゴシック" panose="020B0600070205080204" pitchFamily="50" charset="-128"/>
                <a:ea typeface="ＭＳ Ｐゴシック" panose="020B0600070205080204" pitchFamily="50" charset="-128"/>
              </a:rPr>
              <a:t>仮想プライベートネットワーク構築機能</a:t>
            </a:r>
          </a:p>
        </p:txBody>
      </p:sp>
      <p:sp>
        <p:nvSpPr>
          <p:cNvPr id="17" name="テキスト ボックス 16">
            <a:extLst>
              <a:ext uri="{FF2B5EF4-FFF2-40B4-BE49-F238E27FC236}">
                <a16:creationId xmlns:a16="http://schemas.microsoft.com/office/drawing/2014/main" id="{06F40D6D-7A31-3FFE-39E8-B64EC48BF42B}"/>
              </a:ext>
            </a:extLst>
          </p:cNvPr>
          <p:cNvSpPr txBox="1"/>
          <p:nvPr/>
        </p:nvSpPr>
        <p:spPr>
          <a:xfrm>
            <a:off x="582937" y="5068067"/>
            <a:ext cx="7096815" cy="646331"/>
          </a:xfrm>
          <a:prstGeom prst="rect">
            <a:avLst/>
          </a:prstGeom>
          <a:noFill/>
        </p:spPr>
        <p:txBody>
          <a:bodyPr wrap="none" rtlCol="0">
            <a:spAutoFit/>
          </a:bodyPr>
          <a:lstStyle/>
          <a:p>
            <a:pPr marL="0" indent="0">
              <a:buNone/>
            </a:pPr>
            <a:r>
              <a:rPr lang="en-US" altLang="ja-JP" dirty="0">
                <a:latin typeface="ＭＳ Ｐゴシック" panose="020B0600070205080204" pitchFamily="50" charset="-128"/>
                <a:ea typeface="ＭＳ Ｐゴシック" panose="020B0600070205080204" pitchFamily="50" charset="-128"/>
              </a:rPr>
              <a:t>VM</a:t>
            </a:r>
            <a:r>
              <a:rPr lang="ja-JP" altLang="en-US" dirty="0">
                <a:latin typeface="ＭＳ Ｐゴシック" panose="020B0600070205080204" pitchFamily="50" charset="-128"/>
                <a:ea typeface="ＭＳ Ｐゴシック" panose="020B0600070205080204" pitchFamily="50" charset="-128"/>
              </a:rPr>
              <a:t>や</a:t>
            </a:r>
            <a:r>
              <a:rPr lang="en-US" altLang="ja-JP" dirty="0">
                <a:latin typeface="ＭＳ Ｐゴシック" panose="020B0600070205080204" pitchFamily="50" charset="-128"/>
                <a:ea typeface="ＭＳ Ｐゴシック" panose="020B0600070205080204" pitchFamily="50" charset="-128"/>
              </a:rPr>
              <a:t>IGW</a:t>
            </a:r>
            <a:r>
              <a:rPr lang="ja-JP" altLang="en-US" dirty="0">
                <a:latin typeface="ＭＳ Ｐゴシック" panose="020B0600070205080204" pitchFamily="50" charset="-128"/>
                <a:ea typeface="ＭＳ Ｐゴシック" panose="020B0600070205080204" pitchFamily="50" charset="-128"/>
              </a:rPr>
              <a:t>間を繋ぐための仮想的に独立したネットワークを作成する機能</a:t>
            </a:r>
            <a:endParaRPr lang="en-US" altLang="ja-JP" dirty="0">
              <a:latin typeface="ＭＳ Ｐゴシック" panose="020B0600070205080204" pitchFamily="50" charset="-128"/>
              <a:ea typeface="ＭＳ Ｐゴシック" panose="020B0600070205080204" pitchFamily="50" charset="-128"/>
            </a:endParaRPr>
          </a:p>
          <a:p>
            <a:pPr marL="0" indent="0">
              <a:buNone/>
            </a:pPr>
            <a:r>
              <a:rPr lang="ja-JP" altLang="en-US" u="sng" dirty="0">
                <a:latin typeface="ＭＳ Ｐゴシック" panose="020B0600070205080204" pitchFamily="50" charset="-128"/>
                <a:ea typeface="ＭＳ Ｐゴシック" panose="020B0600070205080204" pitchFamily="50" charset="-128"/>
              </a:rPr>
              <a:t>そのネットワークに属した仮想マシン間のみ通信が可能</a:t>
            </a:r>
          </a:p>
        </p:txBody>
      </p:sp>
    </p:spTree>
    <p:extLst>
      <p:ext uri="{BB962C8B-B14F-4D97-AF65-F5344CB8AC3E}">
        <p14:creationId xmlns:p14="http://schemas.microsoft.com/office/powerpoint/2010/main" val="1920932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28E08673-B0D8-A08A-A0B9-04C280451289}"/>
              </a:ext>
            </a:extLst>
          </p:cNvPr>
          <p:cNvSpPr txBox="1"/>
          <p:nvPr/>
        </p:nvSpPr>
        <p:spPr>
          <a:xfrm>
            <a:off x="549073" y="499174"/>
            <a:ext cx="9943748" cy="707886"/>
          </a:xfrm>
          <a:prstGeom prst="rect">
            <a:avLst/>
          </a:prstGeom>
          <a:noFill/>
        </p:spPr>
        <p:txBody>
          <a:bodyPr wrap="none" rtlCol="0">
            <a:spAutoFit/>
          </a:bodyPr>
          <a:lstStyle/>
          <a:p>
            <a:r>
              <a:rPr kumimoji="1" lang="ja-JP" altLang="en-US" sz="4000" dirty="0">
                <a:latin typeface="ＭＳ Ｐゴシック" panose="020B0600070205080204" pitchFamily="50" charset="-128"/>
                <a:ea typeface="ＭＳ Ｐゴシック" panose="020B0600070205080204" pitchFamily="50" charset="-128"/>
              </a:rPr>
              <a:t>提供可能なサービス、だれを幸せにするか・</a:t>
            </a:r>
            <a:r>
              <a:rPr kumimoji="1" lang="en-US" altLang="ja-JP" sz="4000" dirty="0">
                <a:latin typeface="ＭＳ Ｐゴシック" panose="020B0600070205080204" pitchFamily="50" charset="-128"/>
                <a:ea typeface="ＭＳ Ｐゴシック" panose="020B0600070205080204" pitchFamily="50" charset="-128"/>
              </a:rPr>
              <a:t>1</a:t>
            </a:r>
            <a:endParaRPr kumimoji="1" lang="ja-JP" altLang="en-US" sz="4000" dirty="0">
              <a:latin typeface="ＭＳ Ｐゴシック" panose="020B0600070205080204" pitchFamily="50" charset="-128"/>
              <a:ea typeface="ＭＳ Ｐゴシック" panose="020B0600070205080204" pitchFamily="50" charset="-128"/>
            </a:endParaRPr>
          </a:p>
        </p:txBody>
      </p:sp>
      <p:sp>
        <p:nvSpPr>
          <p:cNvPr id="7" name="テキスト ボックス 6">
            <a:extLst>
              <a:ext uri="{FF2B5EF4-FFF2-40B4-BE49-F238E27FC236}">
                <a16:creationId xmlns:a16="http://schemas.microsoft.com/office/drawing/2014/main" id="{37CC1BB4-3804-41F0-4FF6-B376C84DA956}"/>
              </a:ext>
            </a:extLst>
          </p:cNvPr>
          <p:cNvSpPr txBox="1"/>
          <p:nvPr/>
        </p:nvSpPr>
        <p:spPr>
          <a:xfrm>
            <a:off x="641622" y="1207060"/>
            <a:ext cx="10908756" cy="1446550"/>
          </a:xfrm>
          <a:prstGeom prst="rect">
            <a:avLst/>
          </a:prstGeom>
          <a:noFill/>
        </p:spPr>
        <p:txBody>
          <a:bodyPr wrap="none" rtlCol="0">
            <a:spAutoFit/>
          </a:bodyPr>
          <a:lstStyle/>
          <a:p>
            <a:r>
              <a:rPr kumimoji="1" lang="ja-JP" altLang="en-US" sz="2800" dirty="0">
                <a:latin typeface="ＭＳ Ｐゴシック" panose="020B0600070205080204" pitchFamily="50" charset="-128"/>
                <a:ea typeface="ＭＳ Ｐゴシック" panose="020B0600070205080204" pitchFamily="50" charset="-128"/>
              </a:rPr>
              <a:t>・</a:t>
            </a:r>
            <a:r>
              <a:rPr kumimoji="1" lang="en-US" altLang="ja-JP" sz="2800" dirty="0">
                <a:latin typeface="ＭＳ Ｐゴシック" panose="020B0600070205080204" pitchFamily="50" charset="-128"/>
                <a:ea typeface="ＭＳ Ｐゴシック" panose="020B0600070205080204" pitchFamily="50" charset="-128"/>
              </a:rPr>
              <a:t>1.</a:t>
            </a:r>
            <a:r>
              <a:rPr kumimoji="1" lang="ja-JP" altLang="en-US" sz="2800" dirty="0">
                <a:latin typeface="ＭＳ Ｐゴシック" panose="020B0600070205080204" pitchFamily="50" charset="-128"/>
                <a:ea typeface="ＭＳ Ｐゴシック" panose="020B0600070205080204" pitchFamily="50" charset="-128"/>
              </a:rPr>
              <a:t>ポートフォリオ公開環境の提供</a:t>
            </a:r>
            <a:r>
              <a:rPr kumimoji="1" lang="en-US" altLang="ja-JP" sz="2800" dirty="0">
                <a:latin typeface="ＭＳ Ｐゴシック" panose="020B0600070205080204" pitchFamily="50" charset="-128"/>
                <a:ea typeface="ＭＳ Ｐゴシック" panose="020B0600070205080204" pitchFamily="50" charset="-128"/>
              </a:rPr>
              <a:t>(Like SaaS)</a:t>
            </a:r>
          </a:p>
          <a:p>
            <a:r>
              <a:rPr kumimoji="1" lang="ja-JP" altLang="en-US" dirty="0">
                <a:latin typeface="ＭＳ Ｐゴシック" panose="020B0600070205080204" pitchFamily="50" charset="-128"/>
                <a:ea typeface="ＭＳ Ｐゴシック" panose="020B0600070205080204" pitchFamily="50" charset="-128"/>
              </a:rPr>
              <a:t>→就職活動の際に必要となる、学生の成果物や経歴をアピールするためのポートフォリオを公開できるサービス</a:t>
            </a:r>
            <a:endParaRPr kumimoji="1" lang="en-US" altLang="ja-JP" dirty="0">
              <a:latin typeface="ＭＳ Ｐゴシック" panose="020B0600070205080204" pitchFamily="50" charset="-128"/>
              <a:ea typeface="ＭＳ Ｐゴシック" panose="020B0600070205080204" pitchFamily="50" charset="-128"/>
            </a:endParaRPr>
          </a:p>
          <a:p>
            <a:r>
              <a:rPr kumimoji="1" lang="ja-JP" altLang="en-US" dirty="0">
                <a:latin typeface="ＭＳ Ｐゴシック" panose="020B0600070205080204" pitchFamily="50" charset="-128"/>
                <a:ea typeface="ＭＳ Ｐゴシック" panose="020B0600070205080204" pitchFamily="50" charset="-128"/>
              </a:rPr>
              <a:t>   簡単に自分の開発したソフトウェアやシステムを公開し、採用担当者へアピールできる</a:t>
            </a:r>
          </a:p>
          <a:p>
            <a:r>
              <a:rPr kumimoji="1" lang="en-US" altLang="ja-JP" sz="2400" b="1" u="sng" dirty="0">
                <a:solidFill>
                  <a:srgbClr val="FF0000"/>
                </a:solidFill>
                <a:latin typeface="ＭＳ Ｐゴシック" panose="020B0600070205080204" pitchFamily="50" charset="-128"/>
                <a:ea typeface="ＭＳ Ｐゴシック" panose="020B0600070205080204" pitchFamily="50" charset="-128"/>
              </a:rPr>
              <a:t>=&gt;</a:t>
            </a:r>
            <a:r>
              <a:rPr kumimoji="1" lang="ja-JP" altLang="en-US" sz="2400" b="1" u="sng" dirty="0">
                <a:solidFill>
                  <a:srgbClr val="FF0000"/>
                </a:solidFill>
                <a:latin typeface="ＭＳ Ｐゴシック" panose="020B0600070205080204" pitchFamily="50" charset="-128"/>
                <a:ea typeface="ＭＳ Ｐゴシック" panose="020B0600070205080204" pitchFamily="50" charset="-128"/>
              </a:rPr>
              <a:t>就職活動で自分のことをアピールしたい学生のために</a:t>
            </a:r>
          </a:p>
        </p:txBody>
      </p:sp>
      <p:sp>
        <p:nvSpPr>
          <p:cNvPr id="8" name="テキスト ボックス 7">
            <a:extLst>
              <a:ext uri="{FF2B5EF4-FFF2-40B4-BE49-F238E27FC236}">
                <a16:creationId xmlns:a16="http://schemas.microsoft.com/office/drawing/2014/main" id="{B9938CFC-EE97-A82A-20A6-8B7587F6F5FD}"/>
              </a:ext>
            </a:extLst>
          </p:cNvPr>
          <p:cNvSpPr txBox="1"/>
          <p:nvPr/>
        </p:nvSpPr>
        <p:spPr>
          <a:xfrm>
            <a:off x="641622" y="2733016"/>
            <a:ext cx="11574002" cy="1723549"/>
          </a:xfrm>
          <a:prstGeom prst="rect">
            <a:avLst/>
          </a:prstGeom>
          <a:noFill/>
        </p:spPr>
        <p:txBody>
          <a:bodyPr wrap="square" rtlCol="0">
            <a:spAutoFit/>
          </a:bodyPr>
          <a:lstStyle/>
          <a:p>
            <a:r>
              <a:rPr kumimoji="1" lang="ja-JP" altLang="en-US" sz="2800" dirty="0">
                <a:latin typeface="ＭＳ Ｐゴシック" panose="020B0600070205080204" pitchFamily="50" charset="-128"/>
                <a:ea typeface="ＭＳ Ｐゴシック" panose="020B0600070205080204" pitchFamily="50" charset="-128"/>
              </a:rPr>
              <a:t>・</a:t>
            </a:r>
            <a:r>
              <a:rPr kumimoji="1" lang="en-US" altLang="ja-JP" sz="2800" dirty="0">
                <a:latin typeface="ＭＳ Ｐゴシック" panose="020B0600070205080204" pitchFamily="50" charset="-128"/>
                <a:ea typeface="ＭＳ Ｐゴシック" panose="020B0600070205080204" pitchFamily="50" charset="-128"/>
              </a:rPr>
              <a:t>2.</a:t>
            </a:r>
            <a:r>
              <a:rPr kumimoji="1" lang="ja-JP" altLang="en-US" sz="2800" dirty="0">
                <a:latin typeface="ＭＳ Ｐゴシック" panose="020B0600070205080204" pitchFamily="50" charset="-128"/>
                <a:ea typeface="ＭＳ Ｐゴシック" panose="020B0600070205080204" pitchFamily="50" charset="-128"/>
              </a:rPr>
              <a:t>仮想コンピューティング環境の提供</a:t>
            </a:r>
            <a:r>
              <a:rPr kumimoji="1" lang="en-US" altLang="ja-JP" sz="2800" dirty="0">
                <a:latin typeface="ＭＳ Ｐゴシック" panose="020B0600070205080204" pitchFamily="50" charset="-128"/>
                <a:ea typeface="ＭＳ Ｐゴシック" panose="020B0600070205080204" pitchFamily="50" charset="-128"/>
              </a:rPr>
              <a:t>(Like IaaS)</a:t>
            </a:r>
          </a:p>
          <a:p>
            <a:r>
              <a:rPr kumimoji="1" lang="ja-JP" altLang="en-US" dirty="0">
                <a:latin typeface="ＭＳ Ｐゴシック" panose="020B0600070205080204" pitchFamily="50" charset="-128"/>
                <a:ea typeface="ＭＳ Ｐゴシック" panose="020B0600070205080204" pitchFamily="50" charset="-128"/>
              </a:rPr>
              <a:t>→</a:t>
            </a:r>
            <a:r>
              <a:rPr kumimoji="1" lang="en-US" altLang="ja-JP" dirty="0">
                <a:latin typeface="ＭＳ Ｐゴシック" panose="020B0600070205080204" pitchFamily="50" charset="-128"/>
                <a:ea typeface="ＭＳ Ｐゴシック" panose="020B0600070205080204" pitchFamily="50" charset="-128"/>
              </a:rPr>
              <a:t>GUI</a:t>
            </a:r>
            <a:r>
              <a:rPr kumimoji="1" lang="ja-JP" altLang="en-US" dirty="0">
                <a:latin typeface="ＭＳ Ｐゴシック" panose="020B0600070205080204" pitchFamily="50" charset="-128"/>
                <a:ea typeface="ＭＳ Ｐゴシック" panose="020B0600070205080204" pitchFamily="50" charset="-128"/>
              </a:rPr>
              <a:t>から仮想マシンを作成、予め用意されたイメージを利用して高速に構築など、</a:t>
            </a:r>
            <a:endParaRPr kumimoji="1" lang="en-US" altLang="ja-JP" dirty="0">
              <a:latin typeface="ＭＳ Ｐゴシック" panose="020B0600070205080204" pitchFamily="50" charset="-128"/>
              <a:ea typeface="ＭＳ Ｐゴシック" panose="020B0600070205080204" pitchFamily="50" charset="-128"/>
            </a:endParaRPr>
          </a:p>
          <a:p>
            <a:r>
              <a:rPr kumimoji="1" lang="ja-JP" altLang="en-US" dirty="0">
                <a:latin typeface="ＭＳ Ｐゴシック" panose="020B0600070205080204" pitchFamily="50" charset="-128"/>
                <a:ea typeface="ＭＳ Ｐゴシック" panose="020B0600070205080204" pitchFamily="50" charset="-128"/>
              </a:rPr>
              <a:t>   パブリッククラウドで提供されているような仮想コンピューティング環境を提供できるサービス</a:t>
            </a:r>
            <a:endParaRPr kumimoji="1" lang="en-US" altLang="ja-JP" dirty="0">
              <a:latin typeface="ＭＳ Ｐゴシック" panose="020B0600070205080204" pitchFamily="50" charset="-128"/>
              <a:ea typeface="ＭＳ Ｐゴシック" panose="020B0600070205080204" pitchFamily="50" charset="-128"/>
            </a:endParaRPr>
          </a:p>
          <a:p>
            <a:r>
              <a:rPr kumimoji="1" lang="ja-JP" altLang="en-US" dirty="0">
                <a:latin typeface="ＭＳ Ｐゴシック" panose="020B0600070205080204" pitchFamily="50" charset="-128"/>
                <a:ea typeface="ＭＳ Ｐゴシック" panose="020B0600070205080204" pitchFamily="50" charset="-128"/>
              </a:rPr>
              <a:t>   リモート環境への公開経験は、就職活動においても大きなアドバンテージとなるはず</a:t>
            </a:r>
            <a:endParaRPr kumimoji="1" lang="en-US" altLang="ja-JP" dirty="0">
              <a:latin typeface="ＭＳ Ｐゴシック" panose="020B0600070205080204" pitchFamily="50" charset="-128"/>
              <a:ea typeface="ＭＳ Ｐゴシック" panose="020B0600070205080204" pitchFamily="50" charset="-128"/>
            </a:endParaRPr>
          </a:p>
          <a:p>
            <a:r>
              <a:rPr kumimoji="1" lang="en-US" altLang="ja-JP" sz="2400" b="1" u="sng" dirty="0">
                <a:solidFill>
                  <a:srgbClr val="FF0000"/>
                </a:solidFill>
                <a:latin typeface="ＭＳ Ｐゴシック" panose="020B0600070205080204" pitchFamily="50" charset="-128"/>
                <a:ea typeface="ＭＳ Ｐゴシック" panose="020B0600070205080204" pitchFamily="50" charset="-128"/>
              </a:rPr>
              <a:t>=&gt;</a:t>
            </a:r>
            <a:r>
              <a:rPr kumimoji="1" lang="ja-JP" altLang="en-US" sz="2400" b="1" u="sng" dirty="0">
                <a:solidFill>
                  <a:srgbClr val="FF0000"/>
                </a:solidFill>
                <a:latin typeface="ＭＳ Ｐゴシック" panose="020B0600070205080204" pitchFamily="50" charset="-128"/>
                <a:ea typeface="ＭＳ Ｐゴシック" panose="020B0600070205080204" pitchFamily="50" charset="-128"/>
              </a:rPr>
              <a:t>学校で使えるリソースではスペックが不足する作業をしたい学生のために</a:t>
            </a:r>
          </a:p>
        </p:txBody>
      </p:sp>
      <p:sp>
        <p:nvSpPr>
          <p:cNvPr id="10" name="テキスト ボックス 9">
            <a:extLst>
              <a:ext uri="{FF2B5EF4-FFF2-40B4-BE49-F238E27FC236}">
                <a16:creationId xmlns:a16="http://schemas.microsoft.com/office/drawing/2014/main" id="{AD742266-44F1-917E-9656-0A59BC0480EE}"/>
              </a:ext>
            </a:extLst>
          </p:cNvPr>
          <p:cNvSpPr txBox="1"/>
          <p:nvPr/>
        </p:nvSpPr>
        <p:spPr>
          <a:xfrm>
            <a:off x="549073" y="4535971"/>
            <a:ext cx="11574002" cy="1723549"/>
          </a:xfrm>
          <a:prstGeom prst="rect">
            <a:avLst/>
          </a:prstGeom>
          <a:noFill/>
        </p:spPr>
        <p:txBody>
          <a:bodyPr wrap="square" rtlCol="0">
            <a:spAutoFit/>
          </a:bodyPr>
          <a:lstStyle/>
          <a:p>
            <a:r>
              <a:rPr kumimoji="1" lang="ja-JP" altLang="en-US" sz="2800" dirty="0">
                <a:latin typeface="ＭＳ Ｐゴシック" panose="020B0600070205080204" pitchFamily="50" charset="-128"/>
                <a:ea typeface="ＭＳ Ｐゴシック" panose="020B0600070205080204" pitchFamily="50" charset="-128"/>
              </a:rPr>
              <a:t>・</a:t>
            </a:r>
            <a:r>
              <a:rPr kumimoji="1" lang="en-US" altLang="ja-JP" sz="2800" dirty="0">
                <a:latin typeface="ＭＳ Ｐゴシック" panose="020B0600070205080204" pitchFamily="50" charset="-128"/>
                <a:ea typeface="ＭＳ Ｐゴシック" panose="020B0600070205080204" pitchFamily="50" charset="-128"/>
              </a:rPr>
              <a:t>3.</a:t>
            </a:r>
            <a:r>
              <a:rPr kumimoji="1" lang="ja-JP" altLang="en-US" sz="2800" dirty="0">
                <a:latin typeface="ＭＳ Ｐゴシック" panose="020B0600070205080204" pitchFamily="50" charset="-128"/>
                <a:ea typeface="ＭＳ Ｐゴシック" panose="020B0600070205080204" pitchFamily="50" charset="-128"/>
              </a:rPr>
              <a:t>ゲームサーバー作成機能の提供</a:t>
            </a:r>
            <a:r>
              <a:rPr kumimoji="1" lang="en-US" altLang="ja-JP" sz="2800" dirty="0">
                <a:latin typeface="ＭＳ Ｐゴシック" panose="020B0600070205080204" pitchFamily="50" charset="-128"/>
                <a:ea typeface="ＭＳ Ｐゴシック" panose="020B0600070205080204" pitchFamily="50" charset="-128"/>
              </a:rPr>
              <a:t>(Like PaaS)</a:t>
            </a:r>
          </a:p>
          <a:p>
            <a:r>
              <a:rPr kumimoji="1" lang="ja-JP" altLang="en-US" dirty="0">
                <a:latin typeface="ＭＳ Ｐゴシック" panose="020B0600070205080204" pitchFamily="50" charset="-128"/>
                <a:ea typeface="ＭＳ Ｐゴシック" panose="020B0600070205080204" pitchFamily="50" charset="-128"/>
              </a:rPr>
              <a:t>→</a:t>
            </a:r>
            <a:r>
              <a:rPr kumimoji="1" lang="en-US" altLang="ja-JP" dirty="0">
                <a:latin typeface="ＭＳ Ｐゴシック" panose="020B0600070205080204" pitchFamily="50" charset="-128"/>
                <a:ea typeface="ＭＳ Ｐゴシック" panose="020B0600070205080204" pitchFamily="50" charset="-128"/>
              </a:rPr>
              <a:t>Minecraft</a:t>
            </a:r>
            <a:r>
              <a:rPr kumimoji="1" lang="ja-JP" altLang="en-US" dirty="0">
                <a:latin typeface="ＭＳ Ｐゴシック" panose="020B0600070205080204" pitchFamily="50" charset="-128"/>
                <a:ea typeface="ＭＳ Ｐゴシック" panose="020B0600070205080204" pitchFamily="50" charset="-128"/>
              </a:rPr>
              <a:t>、</a:t>
            </a:r>
            <a:r>
              <a:rPr kumimoji="1" lang="en-US" altLang="ja-JP" dirty="0" err="1">
                <a:latin typeface="ＭＳ Ｐゴシック" panose="020B0600070205080204" pitchFamily="50" charset="-128"/>
                <a:ea typeface="ＭＳ Ｐゴシック" panose="020B0600070205080204" pitchFamily="50" charset="-128"/>
              </a:rPr>
              <a:t>PalWorld</a:t>
            </a:r>
            <a:r>
              <a:rPr kumimoji="1" lang="ja-JP" altLang="en-US" dirty="0">
                <a:latin typeface="ＭＳ Ｐゴシック" panose="020B0600070205080204" pitchFamily="50" charset="-128"/>
                <a:ea typeface="ＭＳ Ｐゴシック" panose="020B0600070205080204" pitchFamily="50" charset="-128"/>
              </a:rPr>
              <a:t>、</a:t>
            </a:r>
            <a:r>
              <a:rPr kumimoji="1" lang="en-US" altLang="ja-JP" dirty="0">
                <a:latin typeface="ＭＳ Ｐゴシック" panose="020B0600070205080204" pitchFamily="50" charset="-128"/>
                <a:ea typeface="ＭＳ Ｐゴシック" panose="020B0600070205080204" pitchFamily="50" charset="-128"/>
              </a:rPr>
              <a:t>Ark</a:t>
            </a:r>
            <a:r>
              <a:rPr kumimoji="1" lang="ja-JP" altLang="en-US" dirty="0">
                <a:latin typeface="ＭＳ Ｐゴシック" panose="020B0600070205080204" pitchFamily="50" charset="-128"/>
                <a:ea typeface="ＭＳ Ｐゴシック" panose="020B0600070205080204" pitchFamily="50" charset="-128"/>
              </a:rPr>
              <a:t>など、マルチプレイ時に専用のサーバーが必要なゲームがある</a:t>
            </a:r>
            <a:endParaRPr kumimoji="1" lang="en-US" altLang="ja-JP" dirty="0">
              <a:latin typeface="ＭＳ Ｐゴシック" panose="020B0600070205080204" pitchFamily="50" charset="-128"/>
              <a:ea typeface="ＭＳ Ｐゴシック" panose="020B0600070205080204" pitchFamily="50" charset="-128"/>
            </a:endParaRPr>
          </a:p>
          <a:p>
            <a:r>
              <a:rPr kumimoji="1" lang="ja-JP" altLang="en-US" dirty="0">
                <a:latin typeface="ＭＳ Ｐゴシック" panose="020B0600070205080204" pitchFamily="50" charset="-128"/>
                <a:ea typeface="ＭＳ Ｐゴシック" panose="020B0600070205080204" pitchFamily="50" charset="-128"/>
              </a:rPr>
              <a:t>   このようなゲームをプレイするためのサーバーを、簡単に構築、実行できるサービスの提供</a:t>
            </a:r>
            <a:endParaRPr kumimoji="1" lang="en-US" altLang="ja-JP" dirty="0">
              <a:latin typeface="ＭＳ Ｐゴシック" panose="020B0600070205080204" pitchFamily="50" charset="-128"/>
              <a:ea typeface="ＭＳ Ｐゴシック" panose="020B0600070205080204" pitchFamily="50" charset="-128"/>
            </a:endParaRPr>
          </a:p>
          <a:p>
            <a:r>
              <a:rPr kumimoji="1" lang="ja-JP" altLang="en-US" dirty="0">
                <a:latin typeface="ＭＳ Ｐゴシック" panose="020B0600070205080204" pitchFamily="50" charset="-128"/>
                <a:ea typeface="ＭＳ Ｐゴシック" panose="020B0600070205080204" pitchFamily="50" charset="-128"/>
              </a:rPr>
              <a:t>   また、これを通してサーバー構築、開発への興味を深め、より深い学習につながる</a:t>
            </a:r>
            <a:endParaRPr kumimoji="1" lang="en-US" altLang="ja-JP" dirty="0">
              <a:latin typeface="ＭＳ Ｐゴシック" panose="020B0600070205080204" pitchFamily="50" charset="-128"/>
              <a:ea typeface="ＭＳ Ｐゴシック" panose="020B0600070205080204" pitchFamily="50" charset="-128"/>
            </a:endParaRPr>
          </a:p>
          <a:p>
            <a:r>
              <a:rPr kumimoji="1" lang="en-US" altLang="ja-JP" sz="2400" b="1" u="sng" dirty="0">
                <a:solidFill>
                  <a:srgbClr val="FF0000"/>
                </a:solidFill>
                <a:latin typeface="ＭＳ Ｐゴシック" panose="020B0600070205080204" pitchFamily="50" charset="-128"/>
                <a:ea typeface="ＭＳ Ｐゴシック" panose="020B0600070205080204" pitchFamily="50" charset="-128"/>
              </a:rPr>
              <a:t>=&gt;</a:t>
            </a:r>
            <a:r>
              <a:rPr kumimoji="1" lang="ja-JP" altLang="en-US" sz="2400" b="1" u="sng" dirty="0">
                <a:solidFill>
                  <a:srgbClr val="FF0000"/>
                </a:solidFill>
                <a:latin typeface="ＭＳ Ｐゴシック" panose="020B0600070205080204" pitchFamily="50" charset="-128"/>
                <a:ea typeface="ＭＳ Ｐゴシック" panose="020B0600070205080204" pitchFamily="50" charset="-128"/>
              </a:rPr>
              <a:t>マルチプレイをしてみたいが、ホスティングサービスは高額でできない学生のために</a:t>
            </a:r>
          </a:p>
        </p:txBody>
      </p:sp>
      <p:sp>
        <p:nvSpPr>
          <p:cNvPr id="12" name="テキスト ボックス 11">
            <a:extLst>
              <a:ext uri="{FF2B5EF4-FFF2-40B4-BE49-F238E27FC236}">
                <a16:creationId xmlns:a16="http://schemas.microsoft.com/office/drawing/2014/main" id="{E2B3A5C8-5F5D-84BB-749B-6E33C5D3C786}"/>
              </a:ext>
            </a:extLst>
          </p:cNvPr>
          <p:cNvSpPr txBox="1"/>
          <p:nvPr/>
        </p:nvSpPr>
        <p:spPr>
          <a:xfrm>
            <a:off x="549073" y="246772"/>
            <a:ext cx="3783408" cy="369332"/>
          </a:xfrm>
          <a:prstGeom prst="rect">
            <a:avLst/>
          </a:prstGeom>
          <a:noFill/>
        </p:spPr>
        <p:txBody>
          <a:bodyPr wrap="none" rtlCol="0">
            <a:spAutoFit/>
          </a:bodyPr>
          <a:lstStyle/>
          <a:p>
            <a:r>
              <a:rPr kumimoji="1" lang="ja-JP" altLang="en-US" u="sng" dirty="0">
                <a:latin typeface="ＭＳ Ｐゴシック" panose="020B0600070205080204" pitchFamily="50" charset="-128"/>
                <a:ea typeface="ＭＳ Ｐゴシック" panose="020B0600070205080204" pitchFamily="50" charset="-128"/>
              </a:rPr>
              <a:t>本ソフトウェアを導入することによって</a:t>
            </a:r>
          </a:p>
        </p:txBody>
      </p:sp>
    </p:spTree>
    <p:extLst>
      <p:ext uri="{BB962C8B-B14F-4D97-AF65-F5344CB8AC3E}">
        <p14:creationId xmlns:p14="http://schemas.microsoft.com/office/powerpoint/2010/main" val="2227639080"/>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D581EF-E13C-5332-FB80-EBEAF3DC9D77}"/>
            </a:ext>
          </a:extLst>
        </p:cNvPr>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BEEBA638-646A-2FB4-AC1A-B00AF3FCB844}"/>
              </a:ext>
            </a:extLst>
          </p:cNvPr>
          <p:cNvSpPr txBox="1"/>
          <p:nvPr/>
        </p:nvSpPr>
        <p:spPr>
          <a:xfrm>
            <a:off x="549073" y="499174"/>
            <a:ext cx="10120078" cy="707886"/>
          </a:xfrm>
          <a:prstGeom prst="rect">
            <a:avLst/>
          </a:prstGeom>
          <a:noFill/>
        </p:spPr>
        <p:txBody>
          <a:bodyPr wrap="none" rtlCol="0">
            <a:spAutoFit/>
          </a:bodyPr>
          <a:lstStyle/>
          <a:p>
            <a:r>
              <a:rPr kumimoji="1" lang="ja-JP" altLang="en-US" sz="4000" dirty="0">
                <a:latin typeface="ＭＳ Ｐゴシック" panose="020B0600070205080204" pitchFamily="50" charset="-128"/>
                <a:ea typeface="ＭＳ Ｐゴシック" panose="020B0600070205080204" pitchFamily="50" charset="-128"/>
              </a:rPr>
              <a:t>提供可能なサービス、だれを幸せにするか・</a:t>
            </a:r>
            <a:r>
              <a:rPr kumimoji="1" lang="en-US" altLang="ja-JP" sz="4000" dirty="0">
                <a:latin typeface="ＭＳ Ｐゴシック" panose="020B0600070205080204" pitchFamily="50" charset="-128"/>
                <a:ea typeface="ＭＳ Ｐゴシック" panose="020B0600070205080204" pitchFamily="50" charset="-128"/>
              </a:rPr>
              <a:t>Ex</a:t>
            </a:r>
            <a:endParaRPr kumimoji="1" lang="ja-JP" altLang="en-US" sz="4000" dirty="0">
              <a:latin typeface="ＭＳ Ｐゴシック" panose="020B0600070205080204" pitchFamily="50" charset="-128"/>
              <a:ea typeface="ＭＳ Ｐゴシック" panose="020B0600070205080204" pitchFamily="50" charset="-128"/>
            </a:endParaRPr>
          </a:p>
        </p:txBody>
      </p:sp>
      <p:sp>
        <p:nvSpPr>
          <p:cNvPr id="8" name="テキスト ボックス 7">
            <a:extLst>
              <a:ext uri="{FF2B5EF4-FFF2-40B4-BE49-F238E27FC236}">
                <a16:creationId xmlns:a16="http://schemas.microsoft.com/office/drawing/2014/main" id="{633A98D9-5BD2-A994-C683-CA3678DD4889}"/>
              </a:ext>
            </a:extLst>
          </p:cNvPr>
          <p:cNvSpPr txBox="1"/>
          <p:nvPr/>
        </p:nvSpPr>
        <p:spPr>
          <a:xfrm>
            <a:off x="743806" y="1488416"/>
            <a:ext cx="11574002" cy="4493538"/>
          </a:xfrm>
          <a:prstGeom prst="rect">
            <a:avLst/>
          </a:prstGeom>
          <a:noFill/>
        </p:spPr>
        <p:txBody>
          <a:bodyPr wrap="square" rtlCol="0">
            <a:spAutoFit/>
          </a:bodyPr>
          <a:lstStyle/>
          <a:p>
            <a:r>
              <a:rPr kumimoji="1" lang="ja-JP" altLang="en-US" sz="2800" dirty="0">
                <a:latin typeface="ＭＳ Ｐゴシック" panose="020B0600070205080204" pitchFamily="50" charset="-128"/>
                <a:ea typeface="ＭＳ Ｐゴシック" panose="020B0600070205080204" pitchFamily="50" charset="-128"/>
              </a:rPr>
              <a:t>・</a:t>
            </a:r>
            <a:r>
              <a:rPr kumimoji="1" lang="en-US" altLang="ja-JP" sz="2800" dirty="0">
                <a:latin typeface="ＭＳ Ｐゴシック" panose="020B0600070205080204" pitchFamily="50" charset="-128"/>
                <a:ea typeface="ＭＳ Ｐゴシック" panose="020B0600070205080204" pitchFamily="50" charset="-128"/>
              </a:rPr>
              <a:t>4.</a:t>
            </a:r>
            <a:r>
              <a:rPr kumimoji="1" lang="ja-JP" altLang="en-US" sz="2800" dirty="0">
                <a:latin typeface="ＭＳ Ｐゴシック" panose="020B0600070205080204" pitchFamily="50" charset="-128"/>
                <a:ea typeface="ＭＳ Ｐゴシック" panose="020B0600070205080204" pitchFamily="50" charset="-128"/>
              </a:rPr>
              <a:t>機械学習環境提供サービス</a:t>
            </a:r>
            <a:r>
              <a:rPr kumimoji="1" lang="en-US" altLang="ja-JP" sz="2800" dirty="0">
                <a:latin typeface="ＭＳ Ｐゴシック" panose="020B0600070205080204" pitchFamily="50" charset="-128"/>
                <a:ea typeface="ＭＳ Ｐゴシック" panose="020B0600070205080204" pitchFamily="50" charset="-128"/>
              </a:rPr>
              <a:t>(Like IaaS)</a:t>
            </a:r>
          </a:p>
          <a:p>
            <a:r>
              <a:rPr kumimoji="1" lang="ja-JP" altLang="en-US" dirty="0">
                <a:latin typeface="ＭＳ Ｐゴシック" panose="020B0600070205080204" pitchFamily="50" charset="-128"/>
                <a:ea typeface="ＭＳ Ｐゴシック" panose="020B0600070205080204" pitchFamily="50" charset="-128"/>
              </a:rPr>
              <a:t>→</a:t>
            </a:r>
            <a:r>
              <a:rPr kumimoji="1" lang="en-US" altLang="ja-JP" dirty="0">
                <a:latin typeface="ＭＳ Ｐゴシック" panose="020B0600070205080204" pitchFamily="50" charset="-128"/>
                <a:ea typeface="ＭＳ Ｐゴシック" panose="020B0600070205080204" pitchFamily="50" charset="-128"/>
              </a:rPr>
              <a:t>AI</a:t>
            </a:r>
            <a:r>
              <a:rPr kumimoji="1" lang="ja-JP" altLang="en-US" dirty="0">
                <a:latin typeface="ＭＳ Ｐゴシック" panose="020B0600070205080204" pitchFamily="50" charset="-128"/>
                <a:ea typeface="ＭＳ Ｐゴシック" panose="020B0600070205080204" pitchFamily="50" charset="-128"/>
              </a:rPr>
              <a:t>・システム専攻では、機械学習について学習する。これには、多くのマシンリソースが必要</a:t>
            </a:r>
            <a:endParaRPr kumimoji="1" lang="en-US" altLang="ja-JP" dirty="0">
              <a:latin typeface="ＭＳ Ｐゴシック" panose="020B0600070205080204" pitchFamily="50" charset="-128"/>
              <a:ea typeface="ＭＳ Ｐゴシック" panose="020B0600070205080204" pitchFamily="50" charset="-128"/>
            </a:endParaRPr>
          </a:p>
          <a:p>
            <a:r>
              <a:rPr kumimoji="1" lang="ja-JP" altLang="en-US" dirty="0">
                <a:latin typeface="ＭＳ Ｐゴシック" panose="020B0600070205080204" pitchFamily="50" charset="-128"/>
                <a:ea typeface="ＭＳ Ｐゴシック" panose="020B0600070205080204" pitchFamily="50" charset="-128"/>
              </a:rPr>
              <a:t>   ニューラルネットワークの演算には、</a:t>
            </a:r>
            <a:r>
              <a:rPr kumimoji="1" lang="en-US" altLang="ja-JP" dirty="0">
                <a:latin typeface="ＭＳ Ｐゴシック" panose="020B0600070205080204" pitchFamily="50" charset="-128"/>
                <a:ea typeface="ＭＳ Ｐゴシック" panose="020B0600070205080204" pitchFamily="50" charset="-128"/>
              </a:rPr>
              <a:t>GPU</a:t>
            </a:r>
            <a:r>
              <a:rPr kumimoji="1" lang="ja-JP" altLang="en-US" dirty="0">
                <a:latin typeface="ＭＳ Ｐゴシック" panose="020B0600070205080204" pitchFamily="50" charset="-128"/>
                <a:ea typeface="ＭＳ Ｐゴシック" panose="020B0600070205080204" pitchFamily="50" charset="-128"/>
              </a:rPr>
              <a:t>が必要だが、家庭の</a:t>
            </a:r>
            <a:r>
              <a:rPr kumimoji="1" lang="en-US" altLang="ja-JP" dirty="0">
                <a:latin typeface="ＭＳ Ｐゴシック" panose="020B0600070205080204" pitchFamily="50" charset="-128"/>
                <a:ea typeface="ＭＳ Ｐゴシック" panose="020B0600070205080204" pitchFamily="50" charset="-128"/>
              </a:rPr>
              <a:t>Windows</a:t>
            </a:r>
            <a:r>
              <a:rPr kumimoji="1" lang="ja-JP" altLang="en-US" dirty="0">
                <a:latin typeface="ＭＳ Ｐゴシック" panose="020B0600070205080204" pitchFamily="50" charset="-128"/>
                <a:ea typeface="ＭＳ Ｐゴシック" panose="020B0600070205080204" pitchFamily="50" charset="-128"/>
              </a:rPr>
              <a:t>環境でこれを使うことは困難</a:t>
            </a:r>
          </a:p>
          <a:p>
            <a:r>
              <a:rPr kumimoji="1" lang="ja-JP" altLang="en-US" dirty="0">
                <a:latin typeface="ＭＳ Ｐゴシック" panose="020B0600070205080204" pitchFamily="50" charset="-128"/>
                <a:ea typeface="ＭＳ Ｐゴシック" panose="020B0600070205080204" pitchFamily="50" charset="-128"/>
              </a:rPr>
              <a:t>   余っている</a:t>
            </a:r>
            <a:r>
              <a:rPr kumimoji="1" lang="en-US" altLang="ja-JP" dirty="0">
                <a:latin typeface="ＭＳ Ｐゴシック" panose="020B0600070205080204" pitchFamily="50" charset="-128"/>
                <a:ea typeface="ＭＳ Ｐゴシック" panose="020B0600070205080204" pitchFamily="50" charset="-128"/>
              </a:rPr>
              <a:t>GPU</a:t>
            </a:r>
            <a:r>
              <a:rPr kumimoji="1" lang="ja-JP" altLang="en-US" dirty="0">
                <a:latin typeface="ＭＳ Ｐゴシック" panose="020B0600070205080204" pitchFamily="50" charset="-128"/>
                <a:ea typeface="ＭＳ Ｐゴシック" panose="020B0600070205080204" pitchFamily="50" charset="-128"/>
              </a:rPr>
              <a:t>で簡単にニューラルネットワーク環境を構築できることで、</a:t>
            </a:r>
            <a:endParaRPr kumimoji="1" lang="en-US" altLang="ja-JP" dirty="0">
              <a:latin typeface="ＭＳ Ｐゴシック" panose="020B0600070205080204" pitchFamily="50" charset="-128"/>
              <a:ea typeface="ＭＳ Ｐゴシック" panose="020B0600070205080204" pitchFamily="50" charset="-128"/>
            </a:endParaRPr>
          </a:p>
          <a:p>
            <a:r>
              <a:rPr kumimoji="1" lang="en-US" altLang="ja-JP" dirty="0">
                <a:latin typeface="ＭＳ Ｐゴシック" panose="020B0600070205080204" pitchFamily="50" charset="-128"/>
                <a:ea typeface="ＭＳ Ｐゴシック" panose="020B0600070205080204" pitchFamily="50" charset="-128"/>
              </a:rPr>
              <a:t>   AI</a:t>
            </a:r>
            <a:r>
              <a:rPr kumimoji="1" lang="ja-JP" altLang="en-US" dirty="0">
                <a:latin typeface="ＭＳ Ｐゴシック" panose="020B0600070205080204" pitchFamily="50" charset="-128"/>
                <a:ea typeface="ＭＳ Ｐゴシック" panose="020B0600070205080204" pitchFamily="50" charset="-128"/>
              </a:rPr>
              <a:t>に関する勉強を深めたい学生が自由に</a:t>
            </a:r>
            <a:r>
              <a:rPr kumimoji="1" lang="en-US" altLang="ja-JP" dirty="0">
                <a:latin typeface="ＭＳ Ｐゴシック" panose="020B0600070205080204" pitchFamily="50" charset="-128"/>
                <a:ea typeface="ＭＳ Ｐゴシック" panose="020B0600070205080204" pitchFamily="50" charset="-128"/>
              </a:rPr>
              <a:t>AI</a:t>
            </a:r>
            <a:r>
              <a:rPr kumimoji="1" lang="ja-JP" altLang="en-US" dirty="0">
                <a:latin typeface="ＭＳ Ｐゴシック" panose="020B0600070205080204" pitchFamily="50" charset="-128"/>
                <a:ea typeface="ＭＳ Ｐゴシック" panose="020B0600070205080204" pitchFamily="50" charset="-128"/>
              </a:rPr>
              <a:t>を開発できる</a:t>
            </a:r>
          </a:p>
          <a:p>
            <a:endParaRPr kumimoji="1" lang="en-US" altLang="ja-JP" dirty="0">
              <a:latin typeface="ＭＳ Ｐゴシック" panose="020B0600070205080204" pitchFamily="50" charset="-128"/>
              <a:ea typeface="ＭＳ Ｐゴシック" panose="020B0600070205080204" pitchFamily="50" charset="-128"/>
            </a:endParaRPr>
          </a:p>
          <a:p>
            <a:r>
              <a:rPr kumimoji="1" lang="en-US" altLang="ja-JP" sz="2400" b="1" u="sng" dirty="0">
                <a:solidFill>
                  <a:srgbClr val="FF0000"/>
                </a:solidFill>
                <a:latin typeface="ＭＳ Ｐゴシック" panose="020B0600070205080204" pitchFamily="50" charset="-128"/>
                <a:ea typeface="ＭＳ Ｐゴシック" panose="020B0600070205080204" pitchFamily="50" charset="-128"/>
              </a:rPr>
              <a:t>=&gt;AI</a:t>
            </a:r>
            <a:r>
              <a:rPr kumimoji="1" lang="ja-JP" altLang="en-US" sz="2400" b="1" u="sng" dirty="0">
                <a:solidFill>
                  <a:srgbClr val="FF0000"/>
                </a:solidFill>
                <a:latin typeface="ＭＳ Ｐゴシック" panose="020B0600070205080204" pitchFamily="50" charset="-128"/>
                <a:ea typeface="ＭＳ Ｐゴシック" panose="020B0600070205080204" pitchFamily="50" charset="-128"/>
              </a:rPr>
              <a:t>を触ってみたい学生のために</a:t>
            </a:r>
            <a:endParaRPr kumimoji="1" lang="en-US" altLang="ja-JP" sz="2400" b="1" u="sng" dirty="0">
              <a:solidFill>
                <a:srgbClr val="FF0000"/>
              </a:solidFill>
              <a:latin typeface="ＭＳ Ｐゴシック" panose="020B0600070205080204" pitchFamily="50" charset="-128"/>
              <a:ea typeface="ＭＳ Ｐゴシック" panose="020B0600070205080204" pitchFamily="50" charset="-128"/>
            </a:endParaRPr>
          </a:p>
          <a:p>
            <a:endParaRPr kumimoji="1" lang="en-US" altLang="ja-JP" sz="2400" b="1" u="sng" dirty="0">
              <a:solidFill>
                <a:srgbClr val="FF0000"/>
              </a:solidFill>
              <a:latin typeface="ＭＳ Ｐゴシック" panose="020B0600070205080204" pitchFamily="50" charset="-128"/>
              <a:ea typeface="ＭＳ Ｐゴシック" panose="020B0600070205080204" pitchFamily="50" charset="-128"/>
            </a:endParaRPr>
          </a:p>
          <a:p>
            <a:r>
              <a:rPr kumimoji="1" lang="ja-JP" altLang="en-US" sz="2400" b="1" u="sng" dirty="0">
                <a:latin typeface="ＭＳ Ｐゴシック" panose="020B0600070205080204" pitchFamily="50" charset="-128"/>
                <a:ea typeface="ＭＳ Ｐゴシック" panose="020B0600070205080204" pitchFamily="50" charset="-128"/>
              </a:rPr>
              <a:t>→なぜ</a:t>
            </a:r>
            <a:r>
              <a:rPr kumimoji="1" lang="en-US" altLang="ja-JP" sz="2400" b="1" u="sng" dirty="0">
                <a:latin typeface="ＭＳ Ｐゴシック" panose="020B0600070205080204" pitchFamily="50" charset="-128"/>
                <a:ea typeface="ＭＳ Ｐゴシック" panose="020B0600070205080204" pitchFamily="50" charset="-128"/>
              </a:rPr>
              <a:t>Ex</a:t>
            </a:r>
            <a:r>
              <a:rPr kumimoji="1" lang="ja-JP" altLang="en-US" sz="2400" b="1" u="sng" dirty="0">
                <a:latin typeface="ＭＳ Ｐゴシック" panose="020B0600070205080204" pitchFamily="50" charset="-128"/>
                <a:ea typeface="ＭＳ Ｐゴシック" panose="020B0600070205080204" pitchFamily="50" charset="-128"/>
              </a:rPr>
              <a:t>か？</a:t>
            </a:r>
            <a:endParaRPr kumimoji="1" lang="en-US" altLang="ja-JP" sz="2400" b="1" u="sng" dirty="0">
              <a:latin typeface="ＭＳ Ｐゴシック" panose="020B0600070205080204" pitchFamily="50" charset="-128"/>
              <a:ea typeface="ＭＳ Ｐゴシック" panose="020B0600070205080204" pitchFamily="50" charset="-128"/>
            </a:endParaRPr>
          </a:p>
          <a:p>
            <a:r>
              <a:rPr kumimoji="1" lang="en-US" altLang="ja-JP" sz="2400" dirty="0">
                <a:latin typeface="ＭＳ Ｐゴシック" panose="020B0600070205080204" pitchFamily="50" charset="-128"/>
                <a:ea typeface="ＭＳ Ｐゴシック" panose="020B0600070205080204" pitchFamily="50" charset="-128"/>
              </a:rPr>
              <a:t>GPU</a:t>
            </a:r>
            <a:r>
              <a:rPr kumimoji="1" lang="ja-JP" altLang="en-US" sz="2400" dirty="0">
                <a:latin typeface="ＭＳ Ｐゴシック" panose="020B0600070205080204" pitchFamily="50" charset="-128"/>
                <a:ea typeface="ＭＳ Ｐゴシック" panose="020B0600070205080204" pitchFamily="50" charset="-128"/>
              </a:rPr>
              <a:t>を仮想マシン一つ一つに分散して利用する</a:t>
            </a:r>
            <a:r>
              <a:rPr kumimoji="1" lang="en-US" altLang="ja-JP" sz="2400" dirty="0">
                <a:latin typeface="ＭＳ Ｐゴシック" panose="020B0600070205080204" pitchFamily="50" charset="-128"/>
                <a:ea typeface="ＭＳ Ｐゴシック" panose="020B0600070205080204" pitchFamily="50" charset="-128"/>
              </a:rPr>
              <a:t>”</a:t>
            </a:r>
            <a:r>
              <a:rPr kumimoji="1" lang="en-US" altLang="ja-JP" sz="2400" dirty="0" err="1">
                <a:latin typeface="ＭＳ Ｐゴシック" panose="020B0600070205080204" pitchFamily="50" charset="-128"/>
                <a:ea typeface="ＭＳ Ｐゴシック" panose="020B0600070205080204" pitchFamily="50" charset="-128"/>
              </a:rPr>
              <a:t>vGPU</a:t>
            </a:r>
            <a:r>
              <a:rPr kumimoji="1" lang="en-US" altLang="ja-JP" sz="2400" dirty="0">
                <a:latin typeface="ＭＳ Ｐゴシック" panose="020B0600070205080204" pitchFamily="50" charset="-128"/>
                <a:ea typeface="ＭＳ Ｐゴシック" panose="020B0600070205080204" pitchFamily="50" charset="-128"/>
              </a:rPr>
              <a:t>”</a:t>
            </a:r>
            <a:r>
              <a:rPr kumimoji="1" lang="ja-JP" altLang="en-US" sz="2400" dirty="0">
                <a:latin typeface="ＭＳ Ｐゴシック" panose="020B0600070205080204" pitchFamily="50" charset="-128"/>
                <a:ea typeface="ＭＳ Ｐゴシック" panose="020B0600070205080204" pitchFamily="50" charset="-128"/>
              </a:rPr>
              <a:t>という機能が</a:t>
            </a:r>
            <a:endParaRPr kumimoji="1" lang="en-US" altLang="ja-JP" sz="2400" dirty="0">
              <a:latin typeface="ＭＳ Ｐゴシック" panose="020B0600070205080204" pitchFamily="50" charset="-128"/>
              <a:ea typeface="ＭＳ Ｐゴシック" panose="020B0600070205080204" pitchFamily="50" charset="-128"/>
            </a:endParaRPr>
          </a:p>
          <a:p>
            <a:r>
              <a:rPr kumimoji="1" lang="ja-JP" altLang="en-US" sz="2400" dirty="0">
                <a:latin typeface="ＭＳ Ｐゴシック" panose="020B0600070205080204" pitchFamily="50" charset="-128"/>
                <a:ea typeface="ＭＳ Ｐゴシック" panose="020B0600070205080204" pitchFamily="50" charset="-128"/>
              </a:rPr>
              <a:t>ゲーミングＰＣなどで使われている</a:t>
            </a:r>
            <a:r>
              <a:rPr kumimoji="1" lang="en-US" altLang="ja-JP" sz="2400" dirty="0">
                <a:latin typeface="ＭＳ Ｐゴシック" panose="020B0600070205080204" pitchFamily="50" charset="-128"/>
                <a:ea typeface="ＭＳ Ｐゴシック" panose="020B0600070205080204" pitchFamily="50" charset="-128"/>
              </a:rPr>
              <a:t>NVIDIA GeForce</a:t>
            </a:r>
            <a:r>
              <a:rPr kumimoji="1" lang="ja-JP" altLang="en-US" sz="2400" dirty="0">
                <a:latin typeface="ＭＳ Ｐゴシック" panose="020B0600070205080204" pitchFamily="50" charset="-128"/>
                <a:ea typeface="ＭＳ Ｐゴシック" panose="020B0600070205080204" pitchFamily="50" charset="-128"/>
              </a:rPr>
              <a:t>だと利用できるか</a:t>
            </a:r>
            <a:endParaRPr kumimoji="1" lang="en-US" altLang="ja-JP" sz="2400" dirty="0">
              <a:latin typeface="ＭＳ Ｐゴシック" panose="020B0600070205080204" pitchFamily="50" charset="-128"/>
              <a:ea typeface="ＭＳ Ｐゴシック" panose="020B0600070205080204" pitchFamily="50" charset="-128"/>
            </a:endParaRPr>
          </a:p>
          <a:p>
            <a:r>
              <a:rPr kumimoji="1" lang="ja-JP" altLang="en-US" sz="2400" dirty="0">
                <a:latin typeface="ＭＳ Ｐゴシック" panose="020B0600070205080204" pitchFamily="50" charset="-128"/>
                <a:ea typeface="ＭＳ Ｐゴシック" panose="020B0600070205080204" pitchFamily="50" charset="-128"/>
              </a:rPr>
              <a:t>わからない上、予想されるステップも多いため、ほかの作業がひと段落</a:t>
            </a:r>
            <a:endParaRPr kumimoji="1" lang="en-US" altLang="ja-JP" sz="2400" dirty="0">
              <a:latin typeface="ＭＳ Ｐゴシック" panose="020B0600070205080204" pitchFamily="50" charset="-128"/>
              <a:ea typeface="ＭＳ Ｐゴシック" panose="020B0600070205080204" pitchFamily="50" charset="-128"/>
            </a:endParaRPr>
          </a:p>
          <a:p>
            <a:r>
              <a:rPr kumimoji="1" lang="ja-JP" altLang="en-US" sz="2400" dirty="0">
                <a:latin typeface="ＭＳ Ｐゴシック" panose="020B0600070205080204" pitchFamily="50" charset="-128"/>
                <a:ea typeface="ＭＳ Ｐゴシック" panose="020B0600070205080204" pitchFamily="50" charset="-128"/>
              </a:rPr>
              <a:t>ついてからの追加目標とした。</a:t>
            </a:r>
          </a:p>
        </p:txBody>
      </p:sp>
      <p:sp>
        <p:nvSpPr>
          <p:cNvPr id="2" name="テキスト ボックス 1">
            <a:extLst>
              <a:ext uri="{FF2B5EF4-FFF2-40B4-BE49-F238E27FC236}">
                <a16:creationId xmlns:a16="http://schemas.microsoft.com/office/drawing/2014/main" id="{CBFC3947-0BFB-D35F-AF74-50724097AD25}"/>
              </a:ext>
            </a:extLst>
          </p:cNvPr>
          <p:cNvSpPr txBox="1"/>
          <p:nvPr/>
        </p:nvSpPr>
        <p:spPr>
          <a:xfrm>
            <a:off x="549073" y="255239"/>
            <a:ext cx="3783408" cy="369332"/>
          </a:xfrm>
          <a:prstGeom prst="rect">
            <a:avLst/>
          </a:prstGeom>
          <a:noFill/>
        </p:spPr>
        <p:txBody>
          <a:bodyPr wrap="none" rtlCol="0">
            <a:spAutoFit/>
          </a:bodyPr>
          <a:lstStyle/>
          <a:p>
            <a:r>
              <a:rPr kumimoji="1" lang="ja-JP" altLang="en-US" u="sng" dirty="0">
                <a:latin typeface="ＭＳ Ｐゴシック" panose="020B0600070205080204" pitchFamily="50" charset="-128"/>
                <a:ea typeface="ＭＳ Ｐゴシック" panose="020B0600070205080204" pitchFamily="50" charset="-128"/>
              </a:rPr>
              <a:t>本ソフトウェアを導入することによって</a:t>
            </a:r>
          </a:p>
        </p:txBody>
      </p:sp>
    </p:spTree>
    <p:extLst>
      <p:ext uri="{BB962C8B-B14F-4D97-AF65-F5344CB8AC3E}">
        <p14:creationId xmlns:p14="http://schemas.microsoft.com/office/powerpoint/2010/main" val="10776832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74188C3-2C02-3264-0D05-1D6D5A74D539}"/>
              </a:ext>
            </a:extLst>
          </p:cNvPr>
          <p:cNvSpPr txBox="1"/>
          <p:nvPr/>
        </p:nvSpPr>
        <p:spPr>
          <a:xfrm>
            <a:off x="549073" y="499174"/>
            <a:ext cx="3804247" cy="707886"/>
          </a:xfrm>
          <a:prstGeom prst="rect">
            <a:avLst/>
          </a:prstGeom>
          <a:noFill/>
        </p:spPr>
        <p:txBody>
          <a:bodyPr wrap="none" rtlCol="0">
            <a:spAutoFit/>
          </a:bodyPr>
          <a:lstStyle/>
          <a:p>
            <a:r>
              <a:rPr kumimoji="1" lang="ja-JP" altLang="en-US" sz="4000" dirty="0">
                <a:latin typeface="ＭＳ Ｐゴシック" panose="020B0600070205080204" pitchFamily="50" charset="-128"/>
                <a:ea typeface="ＭＳ Ｐゴシック" panose="020B0600070205080204" pitchFamily="50" charset="-128"/>
              </a:rPr>
              <a:t>ゴール・成果物</a:t>
            </a:r>
            <a:r>
              <a:rPr kumimoji="1" lang="en-US" altLang="ja-JP" sz="4000" dirty="0">
                <a:latin typeface="ＭＳ Ｐゴシック" panose="020B0600070205080204" pitchFamily="50" charset="-128"/>
                <a:ea typeface="ＭＳ Ｐゴシック" panose="020B0600070205080204" pitchFamily="50" charset="-128"/>
              </a:rPr>
              <a:t>.1</a:t>
            </a:r>
            <a:endParaRPr kumimoji="1" lang="ja-JP" altLang="en-US" sz="4000" dirty="0">
              <a:latin typeface="ＭＳ Ｐゴシック" panose="020B0600070205080204" pitchFamily="50" charset="-128"/>
              <a:ea typeface="ＭＳ Ｐゴシック" panose="020B0600070205080204" pitchFamily="50" charset="-128"/>
            </a:endParaRPr>
          </a:p>
        </p:txBody>
      </p:sp>
      <p:sp>
        <p:nvSpPr>
          <p:cNvPr id="5" name="テキスト ボックス 4">
            <a:extLst>
              <a:ext uri="{FF2B5EF4-FFF2-40B4-BE49-F238E27FC236}">
                <a16:creationId xmlns:a16="http://schemas.microsoft.com/office/drawing/2014/main" id="{0E6AAA7A-0D0B-17A4-EF3A-FA3602564B35}"/>
              </a:ext>
            </a:extLst>
          </p:cNvPr>
          <p:cNvSpPr txBox="1"/>
          <p:nvPr/>
        </p:nvSpPr>
        <p:spPr>
          <a:xfrm>
            <a:off x="641622" y="1207060"/>
            <a:ext cx="10671511" cy="5201424"/>
          </a:xfrm>
          <a:prstGeom prst="rect">
            <a:avLst/>
          </a:prstGeom>
          <a:noFill/>
        </p:spPr>
        <p:txBody>
          <a:bodyPr wrap="none" rtlCol="0">
            <a:spAutoFit/>
          </a:bodyPr>
          <a:lstStyle/>
          <a:p>
            <a:r>
              <a:rPr kumimoji="1" lang="ja-JP" altLang="en-US" sz="2800" dirty="0">
                <a:latin typeface="ＭＳ Ｐゴシック" panose="020B0600070205080204" pitchFamily="50" charset="-128"/>
                <a:ea typeface="ＭＳ Ｐゴシック" panose="020B0600070205080204" pitchFamily="50" charset="-128"/>
              </a:rPr>
              <a:t>・ゴール</a:t>
            </a:r>
            <a:endParaRPr kumimoji="1" lang="en-US" altLang="ja-JP" sz="2800" dirty="0">
              <a:latin typeface="ＭＳ Ｐゴシック" panose="020B0600070205080204" pitchFamily="50" charset="-128"/>
              <a:ea typeface="ＭＳ Ｐゴシック" panose="020B0600070205080204" pitchFamily="50" charset="-128"/>
            </a:endParaRPr>
          </a:p>
          <a:p>
            <a:r>
              <a:rPr kumimoji="1" lang="ja-JP" altLang="en-US" sz="2400" u="sng" dirty="0">
                <a:latin typeface="ＭＳ Ｐゴシック" panose="020B0600070205080204" pitchFamily="50" charset="-128"/>
                <a:ea typeface="ＭＳ Ｐゴシック" panose="020B0600070205080204" pitchFamily="50" charset="-128"/>
              </a:rPr>
              <a:t>１</a:t>
            </a:r>
            <a:r>
              <a:rPr kumimoji="1" lang="en-US" altLang="ja-JP" sz="2400" u="sng" dirty="0">
                <a:latin typeface="ＭＳ Ｐゴシック" panose="020B0600070205080204" pitchFamily="50" charset="-128"/>
                <a:ea typeface="ＭＳ Ｐゴシック" panose="020B0600070205080204" pitchFamily="50" charset="-128"/>
              </a:rPr>
              <a:t>.</a:t>
            </a:r>
            <a:r>
              <a:rPr kumimoji="1" lang="ja-JP" altLang="en-US" sz="2400" u="sng" dirty="0">
                <a:latin typeface="ＭＳ Ｐゴシック" panose="020B0600070205080204" pitchFamily="50" charset="-128"/>
                <a:ea typeface="ＭＳ Ｐゴシック" panose="020B0600070205080204" pitchFamily="50" charset="-128"/>
              </a:rPr>
              <a:t>製作したソフトウェア、設計書、仕様書、手順書等のドキュメントの配布</a:t>
            </a:r>
            <a:r>
              <a:rPr kumimoji="1" lang="ja-JP" altLang="en-US" sz="2400" dirty="0">
                <a:latin typeface="ＭＳ Ｐゴシック" panose="020B0600070205080204" pitchFamily="50" charset="-128"/>
                <a:ea typeface="ＭＳ Ｐゴシック" panose="020B0600070205080204" pitchFamily="50" charset="-128"/>
              </a:rPr>
              <a:t>を通して</a:t>
            </a:r>
            <a:endParaRPr kumimoji="1" lang="en-US" altLang="ja-JP" sz="2400" dirty="0">
              <a:latin typeface="ＭＳ Ｐゴシック" panose="020B0600070205080204" pitchFamily="50" charset="-128"/>
              <a:ea typeface="ＭＳ Ｐゴシック" panose="020B0600070205080204" pitchFamily="50" charset="-128"/>
            </a:endParaRPr>
          </a:p>
          <a:p>
            <a:r>
              <a:rPr kumimoji="1" lang="ja-JP" altLang="en-US" sz="1600" spc="300" dirty="0">
                <a:solidFill>
                  <a:srgbClr val="FF0000"/>
                </a:solidFill>
                <a:latin typeface="ＭＳ Ｐゴシック" panose="020B0600070205080204" pitchFamily="50" charset="-128"/>
                <a:ea typeface="ＭＳ Ｐゴシック" panose="020B0600070205080204" pitchFamily="50" charset="-128"/>
              </a:rPr>
              <a:t>     ↑あくまで配布がゴールであり、サーバ運用、サービス提供がゴールではない↑</a:t>
            </a:r>
            <a:endParaRPr kumimoji="1" lang="en-US" altLang="ja-JP" sz="2400" spc="300" dirty="0">
              <a:latin typeface="ＭＳ Ｐゴシック" panose="020B0600070205080204" pitchFamily="50" charset="-128"/>
              <a:ea typeface="ＭＳ Ｐゴシック" panose="020B0600070205080204" pitchFamily="50" charset="-128"/>
            </a:endParaRPr>
          </a:p>
          <a:p>
            <a:r>
              <a:rPr kumimoji="1" lang="ja-JP" altLang="en-US" sz="2400" dirty="0">
                <a:latin typeface="ＭＳ Ｐゴシック" panose="020B0600070205080204" pitchFamily="50" charset="-128"/>
                <a:ea typeface="ＭＳ Ｐゴシック" panose="020B0600070205080204" pitchFamily="50" charset="-128"/>
              </a:rPr>
              <a:t>容易にプライベートクラウドを構築できるようにする</a:t>
            </a:r>
            <a:endParaRPr kumimoji="1" lang="en-US" altLang="ja-JP" sz="2400" dirty="0">
              <a:latin typeface="ＭＳ Ｐゴシック" panose="020B0600070205080204" pitchFamily="50" charset="-128"/>
              <a:ea typeface="ＭＳ Ｐゴシック" panose="020B0600070205080204" pitchFamily="50" charset="-128"/>
            </a:endParaRPr>
          </a:p>
          <a:p>
            <a:r>
              <a:rPr kumimoji="1" lang="ja-JP" altLang="en-US" sz="2400" b="1" u="sng" dirty="0">
                <a:solidFill>
                  <a:srgbClr val="FF0000"/>
                </a:solidFill>
                <a:latin typeface="ＭＳ Ｐゴシック" panose="020B0600070205080204" pitchFamily="50" charset="-128"/>
                <a:ea typeface="ＭＳ Ｐゴシック" panose="020B0600070205080204" pitchFamily="50" charset="-128"/>
              </a:rPr>
              <a:t>→学習者に対してより深い学びをもたらす</a:t>
            </a:r>
            <a:endParaRPr kumimoji="1" lang="en-US" altLang="ja-JP" sz="2400" b="1" u="sng" dirty="0">
              <a:solidFill>
                <a:srgbClr val="FF0000"/>
              </a:solidFill>
              <a:latin typeface="ＭＳ Ｐゴシック" panose="020B0600070205080204" pitchFamily="50" charset="-128"/>
              <a:ea typeface="ＭＳ Ｐゴシック" panose="020B0600070205080204" pitchFamily="50" charset="-128"/>
            </a:endParaRPr>
          </a:p>
          <a:p>
            <a:endParaRPr kumimoji="1" lang="en-US" altLang="ja-JP" sz="2400" dirty="0">
              <a:latin typeface="ＭＳ Ｐゴシック" panose="020B0600070205080204" pitchFamily="50" charset="-128"/>
              <a:ea typeface="ＭＳ Ｐゴシック" panose="020B0600070205080204" pitchFamily="50" charset="-128"/>
            </a:endParaRPr>
          </a:p>
          <a:p>
            <a:r>
              <a:rPr kumimoji="1" lang="ja-JP" altLang="en-US" sz="2400" dirty="0">
                <a:latin typeface="ＭＳ Ｐゴシック" panose="020B0600070205080204" pitchFamily="50" charset="-128"/>
                <a:ea typeface="ＭＳ Ｐゴシック" panose="020B0600070205080204" pitchFamily="50" charset="-128"/>
              </a:rPr>
              <a:t>２</a:t>
            </a:r>
            <a:r>
              <a:rPr kumimoji="1" lang="en-US" altLang="ja-JP" sz="2400" dirty="0">
                <a:latin typeface="ＭＳ Ｐゴシック" panose="020B0600070205080204" pitchFamily="50" charset="-128"/>
                <a:ea typeface="ＭＳ Ｐゴシック" panose="020B0600070205080204" pitchFamily="50" charset="-128"/>
              </a:rPr>
              <a:t>.</a:t>
            </a:r>
            <a:r>
              <a:rPr kumimoji="1" lang="ja-JP" altLang="en-US" sz="2400" dirty="0">
                <a:latin typeface="ＭＳ Ｐゴシック" panose="020B0600070205080204" pitchFamily="50" charset="-128"/>
                <a:ea typeface="ＭＳ Ｐゴシック" panose="020B0600070205080204" pitchFamily="50" charset="-128"/>
              </a:rPr>
              <a:t>上記作成した技術を用いての様々な環境上でのデモンストレーション展示・検証</a:t>
            </a:r>
          </a:p>
          <a:p>
            <a:r>
              <a:rPr kumimoji="1" lang="en-US" altLang="ja-JP" sz="2400" dirty="0">
                <a:latin typeface="ＭＳ Ｐゴシック" panose="020B0600070205080204" pitchFamily="50" charset="-128"/>
                <a:ea typeface="ＭＳ Ｐゴシック" panose="020B0600070205080204" pitchFamily="50" charset="-128"/>
              </a:rPr>
              <a:t>(</a:t>
            </a:r>
            <a:r>
              <a:rPr kumimoji="1" lang="ja-JP" altLang="en-US" sz="2400" dirty="0">
                <a:latin typeface="ＭＳ Ｐゴシック" panose="020B0600070205080204" pitchFamily="50" charset="-128"/>
                <a:ea typeface="ＭＳ Ｐゴシック" panose="020B0600070205080204" pitchFamily="50" charset="-128"/>
              </a:rPr>
              <a:t>卒業展で目に見える展示物はこれ</a:t>
            </a:r>
            <a:r>
              <a:rPr kumimoji="1" lang="en-US" altLang="ja-JP" sz="2400" dirty="0">
                <a:latin typeface="ＭＳ Ｐゴシック" panose="020B0600070205080204" pitchFamily="50" charset="-128"/>
                <a:ea typeface="ＭＳ Ｐゴシック" panose="020B0600070205080204" pitchFamily="50" charset="-128"/>
              </a:rPr>
              <a:t>)</a:t>
            </a:r>
          </a:p>
          <a:p>
            <a:endParaRPr kumimoji="1" lang="en-US" altLang="ja-JP" sz="2400" b="1" u="sng" dirty="0">
              <a:solidFill>
                <a:srgbClr val="FF0000"/>
              </a:solidFill>
              <a:latin typeface="ＭＳ Ｐゴシック" panose="020B0600070205080204" pitchFamily="50" charset="-128"/>
              <a:ea typeface="ＭＳ Ｐゴシック" panose="020B0600070205080204" pitchFamily="50" charset="-128"/>
            </a:endParaRPr>
          </a:p>
          <a:p>
            <a:r>
              <a:rPr kumimoji="1" lang="ja-JP" altLang="en-US" sz="2400" b="1" u="sng" dirty="0">
                <a:solidFill>
                  <a:srgbClr val="FF0000"/>
                </a:solidFill>
                <a:latin typeface="ＭＳ Ｐゴシック" panose="020B0600070205080204" pitchFamily="50" charset="-128"/>
                <a:ea typeface="ＭＳ Ｐゴシック" panose="020B0600070205080204" pitchFamily="50" charset="-128"/>
              </a:rPr>
              <a:t>→そのため、サービスの提供がゴールではなく、</a:t>
            </a:r>
          </a:p>
          <a:p>
            <a:r>
              <a:rPr kumimoji="1" lang="ja-JP" altLang="en-US" sz="2400" b="1" u="sng" dirty="0">
                <a:solidFill>
                  <a:srgbClr val="FF0000"/>
                </a:solidFill>
                <a:latin typeface="ＭＳ Ｐゴシック" panose="020B0600070205080204" pitchFamily="50" charset="-128"/>
                <a:ea typeface="ＭＳ Ｐゴシック" panose="020B0600070205080204" pitchFamily="50" charset="-128"/>
              </a:rPr>
              <a:t>サービスを提供できる基盤の構築を容易にするための</a:t>
            </a:r>
          </a:p>
          <a:p>
            <a:r>
              <a:rPr kumimoji="1" lang="ja-JP" altLang="en-US" sz="2400" b="1" u="sng" dirty="0">
                <a:solidFill>
                  <a:srgbClr val="FF0000"/>
                </a:solidFill>
                <a:latin typeface="ＭＳ Ｐゴシック" panose="020B0600070205080204" pitchFamily="50" charset="-128"/>
                <a:ea typeface="ＭＳ Ｐゴシック" panose="020B0600070205080204" pitchFamily="50" charset="-128"/>
              </a:rPr>
              <a:t>パッケージの公開・頒布が目指すゴール</a:t>
            </a:r>
          </a:p>
          <a:p>
            <a:endParaRPr kumimoji="1" lang="en-US" altLang="ja-JP" sz="2400" b="1" u="sng" dirty="0">
              <a:solidFill>
                <a:srgbClr val="FF0000"/>
              </a:solidFill>
              <a:latin typeface="ＭＳ Ｐゴシック" panose="020B0600070205080204" pitchFamily="50" charset="-128"/>
              <a:ea typeface="ＭＳ Ｐゴシック" panose="020B0600070205080204" pitchFamily="50" charset="-128"/>
            </a:endParaRPr>
          </a:p>
          <a:p>
            <a:endParaRPr kumimoji="1" lang="ja-JP" altLang="en-US" sz="2400" b="1" u="sng" dirty="0">
              <a:solidFill>
                <a:srgbClr val="FF0000"/>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2248327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E0D2A4C-6FE6-E843-2AF7-60B4B7698A21}"/>
              </a:ext>
            </a:extLst>
          </p:cNvPr>
          <p:cNvSpPr txBox="1"/>
          <p:nvPr/>
        </p:nvSpPr>
        <p:spPr>
          <a:xfrm>
            <a:off x="641622" y="863240"/>
            <a:ext cx="3804247" cy="707886"/>
          </a:xfrm>
          <a:prstGeom prst="rect">
            <a:avLst/>
          </a:prstGeom>
          <a:noFill/>
        </p:spPr>
        <p:txBody>
          <a:bodyPr wrap="none" rtlCol="0">
            <a:spAutoFit/>
          </a:bodyPr>
          <a:lstStyle/>
          <a:p>
            <a:r>
              <a:rPr kumimoji="1" lang="ja-JP" altLang="en-US" sz="4000" dirty="0">
                <a:latin typeface="ＭＳ Ｐゴシック" panose="020B0600070205080204" pitchFamily="50" charset="-128"/>
                <a:ea typeface="ＭＳ Ｐゴシック" panose="020B0600070205080204" pitchFamily="50" charset="-128"/>
              </a:rPr>
              <a:t>ゴール・成果物</a:t>
            </a:r>
            <a:r>
              <a:rPr kumimoji="1" lang="en-US" altLang="ja-JP" sz="4000" dirty="0">
                <a:latin typeface="ＭＳ Ｐゴシック" panose="020B0600070205080204" pitchFamily="50" charset="-128"/>
                <a:ea typeface="ＭＳ Ｐゴシック" panose="020B0600070205080204" pitchFamily="50" charset="-128"/>
              </a:rPr>
              <a:t>.2</a:t>
            </a:r>
            <a:endParaRPr kumimoji="1" lang="ja-JP" altLang="en-US" sz="4000" dirty="0">
              <a:latin typeface="ＭＳ Ｐゴシック" panose="020B0600070205080204" pitchFamily="50" charset="-128"/>
              <a:ea typeface="ＭＳ Ｐゴシック" panose="020B0600070205080204" pitchFamily="50" charset="-128"/>
            </a:endParaRPr>
          </a:p>
        </p:txBody>
      </p:sp>
      <p:sp>
        <p:nvSpPr>
          <p:cNvPr id="6" name="テキスト ボックス 5">
            <a:extLst>
              <a:ext uri="{FF2B5EF4-FFF2-40B4-BE49-F238E27FC236}">
                <a16:creationId xmlns:a16="http://schemas.microsoft.com/office/drawing/2014/main" id="{00F2A629-ECC8-EAAB-322A-04248FA33AB8}"/>
              </a:ext>
            </a:extLst>
          </p:cNvPr>
          <p:cNvSpPr txBox="1"/>
          <p:nvPr/>
        </p:nvSpPr>
        <p:spPr>
          <a:xfrm>
            <a:off x="641622" y="1655793"/>
            <a:ext cx="9871613" cy="3970318"/>
          </a:xfrm>
          <a:prstGeom prst="rect">
            <a:avLst/>
          </a:prstGeom>
          <a:noFill/>
        </p:spPr>
        <p:txBody>
          <a:bodyPr wrap="none" rtlCol="0">
            <a:spAutoFit/>
          </a:bodyPr>
          <a:lstStyle/>
          <a:p>
            <a:r>
              <a:rPr kumimoji="1" lang="ja-JP" altLang="en-US" sz="3200" dirty="0">
                <a:latin typeface="ＭＳ Ｐゴシック" panose="020B0600070205080204" pitchFamily="50" charset="-128"/>
                <a:ea typeface="ＭＳ Ｐゴシック" panose="020B0600070205080204" pitchFamily="50" charset="-128"/>
              </a:rPr>
              <a:t>・成果物</a:t>
            </a:r>
            <a:endParaRPr kumimoji="1" lang="en-US" altLang="ja-JP" sz="3200" dirty="0">
              <a:latin typeface="ＭＳ Ｐゴシック" panose="020B0600070205080204" pitchFamily="50" charset="-128"/>
              <a:ea typeface="ＭＳ Ｐゴシック" panose="020B0600070205080204" pitchFamily="50" charset="-128"/>
            </a:endParaRPr>
          </a:p>
          <a:p>
            <a:r>
              <a:rPr kumimoji="1" lang="ja-JP" altLang="en-US" sz="2800" dirty="0">
                <a:latin typeface="ＭＳ Ｐゴシック" panose="020B0600070205080204" pitchFamily="50" charset="-128"/>
                <a:ea typeface="ＭＳ Ｐゴシック" panose="020B0600070205080204" pitchFamily="50" charset="-128"/>
              </a:rPr>
              <a:t>１</a:t>
            </a:r>
            <a:r>
              <a:rPr kumimoji="1" lang="en-US" altLang="ja-JP" sz="2800" dirty="0">
                <a:latin typeface="ＭＳ Ｐゴシック" panose="020B0600070205080204" pitchFamily="50" charset="-128"/>
                <a:ea typeface="ＭＳ Ｐゴシック" panose="020B0600070205080204" pitchFamily="50" charset="-128"/>
              </a:rPr>
              <a:t>.</a:t>
            </a:r>
            <a:r>
              <a:rPr kumimoji="1" lang="ja-JP" altLang="en-US" sz="2800" dirty="0">
                <a:latin typeface="ＭＳ Ｐゴシック" panose="020B0600070205080204" pitchFamily="50" charset="-128"/>
                <a:ea typeface="ＭＳ Ｐゴシック" panose="020B0600070205080204" pitchFamily="50" charset="-128"/>
              </a:rPr>
              <a:t>プライベートクラウドサービスを容易に構築することができる</a:t>
            </a:r>
            <a:endParaRPr kumimoji="1" lang="en-US" altLang="ja-JP" sz="2800" dirty="0">
              <a:latin typeface="ＭＳ Ｐゴシック" panose="020B0600070205080204" pitchFamily="50" charset="-128"/>
              <a:ea typeface="ＭＳ Ｐゴシック" panose="020B0600070205080204" pitchFamily="50" charset="-128"/>
            </a:endParaRPr>
          </a:p>
          <a:p>
            <a:r>
              <a:rPr kumimoji="1" lang="ja-JP" altLang="en-US" sz="2800" dirty="0">
                <a:latin typeface="ＭＳ Ｐゴシック" panose="020B0600070205080204" pitchFamily="50" charset="-128"/>
                <a:ea typeface="ＭＳ Ｐゴシック" panose="020B0600070205080204" pitchFamily="50" charset="-128"/>
              </a:rPr>
              <a:t>ソフトウェアパッケージ</a:t>
            </a:r>
            <a:endParaRPr kumimoji="1" lang="en-US" altLang="ja-JP" sz="2800" dirty="0">
              <a:latin typeface="ＭＳ Ｐゴシック" panose="020B0600070205080204" pitchFamily="50" charset="-128"/>
              <a:ea typeface="ＭＳ Ｐゴシック" panose="020B0600070205080204" pitchFamily="50" charset="-128"/>
            </a:endParaRPr>
          </a:p>
          <a:p>
            <a:r>
              <a:rPr kumimoji="1" lang="ja-JP" altLang="en-US" b="1" u="sng" dirty="0">
                <a:latin typeface="ＭＳ Ｐゴシック" panose="020B0600070205080204" pitchFamily="50" charset="-128"/>
                <a:ea typeface="ＭＳ Ｐゴシック" panose="020B0600070205080204" pitchFamily="50" charset="-128"/>
              </a:rPr>
              <a:t>→</a:t>
            </a:r>
            <a:r>
              <a:rPr kumimoji="1" lang="en-US" altLang="ja-JP" b="1" u="sng" dirty="0">
                <a:solidFill>
                  <a:srgbClr val="FF0000"/>
                </a:solidFill>
                <a:latin typeface="ＭＳ Ｐゴシック" panose="020B0600070205080204" pitchFamily="50" charset="-128"/>
                <a:ea typeface="ＭＳ Ｐゴシック" panose="020B0600070205080204" pitchFamily="50" charset="-128"/>
              </a:rPr>
              <a:t>ISO</a:t>
            </a:r>
            <a:r>
              <a:rPr kumimoji="1" lang="ja-JP" altLang="en-US" b="1" u="sng" dirty="0">
                <a:solidFill>
                  <a:srgbClr val="FF0000"/>
                </a:solidFill>
                <a:latin typeface="ＭＳ Ｐゴシック" panose="020B0600070205080204" pitchFamily="50" charset="-128"/>
                <a:ea typeface="ＭＳ Ｐゴシック" panose="020B0600070205080204" pitchFamily="50" charset="-128"/>
              </a:rPr>
              <a:t>ファイル、パッケージ等種類は問わないが、だれもがダウンロードできて利用できる形に</a:t>
            </a:r>
            <a:endParaRPr kumimoji="1" lang="en-US" altLang="ja-JP" b="1" u="sng" dirty="0">
              <a:solidFill>
                <a:srgbClr val="FF0000"/>
              </a:solidFill>
              <a:latin typeface="ＭＳ Ｐゴシック" panose="020B0600070205080204" pitchFamily="50" charset="-128"/>
              <a:ea typeface="ＭＳ Ｐゴシック" panose="020B0600070205080204" pitchFamily="50" charset="-128"/>
            </a:endParaRPr>
          </a:p>
          <a:p>
            <a:endParaRPr kumimoji="1" lang="en-US" altLang="ja-JP" b="1" u="sng" dirty="0">
              <a:solidFill>
                <a:srgbClr val="FF0000"/>
              </a:solidFill>
              <a:latin typeface="ＭＳ Ｐゴシック" panose="020B0600070205080204" pitchFamily="50" charset="-128"/>
              <a:ea typeface="ＭＳ Ｐゴシック" panose="020B0600070205080204" pitchFamily="50" charset="-128"/>
            </a:endParaRPr>
          </a:p>
          <a:p>
            <a:r>
              <a:rPr kumimoji="1" lang="ja-JP" altLang="en-US" sz="2800" dirty="0">
                <a:latin typeface="ＭＳ Ｐゴシック" panose="020B0600070205080204" pitchFamily="50" charset="-128"/>
                <a:ea typeface="ＭＳ Ｐゴシック" panose="020B0600070205080204" pitchFamily="50" charset="-128"/>
              </a:rPr>
              <a:t>２</a:t>
            </a:r>
            <a:r>
              <a:rPr kumimoji="1" lang="en-US" altLang="ja-JP" sz="2800" dirty="0">
                <a:latin typeface="ＭＳ Ｐゴシック" panose="020B0600070205080204" pitchFamily="50" charset="-128"/>
                <a:ea typeface="ＭＳ Ｐゴシック" panose="020B0600070205080204" pitchFamily="50" charset="-128"/>
              </a:rPr>
              <a:t>.</a:t>
            </a:r>
            <a:r>
              <a:rPr kumimoji="1" lang="ja-JP" altLang="en-US" sz="2800" dirty="0">
                <a:latin typeface="ＭＳ Ｐゴシック" panose="020B0600070205080204" pitchFamily="50" charset="-128"/>
                <a:ea typeface="ＭＳ Ｐゴシック" panose="020B0600070205080204" pitchFamily="50" charset="-128"/>
              </a:rPr>
              <a:t>ソフトウェアをわかりやすく使うことのできるマニュアル</a:t>
            </a:r>
            <a:endParaRPr kumimoji="1" lang="en-US" altLang="ja-JP" sz="2800" dirty="0">
              <a:latin typeface="ＭＳ Ｐゴシック" panose="020B0600070205080204" pitchFamily="50" charset="-128"/>
              <a:ea typeface="ＭＳ Ｐゴシック" panose="020B0600070205080204" pitchFamily="50" charset="-128"/>
            </a:endParaRPr>
          </a:p>
          <a:p>
            <a:r>
              <a:rPr kumimoji="1" lang="ja-JP" altLang="en-US" u="sng" dirty="0">
                <a:latin typeface="ＭＳ Ｐゴシック" panose="020B0600070205080204" pitchFamily="50" charset="-128"/>
                <a:ea typeface="ＭＳ Ｐゴシック" panose="020B0600070205080204" pitchFamily="50" charset="-128"/>
              </a:rPr>
              <a:t>→</a:t>
            </a:r>
            <a:r>
              <a:rPr kumimoji="1" lang="ja-JP" altLang="en-US" u="sng" dirty="0">
                <a:solidFill>
                  <a:srgbClr val="FF0000"/>
                </a:solidFill>
                <a:latin typeface="ＭＳ Ｐゴシック" panose="020B0600070205080204" pitchFamily="50" charset="-128"/>
                <a:ea typeface="ＭＳ Ｐゴシック" panose="020B0600070205080204" pitchFamily="50" charset="-128"/>
              </a:rPr>
              <a:t>日本語のドキュメントで学生でも簡単に理解することのできる形に</a:t>
            </a:r>
            <a:endParaRPr kumimoji="1" lang="en-US" altLang="ja-JP" u="sng" dirty="0">
              <a:solidFill>
                <a:srgbClr val="FF0000"/>
              </a:solidFill>
              <a:latin typeface="ＭＳ Ｐゴシック" panose="020B0600070205080204" pitchFamily="50" charset="-128"/>
              <a:ea typeface="ＭＳ Ｐゴシック" panose="020B0600070205080204" pitchFamily="50" charset="-128"/>
            </a:endParaRPr>
          </a:p>
          <a:p>
            <a:endParaRPr kumimoji="1" lang="en-US" altLang="ja-JP" u="sng" dirty="0">
              <a:solidFill>
                <a:srgbClr val="FF0000"/>
              </a:solidFill>
              <a:latin typeface="ＭＳ Ｐゴシック" panose="020B0600070205080204" pitchFamily="50" charset="-128"/>
              <a:ea typeface="ＭＳ Ｐゴシック" panose="020B0600070205080204" pitchFamily="50" charset="-128"/>
            </a:endParaRPr>
          </a:p>
          <a:p>
            <a:r>
              <a:rPr kumimoji="1" lang="en-US" altLang="ja-JP" sz="2800" dirty="0">
                <a:latin typeface="ＭＳ Ｐゴシック" panose="020B0600070205080204" pitchFamily="50" charset="-128"/>
                <a:ea typeface="ＭＳ Ｐゴシック" panose="020B0600070205080204" pitchFamily="50" charset="-128"/>
              </a:rPr>
              <a:t>3.</a:t>
            </a:r>
            <a:r>
              <a:rPr kumimoji="1" lang="ja-JP" altLang="en-US" sz="2800" dirty="0">
                <a:latin typeface="ＭＳ Ｐゴシック" panose="020B0600070205080204" pitchFamily="50" charset="-128"/>
                <a:ea typeface="ＭＳ Ｐゴシック" panose="020B0600070205080204" pitchFamily="50" charset="-128"/>
              </a:rPr>
              <a:t>ソフトウェア・システムの設計書、仕様書</a:t>
            </a:r>
            <a:endParaRPr kumimoji="1" lang="en-US" altLang="ja-JP" sz="2800" dirty="0">
              <a:latin typeface="ＭＳ Ｐゴシック" panose="020B0600070205080204" pitchFamily="50" charset="-128"/>
              <a:ea typeface="ＭＳ Ｐゴシック" panose="020B0600070205080204" pitchFamily="50" charset="-128"/>
            </a:endParaRPr>
          </a:p>
          <a:p>
            <a:r>
              <a:rPr kumimoji="1" lang="ja-JP" altLang="en-US" u="sng" dirty="0">
                <a:latin typeface="ＭＳ Ｐゴシック" panose="020B0600070205080204" pitchFamily="50" charset="-128"/>
                <a:ea typeface="ＭＳ Ｐゴシック" panose="020B0600070205080204" pitchFamily="50" charset="-128"/>
              </a:rPr>
              <a:t>→</a:t>
            </a:r>
            <a:r>
              <a:rPr kumimoji="1" lang="ja-JP" altLang="en-US" u="sng" dirty="0">
                <a:solidFill>
                  <a:srgbClr val="FF0000"/>
                </a:solidFill>
                <a:latin typeface="ＭＳ Ｐゴシック" panose="020B0600070205080204" pitchFamily="50" charset="-128"/>
                <a:ea typeface="ＭＳ Ｐゴシック" panose="020B0600070205080204" pitchFamily="50" charset="-128"/>
              </a:rPr>
              <a:t>理解できる人物にはさらに詳細な設計仕様等を共有し自分の使いやすいように設定できる形に</a:t>
            </a:r>
            <a:endParaRPr kumimoji="1" lang="en-US" altLang="ja-JP" u="sng" dirty="0">
              <a:solidFill>
                <a:srgbClr val="FF0000"/>
              </a:solidFill>
              <a:latin typeface="ＭＳ Ｐゴシック" panose="020B0600070205080204" pitchFamily="50" charset="-128"/>
              <a:ea typeface="ＭＳ Ｐゴシック" panose="020B0600070205080204" pitchFamily="50" charset="-128"/>
            </a:endParaRPr>
          </a:p>
          <a:p>
            <a:endParaRPr kumimoji="1" lang="en-US" altLang="ja-JP" u="sng" dirty="0">
              <a:solidFill>
                <a:srgbClr val="FF0000"/>
              </a:solidFill>
              <a:latin typeface="ＭＳ Ｐゴシック" panose="020B0600070205080204" pitchFamily="50" charset="-128"/>
              <a:ea typeface="ＭＳ Ｐゴシック" panose="020B0600070205080204" pitchFamily="50" charset="-128"/>
            </a:endParaRPr>
          </a:p>
        </p:txBody>
      </p:sp>
    </p:spTree>
    <p:extLst>
      <p:ext uri="{BB962C8B-B14F-4D97-AF65-F5344CB8AC3E}">
        <p14:creationId xmlns:p14="http://schemas.microsoft.com/office/powerpoint/2010/main" val="305987776"/>
      </p:ext>
    </p:extLst>
  </p:cSld>
  <p:clrMapOvr>
    <a:masterClrMapping/>
  </p:clrMapOvr>
</p:sld>
</file>

<file path=ppt/theme/theme1.xml><?xml version="1.0" encoding="utf-8"?>
<a:theme xmlns:a="http://schemas.openxmlformats.org/drawingml/2006/main" name="ユーザー設定">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Meiryo UI "/>
        <a:ea typeface=""/>
        <a:cs typeface="Meiryo UI "/>
      </a:majorFont>
      <a:minorFont>
        <a:latin typeface="Meiryo UI "/>
        <a:ea typeface=""/>
        <a:cs typeface="Meiryo UI "/>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_72344891_TF78504181_Win32" id="{80B4F7E8-D17A-460A-918A-2091AF623921}" vid="{8A1C71D6-4CEB-484D-A2FF-D41630031C4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Meiryo UI " panose="020F0302020204030204"/>
        <a:ea typeface=""/>
        <a:cs typeface="Meiryo UI "/>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Meiryo UI " panose="020F0502020204030204"/>
        <a:ea typeface=""/>
        <a:cs typeface="Meiryo UI "/>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Meiryo UI " panose="02110004020202020204"/>
        <a:ea typeface=""/>
        <a:cs typeface="Meiryo UI "/>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Meiryo UI " panose="02110004020202020204"/>
        <a:ea typeface=""/>
        <a:cs typeface="Meiryo UI "/>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ee5c7c0c-f424-41b1-a195-3825f1d1e3c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1C3C11EF8ACAF14CB59AA12B5DD906E5" ma:contentTypeVersion="6" ma:contentTypeDescription="新しいドキュメントを作成します。" ma:contentTypeScope="" ma:versionID="e7cc16d47ebaad271b878cef749f39d9">
  <xsd:schema xmlns:xsd="http://www.w3.org/2001/XMLSchema" xmlns:xs="http://www.w3.org/2001/XMLSchema" xmlns:p="http://schemas.microsoft.com/office/2006/metadata/properties" xmlns:ns3="ee5c7c0c-f424-41b1-a195-3825f1d1e3c5" targetNamespace="http://schemas.microsoft.com/office/2006/metadata/properties" ma:root="true" ma:fieldsID="127baabf5f5a40328388a8a46cf2aaa3" ns3:_="">
    <xsd:import namespace="ee5c7c0c-f424-41b1-a195-3825f1d1e3c5"/>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_activity"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5c7c0c-f424-41b1-a195-3825f1d1e3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_activity" ma:index="12" nillable="true" ma:displayName="_activity" ma:hidden="true" ma:internalName="_activity">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130005B-6102-4F3C-A26F-485DF1BF9717}">
  <ds:schemaRefs>
    <ds:schemaRef ds:uri="http://purl.org/dc/elements/1.1/"/>
    <ds:schemaRef ds:uri="http://www.w3.org/XML/1998/namespace"/>
    <ds:schemaRef ds:uri="http://schemas.microsoft.com/office/2006/documentManagement/types"/>
    <ds:schemaRef ds:uri="http://schemas.microsoft.com/office/infopath/2007/PartnerControls"/>
    <ds:schemaRef ds:uri="http://purl.org/dc/dcmitype/"/>
    <ds:schemaRef ds:uri="http://schemas.openxmlformats.org/package/2006/metadata/core-properties"/>
    <ds:schemaRef ds:uri="ee5c7c0c-f424-41b1-a195-3825f1d1e3c5"/>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4E60708A-6461-4D7F-883F-7E25D731D326}">
  <ds:schemaRefs>
    <ds:schemaRef ds:uri="http://schemas.microsoft.com/sharepoint/v3/contenttype/forms"/>
  </ds:schemaRefs>
</ds:datastoreItem>
</file>

<file path=customXml/itemProps3.xml><?xml version="1.0" encoding="utf-8"?>
<ds:datastoreItem xmlns:ds="http://schemas.openxmlformats.org/officeDocument/2006/customXml" ds:itemID="{876801A7-B90C-4BEB-B5A9-A1C9549B01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e5c7c0c-f424-41b1-a195-3825f1d1e3c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図形のプレゼンテーション</Template>
  <TotalTime>240</TotalTime>
  <Words>1132</Words>
  <Application>Microsoft Office PowerPoint</Application>
  <PresentationFormat>ワイド画面</PresentationFormat>
  <Paragraphs>114</Paragraphs>
  <Slides>9</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Meiryo UI</vt:lpstr>
      <vt:lpstr>Meiryo UI </vt:lpstr>
      <vt:lpstr>ＭＳ Ｐゴシック</vt:lpstr>
      <vt:lpstr>Arial</vt:lpstr>
      <vt:lpstr>ユーザー設定</vt:lpstr>
      <vt:lpstr>２班 卒業制作プライベートクラウド（仮称）</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金子颯馬</dc:creator>
  <cp:lastModifiedBy>金子颯馬</cp:lastModifiedBy>
  <cp:revision>2</cp:revision>
  <dcterms:created xsi:type="dcterms:W3CDTF">2025-05-27T01:50:18Z</dcterms:created>
  <dcterms:modified xsi:type="dcterms:W3CDTF">2025-05-27T05:50:23Z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0x0101001C3C11EF8ACAF14CB59AA12B5DD906E5</vt:lpwstr>
  </property>
</Properties>
</file>