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0" r:id="rId7"/>
    <p:sldId id="262" r:id="rId8"/>
    <p:sldId id="263" r:id="rId9"/>
    <p:sldId id="264" r:id="rId10"/>
    <p:sldId id="272" r:id="rId11"/>
    <p:sldId id="273" r:id="rId12"/>
    <p:sldId id="274" r:id="rId13"/>
    <p:sldId id="275" r:id="rId14"/>
    <p:sldId id="265" r:id="rId15"/>
    <p:sldId id="270" r:id="rId16"/>
    <p:sldId id="266" r:id="rId17"/>
    <p:sldId id="271" r:id="rId18"/>
    <p:sldId id="269" r:id="rId19"/>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8"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2025/7/10</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7/10/2025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2025/7/10</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2025/7/10</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2025/7/10</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E3716-B823-8719-0539-B73C3620DBD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C36508D-EA69-71C9-6D4F-9015BD129B98}"/>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295902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物理ノード関連</a:t>
            </a:r>
            <a:r>
              <a:rPr lang="ja-JP" altLang="en-US" sz="3600" u="sng" dirty="0"/>
              <a:t>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7C40EE0B-3A14-5631-2588-610259F63A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6"/>
            <a:ext cx="10111740" cy="4417283"/>
          </a:xfrm>
        </p:spPr>
      </p:pic>
    </p:spTree>
    <p:extLst>
      <p:ext uri="{BB962C8B-B14F-4D97-AF65-F5344CB8AC3E}">
        <p14:creationId xmlns:p14="http://schemas.microsoft.com/office/powerpoint/2010/main" val="25817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A3A84-ED02-D675-82C5-0D0B250E177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仮想マシン管理ダッシュボード画面</a:t>
            </a:r>
          </a:p>
        </p:txBody>
      </p:sp>
      <p:pic>
        <p:nvPicPr>
          <p:cNvPr id="5" name="コンテンツ プレースホルダー 4" descr="グラフィカル ユーザー インターフェイス, アプリケーション&#10;&#10;AI 生成コンテンツは誤りを含む可能性があります。">
            <a:extLst>
              <a:ext uri="{FF2B5EF4-FFF2-40B4-BE49-F238E27FC236}">
                <a16:creationId xmlns:a16="http://schemas.microsoft.com/office/drawing/2014/main" id="{2B30F296-B02B-493F-B656-56866ED6326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91640"/>
            <a:ext cx="10751820" cy="4994909"/>
          </a:xfrm>
        </p:spPr>
      </p:pic>
    </p:spTree>
    <p:extLst>
      <p:ext uri="{BB962C8B-B14F-4D97-AF65-F5344CB8AC3E}">
        <p14:creationId xmlns:p14="http://schemas.microsoft.com/office/powerpoint/2010/main" val="17211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pic>
        <p:nvPicPr>
          <p:cNvPr id="9" name="コンテンツ プレースホルダー 8" descr="グラフィカル ユーザー インターフェイス, アプリケーション">
            <a:extLst>
              <a:ext uri="{FF2B5EF4-FFF2-40B4-BE49-F238E27FC236}">
                <a16:creationId xmlns:a16="http://schemas.microsoft.com/office/drawing/2014/main" id="{34619503-48B0-55FD-A9CE-0336F2FEBF0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64630" y="304803"/>
            <a:ext cx="6106884" cy="6411683"/>
          </a:xfrm>
        </p:spPr>
      </p:pic>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11" name="コンテンツ プレースホルダー 10">
            <a:extLst>
              <a:ext uri="{FF2B5EF4-FFF2-40B4-BE49-F238E27FC236}">
                <a16:creationId xmlns:a16="http://schemas.microsoft.com/office/drawing/2014/main" id="{CDC81E7C-C595-1136-EB15-B323C713DB49}"/>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1668760" y="1304925"/>
            <a:ext cx="8161040" cy="5314509"/>
          </a:xfrm>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7" name="コンテンツ プレースホルダー 6" descr="テーブル&#10;&#10;AI 生成コンテンツは誤りを含む可能性があります。">
            <a:extLst>
              <a:ext uri="{FF2B5EF4-FFF2-40B4-BE49-F238E27FC236}">
                <a16:creationId xmlns:a16="http://schemas.microsoft.com/office/drawing/2014/main" id="{036A47B2-06C8-61DB-2DF7-8694D48FAC2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8250" y="2552700"/>
            <a:ext cx="10444740" cy="2679700"/>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16ADF-95CE-2B0C-6CB1-61A81B88511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F51119E-BA2E-F3E8-F0C3-E0DD689FD9EF}"/>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12319173"/>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256</TotalTime>
  <Words>533</Words>
  <Application>Microsoft Office PowerPoint</Application>
  <PresentationFormat>ワイド画面</PresentationFormat>
  <Paragraphs>41</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PowerPoint プレゼンテーション</vt:lpstr>
      <vt:lpstr>PowerPoint プレゼンテーション</vt:lpstr>
      <vt:lpstr>PowerPoint プレゼンテーション</vt:lpstr>
      <vt:lpstr>PowerPoint プレゼンテーション</vt:lpstr>
      <vt:lpstr>画面レイアウト 管理者用ダッシュボード画面</vt:lpstr>
      <vt:lpstr>画面レイアウト 物理ノード関連ダッシュボード画面</vt:lpstr>
      <vt:lpstr>画面レイアウト 利用者用ダッシュボード画面</vt:lpstr>
      <vt:lpstr>画面レイアウト 仮想マシン管理ダッシュボード画面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岡村 梨良</cp:lastModifiedBy>
  <cp:revision>23</cp:revision>
  <dcterms:created xsi:type="dcterms:W3CDTF">2025-05-27T01:50:18Z</dcterms:created>
  <dcterms:modified xsi:type="dcterms:W3CDTF">2025-07-10T06:55:24Z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