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2DA71-8083-4074-AE8E-0D4F2FA0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183181-8889-451C-A11F-A1B799900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D1AC3-A2D9-4E00-B356-918EC7B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19C74C-1A28-485B-A944-0747177F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77CF6-B8E0-48D2-A0DA-A88DCF7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D507-057A-4112-AE1C-2B0371D4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EAA56B-85AA-47DD-ACCB-EE22A81A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4BA65-048B-40C7-A73A-D81E43F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F55C7-718C-43B4-81B4-C53665CB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CE726F-4E19-48E9-A21B-B7318475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EEB0B5-1708-4544-8580-AC6B3699C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60D2A-00BF-4D37-AC43-7697D470E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549F2-B52B-49CF-8358-E0245BB6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42F1A-170C-46A8-911B-53ABD85F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6D78E-8ADD-4D3B-9EEE-B281F363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5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93589-16D9-42C4-985A-A6ABADCC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895207-BA31-4373-AC97-F4036A4E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0D16CC-89D2-4E4D-B296-97694428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4CF16-A9A2-4FCC-AFB9-393932F7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9A15CC-95D4-4034-A7E3-D5AF0D64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93C05-DC87-4B29-880B-2974C21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967933-F3A6-4BFD-9BB3-8609854E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76286-579A-45CA-851F-3E99953C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EBAAC-EC20-411F-9E64-11988D98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78BC2-8B67-4FED-8F91-E2804EE3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7DD5-E69A-45CB-A9E4-5BFCDB04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EFE8A-A32E-4811-AB94-7DBE2018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8EB10F-6577-4011-BE55-A6DAFA87A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F5302D-F246-48CB-A4B6-F634A82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E6085-79B5-46A9-9513-8A323A2C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324DB9-CBA5-4E52-B9AB-4E698306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3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EE323-4BBA-4211-B997-D5A179BB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44C2CF-D8F4-4081-96B7-1AD02C8F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4EB9C-6C3D-49A7-9B97-E39F0E4A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A9BAED-4F43-4C21-9837-D86D8027E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930D40-B17E-4982-B8B8-6F48CC829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E6535C-8A55-4011-B8F0-8FB6FB6E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D493B0-4802-4E70-8266-FC1225E8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A48EF5-F468-460E-AF23-7984CFC0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2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B9A68-794B-4D1C-8F72-D81178F3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C08FB0-0B59-4D29-BCDB-6ECDFAEA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615706-1E3A-4F7B-9ED9-7D13D018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7212A1-D4B1-4796-A5C7-701C011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31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0DEF5F-BDB5-4586-8935-ABA152A3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89EC18-9FB6-4781-8CC5-03BF4F07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B2499C-0275-4CD1-8A33-AFF3984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8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1FA47-12CB-47AC-A9AF-D366FAFE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793028-C3AE-4BA9-9F89-B9835266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8C4756-CBD9-468F-ACA3-1F88A1B3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1F9F1-F2E0-4C91-8D08-64F0653D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AA817B-1717-4486-A347-11EC2D41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BE31E6-7AB2-4FF6-9DD1-ACCB2AAC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7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45E04-01EE-4C57-8668-F0094E46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91001C-5294-4079-8B83-33AC9F5CE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9B1D3-EBBB-4B3B-B60E-A19E6911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BB6E38-4DD5-4326-AD24-90473632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6801D5-0FC4-4A65-A70C-19393162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A313B4-4108-4707-BAFD-39DA2B8E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D5A98-7CC6-4A16-A5D0-1ADE57A3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181C29-D6D5-40EB-BBF0-571FAA28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1836A9-5A63-403A-B6A5-7296D8BC9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7904-ECE5-4D75-81DD-4B343AD9251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03E629-4F0C-4311-ABB1-C5BA381B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D5B38-39FA-4A6C-8936-CB7F4283F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7244-9C46-44F3-9887-B02E7D4DE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5A924-79C6-46F2-AD1D-F335CF0B8083}"/>
              </a:ext>
            </a:extLst>
          </p:cNvPr>
          <p:cNvSpPr txBox="1"/>
          <p:nvPr/>
        </p:nvSpPr>
        <p:spPr>
          <a:xfrm>
            <a:off x="3096650" y="3520439"/>
            <a:ext cx="599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Направление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веб-разработка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Выполнил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Асалхаев</a:t>
            </a:r>
            <a:r>
              <a:rPr lang="ru-RU" sz="2400" dirty="0">
                <a:latin typeface="Bookman Old Style" panose="02050604050505020204" pitchFamily="18" charset="0"/>
              </a:rPr>
              <a:t> Егор Андреевич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7EB30-13BF-4B7A-843F-F9A643C5F95C}"/>
              </a:ext>
            </a:extLst>
          </p:cNvPr>
          <p:cNvSpPr txBox="1"/>
          <p:nvPr/>
        </p:nvSpPr>
        <p:spPr>
          <a:xfrm>
            <a:off x="3267341" y="1674674"/>
            <a:ext cx="5657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Bookman Old Style" panose="02050604050505020204" pitchFamily="18" charset="0"/>
              </a:rPr>
              <a:t>Искусство кода</a:t>
            </a:r>
          </a:p>
          <a:p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72985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2783C-5466-4A5B-9461-3289363687E9}"/>
              </a:ext>
            </a:extLst>
          </p:cNvPr>
          <p:cNvSpPr txBox="1"/>
          <p:nvPr/>
        </p:nvSpPr>
        <p:spPr>
          <a:xfrm>
            <a:off x="4229944" y="1308295"/>
            <a:ext cx="3913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Проблематика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FB21B-FC9F-4E0D-8DF9-7C2D51609C97}"/>
              </a:ext>
            </a:extLst>
          </p:cNvPr>
          <p:cNvSpPr txBox="1"/>
          <p:nvPr/>
        </p:nvSpPr>
        <p:spPr>
          <a:xfrm flipH="1">
            <a:off x="1694899" y="2474465"/>
            <a:ext cx="9327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современном мире люди всё меньше и меньше читают книги, тратя свободное время в интернет пространстве, потребляя сомнительный контент. Причиной этому является удобство интернета. Таким образом я решил создать свой сайт с интуитивно понятным интерфейсом, наполненным литературным содержанием.</a:t>
            </a:r>
          </a:p>
        </p:txBody>
      </p:sp>
    </p:spTree>
    <p:extLst>
      <p:ext uri="{BB962C8B-B14F-4D97-AF65-F5344CB8AC3E}">
        <p14:creationId xmlns:p14="http://schemas.microsoft.com/office/powerpoint/2010/main" val="79754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B6218-FE4E-498D-BE99-486A5C3E0368}"/>
              </a:ext>
            </a:extLst>
          </p:cNvPr>
          <p:cNvSpPr txBox="1"/>
          <p:nvPr/>
        </p:nvSpPr>
        <p:spPr>
          <a:xfrm>
            <a:off x="2454536" y="1427871"/>
            <a:ext cx="788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ookman Old Style" panose="02050604050505020204" pitchFamily="18" charset="0"/>
              </a:rPr>
              <a:t>Актуальность, уникальность и значимость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B6048-FB45-4B2B-99CC-F12067C849B5}"/>
              </a:ext>
            </a:extLst>
          </p:cNvPr>
          <p:cNvSpPr txBox="1"/>
          <p:nvPr/>
        </p:nvSpPr>
        <p:spPr>
          <a:xfrm>
            <a:off x="2083190" y="2328203"/>
            <a:ext cx="8025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Довольно остро стоит вопрос о начитанности современных жителей, процент читающего населения значительно сократился по сравнению с предыдущими десятилетиями. Создание сайта поможет удобно читать книги</a:t>
            </a:r>
            <a:r>
              <a:rPr lang="en-US" sz="2000" dirty="0"/>
              <a:t>/</a:t>
            </a:r>
            <a:r>
              <a:rPr lang="ru-RU" sz="2000" dirty="0"/>
              <a:t>стихи и др. произведения.</a:t>
            </a:r>
          </a:p>
          <a:p>
            <a:r>
              <a:rPr lang="ru-RU" sz="2000" dirty="0"/>
              <a:t>Большинство уже существующих качественных сайтов зачастую либо платные, либо имеют неполноценный объем произведений. Созданный мной сайт будет бесплатным и наполненным всевозможной литературой.</a:t>
            </a:r>
          </a:p>
          <a:p>
            <a:r>
              <a:rPr lang="ru-RU" sz="2000" dirty="0"/>
              <a:t>Таким образом, сайт может помочь легко найти что-нибудь почитать, что в дальнейшем поможет улучшить качество образования населения.</a:t>
            </a:r>
          </a:p>
        </p:txBody>
      </p:sp>
    </p:spTree>
    <p:extLst>
      <p:ext uri="{BB962C8B-B14F-4D97-AF65-F5344CB8AC3E}">
        <p14:creationId xmlns:p14="http://schemas.microsoft.com/office/powerpoint/2010/main" val="4015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48EA3-7003-4C2E-A670-8E3F598C6E1B}"/>
              </a:ext>
            </a:extLst>
          </p:cNvPr>
          <p:cNvSpPr txBox="1"/>
          <p:nvPr/>
        </p:nvSpPr>
        <p:spPr>
          <a:xfrm>
            <a:off x="2841885" y="1568546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Bookman Old Style" panose="02050604050505020204" pitchFamily="18" charset="0"/>
              </a:rPr>
              <a:t>Цель</a:t>
            </a:r>
            <a:r>
              <a:rPr lang="en-US" sz="3600" dirty="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024C9-76EC-492A-B9B1-92B55A31F5BD}"/>
              </a:ext>
            </a:extLst>
          </p:cNvPr>
          <p:cNvSpPr txBox="1"/>
          <p:nvPr/>
        </p:nvSpPr>
        <p:spPr>
          <a:xfrm>
            <a:off x="2136851" y="3073463"/>
            <a:ext cx="2829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Создать простой для навигации сайт, наполненный литературой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ABF3F-B032-453B-B1B8-86183F66DD06}"/>
              </a:ext>
            </a:extLst>
          </p:cNvPr>
          <p:cNvSpPr txBox="1"/>
          <p:nvPr/>
        </p:nvSpPr>
        <p:spPr>
          <a:xfrm>
            <a:off x="7291989" y="15685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Bookman Old Style" panose="02050604050505020204" pitchFamily="18" charset="0"/>
              </a:rPr>
              <a:t>Задачи</a:t>
            </a:r>
            <a:r>
              <a:rPr lang="en-US" sz="3600" dirty="0">
                <a:latin typeface="Bookman Old Style" panose="02050604050505020204" pitchFamily="18" charset="0"/>
              </a:rPr>
              <a:t>:</a:t>
            </a:r>
            <a:endParaRPr lang="ru-RU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F6152-229C-4981-92E7-E83B3C749175}"/>
              </a:ext>
            </a:extLst>
          </p:cNvPr>
          <p:cNvSpPr txBox="1"/>
          <p:nvPr/>
        </p:nvSpPr>
        <p:spPr>
          <a:xfrm>
            <a:off x="5982463" y="3073463"/>
            <a:ext cx="5318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</a:t>
            </a:r>
            <a:r>
              <a:rPr lang="ru-RU" sz="2400" dirty="0"/>
              <a:t>Создать навигационную страницу</a:t>
            </a:r>
          </a:p>
          <a:p>
            <a:r>
              <a:rPr lang="ru-RU" sz="2400" dirty="0"/>
              <a:t>2)Создать страницы с произведениями</a:t>
            </a:r>
          </a:p>
          <a:p>
            <a:r>
              <a:rPr lang="ru-RU" sz="2400" dirty="0"/>
              <a:t>3)Связать страницы сайта</a:t>
            </a:r>
          </a:p>
          <a:p>
            <a:r>
              <a:rPr lang="ru-RU" sz="2400" dirty="0"/>
              <a:t>4)Сделать приятное оформление</a:t>
            </a:r>
          </a:p>
        </p:txBody>
      </p:sp>
    </p:spTree>
    <p:extLst>
      <p:ext uri="{BB962C8B-B14F-4D97-AF65-F5344CB8AC3E}">
        <p14:creationId xmlns:p14="http://schemas.microsoft.com/office/powerpoint/2010/main" val="54812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7217B9-4AB1-4E8A-9F24-49F6B42E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73" y="1805322"/>
            <a:ext cx="7533249" cy="4012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E03BF-3102-4567-A24E-97A198449F08}"/>
              </a:ext>
            </a:extLst>
          </p:cNvPr>
          <p:cNvSpPr txBox="1"/>
          <p:nvPr/>
        </p:nvSpPr>
        <p:spPr>
          <a:xfrm>
            <a:off x="3313025" y="989082"/>
            <a:ext cx="556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Код для навигационной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42582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E03BF-3102-4567-A24E-97A198449F08}"/>
              </a:ext>
            </a:extLst>
          </p:cNvPr>
          <p:cNvSpPr txBox="1"/>
          <p:nvPr/>
        </p:nvSpPr>
        <p:spPr>
          <a:xfrm>
            <a:off x="3660878" y="967980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Коды для страниц со стихами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B0C8AB-01CD-40F6-A2D9-EC612723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48" y="1550581"/>
            <a:ext cx="2527179" cy="42312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2D7268-A2D6-4DCE-9DF8-57C2F04B6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27" y="1551522"/>
            <a:ext cx="3445113" cy="42302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66BE69-23E7-4C2E-90F2-71A6B9B4A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40" y="1551522"/>
            <a:ext cx="4079042" cy="42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E03BF-3102-4567-A24E-97A198449F08}"/>
              </a:ext>
            </a:extLst>
          </p:cNvPr>
          <p:cNvSpPr txBox="1"/>
          <p:nvPr/>
        </p:nvSpPr>
        <p:spPr>
          <a:xfrm>
            <a:off x="3898921" y="801858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Код для оформления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5FE362-DBF0-42F6-BD98-1902886F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45" y="1395577"/>
            <a:ext cx="3816103" cy="47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F8749-4DFA-4C40-AF24-ED2AF53AFD06}"/>
              </a:ext>
            </a:extLst>
          </p:cNvPr>
          <p:cNvSpPr txBox="1"/>
          <p:nvPr/>
        </p:nvSpPr>
        <p:spPr>
          <a:xfrm>
            <a:off x="4266012" y="1195753"/>
            <a:ext cx="3659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Bookman Old Style" panose="02050604050505020204" pitchFamily="18" charset="0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2108A-03D7-485D-9B16-A7F6AF845FA1}"/>
              </a:ext>
            </a:extLst>
          </p:cNvPr>
          <p:cNvSpPr txBox="1"/>
          <p:nvPr/>
        </p:nvSpPr>
        <p:spPr>
          <a:xfrm>
            <a:off x="1727981" y="2799472"/>
            <a:ext cx="87360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 проект я считаю незавершенным, в перспективе сайт может стать крупнейшей бесплатной онлайн библиотекой с сотнями тысяч различных произведений с рекомендациями на основе предпочтений читателя и </a:t>
            </a:r>
            <a:r>
              <a:rPr lang="ru-RU" sz="2800" dirty="0" err="1"/>
              <a:t>кастомизируемым</a:t>
            </a:r>
            <a:r>
              <a:rPr lang="ru-RU" sz="2800" dirty="0"/>
              <a:t>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3427273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214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okinawa ♡</dc:creator>
  <cp:lastModifiedBy>okinawa ♡</cp:lastModifiedBy>
  <cp:revision>5</cp:revision>
  <dcterms:created xsi:type="dcterms:W3CDTF">2024-02-29T17:11:05Z</dcterms:created>
  <dcterms:modified xsi:type="dcterms:W3CDTF">2024-02-29T17:44:53Z</dcterms:modified>
</cp:coreProperties>
</file>