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6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80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2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1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5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2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24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11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9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70DCA-67C1-49B9-8730-0BCB1B8D9D51}" type="datetimeFigureOut">
              <a:rPr lang="ru-RU" smtClean="0"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F30B-AA4E-4268-BD9D-6F009C8A64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8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48592" y="357053"/>
            <a:ext cx="4833257" cy="1323703"/>
          </a:xfrm>
        </p:spPr>
        <p:txBody>
          <a:bodyPr>
            <a:normAutofit fontScale="90000"/>
          </a:bodyPr>
          <a:lstStyle/>
          <a:p>
            <a:r>
              <a:rPr lang="en-US" sz="80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REACTIVITY</a:t>
            </a:r>
            <a:endParaRPr lang="ru-RU" sz="80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207724" y="1680756"/>
            <a:ext cx="1314994" cy="1323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800" b="1" dirty="0" smtClean="0">
                <a:solidFill>
                  <a:srgbClr val="FF0000"/>
                </a:solidFill>
                <a:latin typeface="+mn-lt"/>
              </a:rPr>
              <a:t>?</a:t>
            </a:r>
            <a:endParaRPr lang="ru-RU" sz="8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501" y="1930956"/>
            <a:ext cx="3241935" cy="32419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74" y="3110447"/>
            <a:ext cx="2707422" cy="34575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3405">
            <a:off x="537238" y="2750137"/>
            <a:ext cx="3812683" cy="175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1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b="1" dirty="0" smtClean="0"/>
              <a:t>Blocking vs Reactive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59" y="1559540"/>
            <a:ext cx="8099739" cy="503284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79823" y="1036320"/>
            <a:ext cx="3185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locking-app results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b="1" dirty="0" smtClean="0"/>
              <a:t>Blocking vs Reactive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79823" y="1036320"/>
            <a:ext cx="3129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reactive-app results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9" y="1559540"/>
            <a:ext cx="8115953" cy="50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b="1" dirty="0" smtClean="0"/>
              <a:t>Blocking vs Reactive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939" y="1764439"/>
            <a:ext cx="5471089" cy="32758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1" y="1764439"/>
            <a:ext cx="5388389" cy="327782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980966" y="1241219"/>
            <a:ext cx="2141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reactive-app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44887" y="1241219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chemeClr val="accent1">
                    <a:lumMod val="50000"/>
                  </a:schemeClr>
                </a:solidFill>
              </a:rPr>
              <a:t>blocking-app</a:t>
            </a:r>
            <a:endParaRPr lang="ru-RU" sz="28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Reactive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577476"/>
            <a:ext cx="8375469" cy="43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89024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Reactive programming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9726"/>
            <a:ext cx="10515600" cy="4017236"/>
          </a:xfrm>
        </p:spPr>
        <p:txBody>
          <a:bodyPr/>
          <a:lstStyle/>
          <a:p>
            <a:r>
              <a:rPr lang="ru-RU" dirty="0" smtClean="0"/>
              <a:t>Изменяем мышление</a:t>
            </a:r>
          </a:p>
          <a:p>
            <a:r>
              <a:rPr lang="ru-RU" dirty="0" smtClean="0"/>
              <a:t>Учимся отладке</a:t>
            </a:r>
          </a:p>
          <a:p>
            <a:r>
              <a:rPr lang="ru-RU" dirty="0" smtClean="0"/>
              <a:t>Начинаем с архитектуры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29" y="532945"/>
            <a:ext cx="1559923" cy="12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915" y="206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The Reactive </a:t>
            </a:r>
            <a:r>
              <a:rPr lang="en-US" sz="6000" dirty="0" smtClean="0">
                <a:latin typeface="+mn-lt"/>
              </a:rPr>
              <a:t>Manifesto</a:t>
            </a:r>
            <a:endParaRPr lang="ru-RU" sz="60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4" y="1750094"/>
            <a:ext cx="9878293" cy="3396671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55915" y="5867844"/>
            <a:ext cx="10413275" cy="6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https://www.reactivemanifesto.org/ru</a:t>
            </a:r>
            <a:endParaRPr lang="ru-RU" sz="2000" i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0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174" y="2235756"/>
            <a:ext cx="5644208" cy="24701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Reactive</a:t>
            </a:r>
            <a:r>
              <a:rPr lang="ru-RU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ru-RU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Stream</a:t>
            </a:r>
            <a:r>
              <a:rPr lang="ru-RU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/>
            </a:r>
            <a:br>
              <a:rPr lang="ru-RU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</a:br>
            <a:r>
              <a:rPr lang="en-US" sz="6000" b="1" spc="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API</a:t>
            </a:r>
            <a:endParaRPr lang="ru-RU" sz="6000" b="1" spc="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02" y="924737"/>
            <a:ext cx="3771900" cy="1095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6" y="4770559"/>
            <a:ext cx="3538402" cy="145192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8" y="773770"/>
            <a:ext cx="3456014" cy="139731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136" y="5237222"/>
            <a:ext cx="1901542" cy="5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783" y="20837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+mn-lt"/>
              </a:rPr>
              <a:t>Project Reactor</a:t>
            </a:r>
            <a:endParaRPr lang="ru-RU" sz="60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0" y="1820091"/>
            <a:ext cx="6852943" cy="42671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9703" y="1715589"/>
            <a:ext cx="45371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/>
              <a:t>Reactor</a:t>
            </a:r>
            <a:r>
              <a:rPr lang="ru-RU" b="1" dirty="0" smtClean="0"/>
              <a:t> </a:t>
            </a:r>
            <a:r>
              <a:rPr lang="ru-RU" b="1" dirty="0" err="1" smtClean="0"/>
              <a:t>Core</a:t>
            </a:r>
            <a:r>
              <a:rPr lang="ru-RU" b="1" dirty="0" smtClean="0"/>
              <a:t> </a:t>
            </a:r>
            <a:r>
              <a:rPr lang="ru-RU" dirty="0" smtClean="0"/>
              <a:t>— реактивные основы для приложений и сред, а также реактивные расширения, основанные на API с типами              </a:t>
            </a:r>
            <a:r>
              <a:rPr lang="ru-RU" dirty="0" err="1" smtClean="0"/>
              <a:t>Mono</a:t>
            </a:r>
            <a:r>
              <a:rPr lang="ru-RU" dirty="0" smtClean="0"/>
              <a:t> (1 элемент) и </a:t>
            </a:r>
            <a:r>
              <a:rPr lang="ru-RU" dirty="0" err="1" smtClean="0"/>
              <a:t>Flux</a:t>
            </a:r>
            <a:r>
              <a:rPr lang="ru-RU" dirty="0" smtClean="0"/>
              <a:t> (n элементов).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ru-RU" b="1" dirty="0" err="1" smtClean="0"/>
              <a:t>Reactor</a:t>
            </a:r>
            <a:r>
              <a:rPr lang="ru-RU" b="1" dirty="0" smtClean="0"/>
              <a:t> </a:t>
            </a:r>
            <a:r>
              <a:rPr lang="ru-RU" b="1" dirty="0" err="1" smtClean="0"/>
              <a:t>Netty</a:t>
            </a:r>
            <a:r>
              <a:rPr lang="ru-RU" b="1" dirty="0" smtClean="0"/>
              <a:t> </a:t>
            </a:r>
            <a:r>
              <a:rPr lang="ru-RU" dirty="0" smtClean="0"/>
              <a:t>— предлагает неблокирующие и готовые к </a:t>
            </a:r>
            <a:r>
              <a:rPr lang="ru-RU" dirty="0" err="1" smtClean="0"/>
              <a:t>backpressure</a:t>
            </a:r>
            <a:r>
              <a:rPr lang="ru-RU" dirty="0" smtClean="0"/>
              <a:t> TCP/HTTP/UDP клиенты и серверы на основе </a:t>
            </a:r>
            <a:r>
              <a:rPr lang="ru-RU" dirty="0" err="1" smtClean="0"/>
              <a:t>Netty</a:t>
            </a:r>
            <a:r>
              <a:rPr lang="ru-RU" dirty="0" smtClean="0"/>
              <a:t> </a:t>
            </a:r>
            <a:r>
              <a:rPr lang="ru-RU" dirty="0" err="1" smtClean="0"/>
              <a:t>фреймворка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endParaRPr lang="en-US" dirty="0"/>
          </a:p>
          <a:p>
            <a:r>
              <a:rPr lang="en-US" b="1" dirty="0" smtClean="0"/>
              <a:t>Reactor </a:t>
            </a:r>
            <a:r>
              <a:rPr lang="en-US" b="1" dirty="0" err="1" smtClean="0"/>
              <a:t>Addons</a:t>
            </a:r>
            <a:r>
              <a:rPr lang="en-US" b="1" dirty="0" smtClean="0"/>
              <a:t> </a:t>
            </a:r>
            <a:r>
              <a:rPr lang="en-US" dirty="0" smtClean="0"/>
              <a:t>— </a:t>
            </a:r>
            <a:r>
              <a:rPr lang="ru-RU" dirty="0" smtClean="0"/>
              <a:t>Мост к </a:t>
            </a:r>
            <a:r>
              <a:rPr lang="en-US" dirty="0" err="1" smtClean="0"/>
              <a:t>RxJava</a:t>
            </a:r>
            <a:r>
              <a:rPr lang="en-US" dirty="0" smtClean="0"/>
              <a:t> 2 Observable, </a:t>
            </a:r>
            <a:r>
              <a:rPr lang="en-US" dirty="0" err="1" smtClean="0"/>
              <a:t>Completable</a:t>
            </a:r>
            <a:r>
              <a:rPr lang="en-US" dirty="0" smtClean="0"/>
              <a:t>, </a:t>
            </a:r>
            <a:r>
              <a:rPr lang="en-US" dirty="0" err="1" smtClean="0"/>
              <a:t>Flowable</a:t>
            </a:r>
            <a:r>
              <a:rPr lang="en-US" dirty="0" smtClean="0"/>
              <a:t>, Single, Maybe, Scheduler, </a:t>
            </a:r>
            <a:r>
              <a:rPr lang="ru-RU" dirty="0" smtClean="0"/>
              <a:t>а также </a:t>
            </a:r>
            <a:r>
              <a:rPr lang="en-US" dirty="0" smtClean="0"/>
              <a:t>SWT Scheduler, </a:t>
            </a:r>
            <a:r>
              <a:rPr lang="en-US" dirty="0" err="1" smtClean="0"/>
              <a:t>Akka</a:t>
            </a:r>
            <a:r>
              <a:rPr lang="en-US" dirty="0" smtClean="0"/>
              <a:t> Scheduler </a:t>
            </a:r>
            <a:r>
              <a:rPr lang="ru-RU" dirty="0" smtClean="0"/>
              <a:t>и так далее.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3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081"/>
          </a:xfrm>
        </p:spPr>
        <p:txBody>
          <a:bodyPr>
            <a:normAutofit/>
          </a:bodyPr>
          <a:lstStyle/>
          <a:p>
            <a:r>
              <a:rPr lang="ru-RU" sz="6000" b="1" dirty="0" err="1" smtClean="0">
                <a:latin typeface="+mn-lt"/>
              </a:rPr>
              <a:t>Mono</a:t>
            </a:r>
            <a:r>
              <a:rPr lang="ru-RU" sz="6000" b="1" dirty="0" smtClean="0">
                <a:latin typeface="+mn-lt"/>
              </a:rPr>
              <a:t> (</a:t>
            </a:r>
            <a:r>
              <a:rPr lang="en-US" sz="6000" b="1" dirty="0" smtClean="0">
                <a:latin typeface="+mn-lt"/>
              </a:rPr>
              <a:t>T</a:t>
            </a:r>
            <a:r>
              <a:rPr lang="ru-RU" sz="6000" b="1" dirty="0" smtClean="0">
                <a:latin typeface="+mn-lt"/>
              </a:rPr>
              <a:t>) и </a:t>
            </a:r>
            <a:r>
              <a:rPr lang="ru-RU" sz="6000" b="1" dirty="0" err="1" smtClean="0">
                <a:latin typeface="+mn-lt"/>
              </a:rPr>
              <a:t>Flux</a:t>
            </a:r>
            <a:r>
              <a:rPr lang="ru-RU" sz="6000" b="1" dirty="0" smtClean="0">
                <a:latin typeface="+mn-lt"/>
              </a:rPr>
              <a:t> (</a:t>
            </a:r>
            <a:r>
              <a:rPr lang="en-US" sz="6000" b="1" dirty="0" smtClean="0">
                <a:latin typeface="+mn-lt"/>
              </a:rPr>
              <a:t>T</a:t>
            </a:r>
            <a:r>
              <a:rPr lang="ru-RU" sz="6000" b="1" dirty="0" smtClean="0">
                <a:latin typeface="+mn-lt"/>
              </a:rPr>
              <a:t>)</a:t>
            </a:r>
            <a:endParaRPr lang="ru-RU" sz="6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76549"/>
            <a:ext cx="10900954" cy="4833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trike="sngStrike" dirty="0"/>
              <a:t>Реактивные типы не предназначены для обработки запросов или данных </a:t>
            </a:r>
            <a:r>
              <a:rPr lang="ru-RU" strike="sngStrike" dirty="0" smtClean="0"/>
              <a:t>быстрее.</a:t>
            </a:r>
            <a:endParaRPr lang="en-US" strike="sngStrike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Реактивные типы </a:t>
            </a:r>
            <a:r>
              <a:rPr lang="en-US" dirty="0" smtClean="0"/>
              <a:t> </a:t>
            </a:r>
            <a:r>
              <a:rPr lang="ru-RU" dirty="0" smtClean="0"/>
              <a:t>способны </a:t>
            </a:r>
            <a:r>
              <a:rPr lang="ru-RU" dirty="0"/>
              <a:t>одновременно обслуживать больше запросов и более эффективно обрабатывать операции с задержкой, такие как запрос данных с удаленного сервера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В отличие от традиционной обработки, которая блокирует текущий поток во время ожидания результата, </a:t>
            </a:r>
            <a:r>
              <a:rPr lang="ru-RU" dirty="0" err="1"/>
              <a:t>Reactive</a:t>
            </a:r>
            <a:r>
              <a:rPr lang="ru-RU" dirty="0"/>
              <a:t> API запрашивает только тот объем данных, который он способен обработать и предоставляет новые возможности, поскольку он имеет дело с потоком данных, а не с отдельными элементами (объектами).</a:t>
            </a:r>
          </a:p>
        </p:txBody>
      </p:sp>
    </p:spTree>
    <p:extLst>
      <p:ext uri="{BB962C8B-B14F-4D97-AF65-F5344CB8AC3E}">
        <p14:creationId xmlns:p14="http://schemas.microsoft.com/office/powerpoint/2010/main" val="2180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Spring </a:t>
            </a:r>
            <a:r>
              <a:rPr lang="en-US" sz="6000" b="1" dirty="0" err="1" smtClean="0">
                <a:latin typeface="+mn-lt"/>
              </a:rPr>
              <a:t>WebFlux</a:t>
            </a:r>
            <a:endParaRPr lang="ru-RU" sz="6000" b="1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4" y="1402080"/>
            <a:ext cx="8112033" cy="45224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622324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50000"/>
                  </a:schemeClr>
                </a:solidFill>
              </a:rPr>
              <a:t>https://docs.spring.io/spring/docs/current/spring-framework-reference/web-reactive.html</a:t>
            </a:r>
            <a:endParaRPr lang="ru-RU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7"/>
          </a:xfrm>
        </p:spPr>
        <p:txBody>
          <a:bodyPr/>
          <a:lstStyle/>
          <a:p>
            <a:r>
              <a:rPr lang="en-US" b="1" dirty="0" smtClean="0"/>
              <a:t>Code review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98247"/>
            <a:ext cx="881960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WebClient.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DELAY_SERVICE_URL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 smtClean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6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ru-RU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Blocking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.getForObject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4624952"/>
            <a:ext cx="881960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3932454"/>
            <a:ext cx="8018417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GetMapping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Pathariable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bodyToMono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-&gt;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ru-RU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Reactive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b="1" dirty="0" smtClean="0"/>
              <a:t>Functional endpoints</a:t>
            </a:r>
            <a:endParaRPr lang="ru-RU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1472" y="1690456"/>
            <a:ext cx="1106905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helloRouterFunction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serverRequest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ServerResponse.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serverRequest.pathVariable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retrieve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bodyToMono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-&gt; 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Reactive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"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s),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ServerResponse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RouterFunctions.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RequestPredicates.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delayMillis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en-US" b="1" dirty="0" smtClean="0"/>
              <a:t>Blocking vs Reactive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03" y="1295944"/>
            <a:ext cx="7306951" cy="321384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536364"/>
            <a:ext cx="1005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gradlew</a:t>
            </a:r>
            <a:r>
              <a:rPr lang="en-US" dirty="0" smtClean="0"/>
              <a:t> -p load-test -DTARGET_URL=http://localhost:8081/300 -DSIM_USERS=2000 </a:t>
            </a:r>
            <a:r>
              <a:rPr lang="en-US" dirty="0" err="1" smtClean="0"/>
              <a:t>gatlingRun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412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Тема Office</vt:lpstr>
      <vt:lpstr>REACTIVITY</vt:lpstr>
      <vt:lpstr>The Reactive Manifesto</vt:lpstr>
      <vt:lpstr>Reactive Stream API</vt:lpstr>
      <vt:lpstr>Project Reactor</vt:lpstr>
      <vt:lpstr>Mono (T) и Flux (T)</vt:lpstr>
      <vt:lpstr>Spring WebFlux</vt:lpstr>
      <vt:lpstr>Code review</vt:lpstr>
      <vt:lpstr>Functional endpoints</vt:lpstr>
      <vt:lpstr>Blocking vs Reactive</vt:lpstr>
      <vt:lpstr>Blocking vs Reactive</vt:lpstr>
      <vt:lpstr>Blocking vs Reactive</vt:lpstr>
      <vt:lpstr>Blocking vs Reactive</vt:lpstr>
      <vt:lpstr>Reactive</vt:lpstr>
      <vt:lpstr>Reactive programming</vt:lpstr>
    </vt:vector>
  </TitlesOfParts>
  <Company>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</dc:title>
  <dc:creator>BL</dc:creator>
  <cp:lastModifiedBy>BL</cp:lastModifiedBy>
  <cp:revision>33</cp:revision>
  <dcterms:created xsi:type="dcterms:W3CDTF">2020-03-25T05:50:35Z</dcterms:created>
  <dcterms:modified xsi:type="dcterms:W3CDTF">2020-03-25T10:22:14Z</dcterms:modified>
</cp:coreProperties>
</file>