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5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0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61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8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3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8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7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1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B2CE-90C5-4CA0-9BBA-E6AEDFCAB33B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1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5B2CE-90C5-4CA0-9BBA-E6AEDFCAB33B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31BBC5-ECDA-4708-87DE-5EE2E2C64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C46B5B-07E9-B036-ADFA-6E67DA9DDA91}"/>
              </a:ext>
            </a:extLst>
          </p:cNvPr>
          <p:cNvSpPr txBox="1"/>
          <p:nvPr/>
        </p:nvSpPr>
        <p:spPr>
          <a:xfrm>
            <a:off x="6531" y="0"/>
            <a:ext cx="6858000" cy="7159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kern="0" spc="0" dirty="0">
                <a:solidFill>
                  <a:schemeClr val="bg2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SF104 IoT </a:t>
            </a:r>
            <a:r>
              <a:rPr lang="ko-KR" altLang="en-US" sz="2000" kern="0" spc="0" dirty="0">
                <a:solidFill>
                  <a:schemeClr val="bg2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온도측정기</a:t>
            </a:r>
            <a:endParaRPr lang="ko-KR" altLang="en-US" sz="2000" dirty="0">
              <a:solidFill>
                <a:schemeClr val="bg2"/>
              </a:solidFill>
              <a:latin typeface="비트로 프라이드 TTF" pitchFamily="2" charset="-127"/>
              <a:ea typeface="비트로 프라이드 TTF" pitchFamily="2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EE73B6-B112-CBDD-EEDE-144771D66F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3472" y="155448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663981456">
            <a:extLst>
              <a:ext uri="{FF2B5EF4-FFF2-40B4-BE49-F238E27FC236}">
                <a16:creationId xmlns:a16="http://schemas.microsoft.com/office/drawing/2014/main" id="{BDC9B1D4-AA18-AC08-A480-02EE26949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264788" y="4452580"/>
            <a:ext cx="7055901" cy="100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_x378978216">
            <a:extLst>
              <a:ext uri="{FF2B5EF4-FFF2-40B4-BE49-F238E27FC236}">
                <a16:creationId xmlns:a16="http://schemas.microsoft.com/office/drawing/2014/main" id="{D4399C89-88AA-8512-1FCB-AC87BA30C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56" y="4958590"/>
            <a:ext cx="2001044" cy="377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378979152">
            <a:extLst>
              <a:ext uri="{FF2B5EF4-FFF2-40B4-BE49-F238E27FC236}">
                <a16:creationId xmlns:a16="http://schemas.microsoft.com/office/drawing/2014/main" id="{669D08C2-A243-D518-EB8C-698C2F66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91" y="4968081"/>
            <a:ext cx="1979613" cy="37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_x378980448">
            <a:extLst>
              <a:ext uri="{FF2B5EF4-FFF2-40B4-BE49-F238E27FC236}">
                <a16:creationId xmlns:a16="http://schemas.microsoft.com/office/drawing/2014/main" id="{E5711CFB-7FE2-ADB1-8ABD-690998EB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56" y="1064331"/>
            <a:ext cx="2007575" cy="377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78980520">
            <a:extLst>
              <a:ext uri="{FF2B5EF4-FFF2-40B4-BE49-F238E27FC236}">
                <a16:creationId xmlns:a16="http://schemas.microsoft.com/office/drawing/2014/main" id="{67C7932A-C6A9-6636-941D-36D0F96DA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92" y="1069094"/>
            <a:ext cx="1979613" cy="377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8FE128A7-C160-7B8E-91A8-70B2BC5F4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332" y="715962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2F1DB-D86A-D705-3B83-CD355B2FB877}"/>
              </a:ext>
            </a:extLst>
          </p:cNvPr>
          <p:cNvSpPr txBox="1"/>
          <p:nvPr/>
        </p:nvSpPr>
        <p:spPr>
          <a:xfrm>
            <a:off x="6531" y="8744355"/>
            <a:ext cx="6858000" cy="1161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latin typeface="한컴바탕"/>
                <a:ea typeface="한컴바탕"/>
              </a:rPr>
              <a:t>제조원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㈜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팜존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SNC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경기도 안양시 동안구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호계동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900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에이스하이테크시티범계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216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호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연락처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1566-9639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이메일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contact@farmzone.kr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웹사이트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www.smarthaccpman.com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제품담당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050-0645-2000</a:t>
            </a:r>
            <a:endParaRPr lang="ko-KR" altLang="en-US" sz="1050" dirty="0">
              <a:solidFill>
                <a:schemeClr val="bg2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33" name="Picture 9" descr="스마트해썹맨">
            <a:extLst>
              <a:ext uri="{FF2B5EF4-FFF2-40B4-BE49-F238E27FC236}">
                <a16:creationId xmlns:a16="http://schemas.microsoft.com/office/drawing/2014/main" id="{EB05A18D-6BA0-FD6E-AD53-C730810DF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006" y="9137786"/>
            <a:ext cx="1880307" cy="76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0156D7-2907-26AB-38D9-19E757512D01}"/>
              </a:ext>
            </a:extLst>
          </p:cNvPr>
          <p:cNvSpPr txBox="1"/>
          <p:nvPr/>
        </p:nvSpPr>
        <p:spPr>
          <a:xfrm>
            <a:off x="6531" y="721889"/>
            <a:ext cx="6858000" cy="1179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2000" dirty="0">
              <a:solidFill>
                <a:schemeClr val="bg2"/>
              </a:solidFill>
              <a:latin typeface="비트로 프라이드 TTF" pitchFamily="2" charset="-127"/>
              <a:ea typeface="비트로 프라이드 TTF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60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08D9128-B123-CDCF-6401-E374F27911E4}"/>
              </a:ext>
            </a:extLst>
          </p:cNvPr>
          <p:cNvSpPr/>
          <p:nvPr/>
        </p:nvSpPr>
        <p:spPr>
          <a:xfrm>
            <a:off x="1" y="1"/>
            <a:ext cx="6858000" cy="9906000"/>
          </a:xfrm>
          <a:prstGeom prst="rect">
            <a:avLst/>
          </a:prstGeom>
          <a:noFill/>
          <a:ln cap="rnd"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1A4C1-A3AC-0241-E1EA-1614084E0BDB}"/>
              </a:ext>
            </a:extLst>
          </p:cNvPr>
          <p:cNvSpPr txBox="1"/>
          <p:nvPr/>
        </p:nvSpPr>
        <p:spPr>
          <a:xfrm>
            <a:off x="6531" y="0"/>
            <a:ext cx="6858000" cy="7159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kern="0" spc="0" dirty="0">
                <a:solidFill>
                  <a:schemeClr val="bg2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SF104 IoT </a:t>
            </a:r>
            <a:r>
              <a:rPr lang="ko-KR" altLang="en-US" sz="2000" kern="0" spc="0" dirty="0">
                <a:solidFill>
                  <a:schemeClr val="bg2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온도측정기</a:t>
            </a:r>
            <a:endParaRPr lang="ko-KR" altLang="en-US" sz="2000" dirty="0">
              <a:solidFill>
                <a:schemeClr val="bg2"/>
              </a:solidFill>
              <a:latin typeface="비트로 프라이드 TTF" pitchFamily="2" charset="-127"/>
              <a:ea typeface="비트로 프라이드 TTF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8675F-3163-3203-9EB2-ECD79A4FFB30}"/>
              </a:ext>
            </a:extLst>
          </p:cNvPr>
          <p:cNvSpPr txBox="1"/>
          <p:nvPr/>
        </p:nvSpPr>
        <p:spPr>
          <a:xfrm>
            <a:off x="6531" y="721889"/>
            <a:ext cx="6858000" cy="1179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2000" dirty="0">
              <a:solidFill>
                <a:schemeClr val="bg2"/>
              </a:solidFill>
              <a:latin typeface="비트로 프라이드 TTF" pitchFamily="2" charset="-127"/>
              <a:ea typeface="비트로 프라이드 TTF" pitchFamily="2" charset="-127"/>
            </a:endParaRPr>
          </a:p>
        </p:txBody>
      </p:sp>
      <p:pic>
        <p:nvPicPr>
          <p:cNvPr id="2049" name="_x884519512">
            <a:extLst>
              <a:ext uri="{FF2B5EF4-FFF2-40B4-BE49-F238E27FC236}">
                <a16:creationId xmlns:a16="http://schemas.microsoft.com/office/drawing/2014/main" id="{1A129045-B51F-C590-2C0F-42DE5BC20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013" y="2191650"/>
            <a:ext cx="3104913" cy="476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F6885-FE88-0BD8-5CF2-A35C32D6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6" y="1267516"/>
            <a:ext cx="6518365" cy="863848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제품 개요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최신 기술을 활용한 휴대용 온도 측정 장치로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리튬이온 배터리와 와이파이 연결 기능을 통해 데이터 전송이 자유롭습니다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MQTT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프로토콜과 블루투스를 활용하여 데이터 연계성과 앱 연동이 가능합니다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주요 특징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휴대성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리튬이온 배터리 사용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연결성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와이파이와 블루투스 지원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정확성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PT-100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온도 센서 적용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편리성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OLED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화면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USB C-type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충전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자동 절전 모드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제품 사양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크기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32mm x 32mm x 125mm (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탐침봉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제외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탐침봉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길이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100mm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150mm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두 가지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OLED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화면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64x128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배터리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3600mAh, 7.60Wh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온도 측정 범위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-200°C ~ 200°C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전압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5V 1A (USB Type-C)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사용법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전원 버튼을 눌러 켭니다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탐침봉을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측정 대상에 삽입합니다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	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OLED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화면에 표시되는 온도 값을 확인합니다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SEND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버튼을 눌러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MQTT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서버로 데이터를 전송합니다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앱을 통해 현재 온도 값을 확인하고 설정을 변경할 수 있습니다</a:t>
            </a:r>
            <a:r>
              <a:rPr lang="en-US" altLang="ko-KR" sz="1000" kern="0" dirty="0">
                <a:solidFill>
                  <a:srgbClr val="000000"/>
                </a:solidFill>
                <a:latin typeface="한컴바탕"/>
                <a:ea typeface="한컴바탕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2052" name="Picture 4" descr="스마트해썹맨">
            <a:extLst>
              <a:ext uri="{FF2B5EF4-FFF2-40B4-BE49-F238E27FC236}">
                <a16:creationId xmlns:a16="http://schemas.microsoft.com/office/drawing/2014/main" id="{0A90D05D-0C83-5009-9198-7F7F9100A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03" y="7509687"/>
            <a:ext cx="3437709" cy="207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83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AF3EF-F985-A4E9-AB2F-63422702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CF087-6F42-8442-763A-91BE137E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609C0A-B3AF-BE88-7E54-6461EDA87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7" b="10857"/>
          <a:stretch/>
        </p:blipFill>
        <p:spPr>
          <a:xfrm>
            <a:off x="1143000" y="744582"/>
            <a:ext cx="4572000" cy="808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4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189</Words>
  <Application>Microsoft Office PowerPoint</Application>
  <PresentationFormat>A4 용지(210x297mm)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KoPub돋움체 Bold</vt:lpstr>
      <vt:lpstr>비트로 프라이드 TTF</vt:lpstr>
      <vt:lpstr>한컴바탕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dahyun c</dc:creator>
  <cp:lastModifiedBy>dahyun c</cp:lastModifiedBy>
  <cp:revision>2</cp:revision>
  <cp:lastPrinted>2024-06-07T06:22:15Z</cp:lastPrinted>
  <dcterms:created xsi:type="dcterms:W3CDTF">2024-06-07T01:57:34Z</dcterms:created>
  <dcterms:modified xsi:type="dcterms:W3CDTF">2024-06-07T06:36:58Z</dcterms:modified>
</cp:coreProperties>
</file>