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handoutMasterIdLst>
    <p:handoutMasterId r:id="rId6"/>
  </p:handoutMasterIdLst>
  <p:sldIdLst>
    <p:sldId id="256" r:id="rId2"/>
    <p:sldId id="257" r:id="rId3"/>
    <p:sldId id="258" r:id="rId4"/>
    <p:sldId id="259" r:id="rId5"/>
  </p:sldIdLst>
  <p:sldSz cx="12192000" cy="6858000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65B38D-1C4C-4C37-A071-3502D71E0FB6}" type="datetimeFigureOut">
              <a:rPr lang="ko-KR" altLang="en-US" smtClean="0"/>
              <a:t>2025-02-06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48320B-1501-41DD-86E3-954C6A2F77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43068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2/6/2025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362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2/6/2025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010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2/6/2025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738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2/6/2025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835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2/6/2025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773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2/6/2025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155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2/6/2025</a:t>
            </a:fld>
            <a:endParaRPr 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834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2/6/2025</a:t>
            </a:fld>
            <a:endParaRPr 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2340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2/6/2025</a:t>
            </a:fld>
            <a:endParaRPr 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2062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2/6/2025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683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2/6/2025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425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2/6/2025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901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 smtClean="0"/>
              <a:t>SF104 </a:t>
            </a:r>
            <a:r>
              <a:rPr lang="ko-KR" altLang="en-US" b="1" dirty="0" smtClean="0"/>
              <a:t>스마트탐침센서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ko-KR" altLang="en-US" sz="3200" b="1" dirty="0" smtClean="0"/>
              <a:t>도축장 </a:t>
            </a:r>
            <a:r>
              <a:rPr lang="en-US" altLang="ko-KR" sz="3200" b="1" dirty="0" err="1" smtClean="0"/>
              <a:t>ver</a:t>
            </a:r>
            <a:endParaRPr lang="ko-KR" altLang="en-US" b="1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SKYFARM SYSTEM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0218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프로젝트 개요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/>
              <a:t>도축장에서 사용할 센서 개발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3035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주요 </a:t>
            </a: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기능 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요소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141412" y="2450682"/>
            <a:ext cx="10628342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ko-KR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1. </a:t>
            </a:r>
            <a:r>
              <a:rPr kumimoji="0" lang="ko-KR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와이파이가 없는 곳에서 </a:t>
            </a:r>
            <a:r>
              <a:rPr kumimoji="0" lang="en-US" altLang="ko-KR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10</a:t>
            </a:r>
            <a:r>
              <a:rPr kumimoji="0" lang="ko-KR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분마다 한번씩 온도 측정해서 저장</a:t>
            </a: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10</a:t>
            </a:r>
            <a:r>
              <a:rPr kumimoji="0" lang="ko-KR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분 </a:t>
            </a:r>
            <a:r>
              <a:rPr lang="ko-KR" altLang="en-US" sz="1800" dirty="0" smtClean="0">
                <a:latin typeface="Arial" panose="020B0604020202020204" pitchFamily="34" charset="0"/>
              </a:rPr>
              <a:t>마다 온도측정 후 메모리에 저장</a:t>
            </a:r>
            <a:r>
              <a:rPr lang="en-US" altLang="ko-KR" sz="1800" dirty="0" smtClean="0">
                <a:latin typeface="Arial" panose="020B0604020202020204" pitchFamily="34" charset="0"/>
              </a:rPr>
              <a:t>, </a:t>
            </a:r>
            <a:r>
              <a:rPr lang="ko-KR" altLang="en-US" sz="1800" dirty="0" err="1" smtClean="0">
                <a:latin typeface="Arial" panose="020B0604020202020204" pitchFamily="34" charset="0"/>
              </a:rPr>
              <a:t>시간값은</a:t>
            </a:r>
            <a:r>
              <a:rPr lang="ko-KR" altLang="en-US" sz="1800" dirty="0" smtClean="0">
                <a:latin typeface="Arial" panose="020B0604020202020204" pitchFamily="34" charset="0"/>
              </a:rPr>
              <a:t> </a:t>
            </a:r>
            <a:r>
              <a:rPr lang="ko-KR" altLang="en-US" sz="1800" dirty="0" err="1" smtClean="0">
                <a:latin typeface="Arial" panose="020B0604020202020204" pitchFamily="34" charset="0"/>
              </a:rPr>
              <a:t>저장안됨</a:t>
            </a:r>
            <a:r>
              <a:rPr lang="en-US" altLang="ko-KR" sz="1800" dirty="0" smtClean="0">
                <a:latin typeface="Arial" panose="020B0604020202020204" pitchFamily="34" charset="0"/>
              </a:rPr>
              <a:t>,</a:t>
            </a:r>
            <a:r>
              <a:rPr lang="ko-KR" altLang="en-US" sz="1800" dirty="0" smtClean="0">
                <a:latin typeface="Arial" panose="020B0604020202020204" pitchFamily="34" charset="0"/>
              </a:rPr>
              <a:t> </a:t>
            </a:r>
            <a:r>
              <a:rPr lang="ko-KR" altLang="en-US" sz="1800" dirty="0" err="1" smtClean="0">
                <a:latin typeface="Arial" panose="020B0604020202020204" pitchFamily="34" charset="0"/>
              </a:rPr>
              <a:t>측정차수로</a:t>
            </a:r>
            <a:r>
              <a:rPr lang="ko-KR" altLang="en-US" sz="1800" dirty="0" smtClean="0">
                <a:latin typeface="Arial" panose="020B0604020202020204" pitchFamily="34" charset="0"/>
              </a:rPr>
              <a:t> 기록</a:t>
            </a:r>
            <a:endParaRPr kumimoji="0" lang="en-US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Take</a:t>
            </a:r>
            <a:r>
              <a:rPr kumimoji="0" lang="en-US" altLang="ko-KR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1, 1.2</a:t>
            </a:r>
          </a:p>
          <a:p>
            <a:pPr mar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Take</a:t>
            </a:r>
            <a:r>
              <a:rPr kumimoji="0" lang="en-US" altLang="ko-KR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2, 0.8</a:t>
            </a:r>
          </a:p>
          <a:p>
            <a:pPr mar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Take</a:t>
            </a:r>
            <a:r>
              <a:rPr kumimoji="0" lang="en-US" altLang="ko-KR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3, -0.9</a:t>
            </a:r>
          </a:p>
          <a:p>
            <a:pPr mar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ko-KR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~</a:t>
            </a:r>
          </a:p>
          <a:p>
            <a:pPr mar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1800" dirty="0">
                <a:latin typeface="Arial" panose="020B0604020202020204" pitchFamily="34" charset="0"/>
              </a:rPr>
              <a:t> </a:t>
            </a:r>
            <a:r>
              <a:rPr lang="en-US" altLang="ko-KR" sz="1800" dirty="0" smtClean="0">
                <a:latin typeface="Arial" panose="020B0604020202020204" pitchFamily="34" charset="0"/>
              </a:rPr>
              <a:t>      ~</a:t>
            </a:r>
            <a:endParaRPr kumimoji="0" lang="en-US" altLang="ko-KR" sz="18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Take 90, 0.5</a:t>
            </a:r>
          </a:p>
          <a:p>
            <a:pPr mar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ko-KR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ko-KR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2. </a:t>
            </a:r>
            <a:r>
              <a:rPr kumimoji="0" lang="ko-KR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와이파이가 되는 곳으로 이동해서 와이파이 연결이 되면 </a:t>
            </a:r>
            <a:r>
              <a:rPr kumimoji="0" lang="ko-KR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저장값</a:t>
            </a:r>
            <a:r>
              <a:rPr kumimoji="0" lang="ko-KR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자동전송</a:t>
            </a:r>
            <a:r>
              <a:rPr kumimoji="0" lang="en-US" altLang="ko-KR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? </a:t>
            </a:r>
            <a:r>
              <a:rPr kumimoji="0" lang="ko-KR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수동전송</a:t>
            </a:r>
            <a:r>
              <a:rPr kumimoji="0" lang="en-US" altLang="ko-KR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?</a:t>
            </a:r>
            <a:r>
              <a:rPr kumimoji="0" lang="ko-KR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8778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96923" y="365125"/>
            <a:ext cx="10515600" cy="1325563"/>
          </a:xfrm>
        </p:spPr>
        <p:txBody>
          <a:bodyPr/>
          <a:lstStyle/>
          <a:p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작동방식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b="1" dirty="0" smtClean="0"/>
              <a:t>1. </a:t>
            </a:r>
            <a:r>
              <a:rPr lang="ko-KR" altLang="en-US" b="1" dirty="0" err="1" smtClean="0"/>
              <a:t>측정시작</a:t>
            </a:r>
            <a:endParaRPr lang="en-US" altLang="ko-KR" dirty="0"/>
          </a:p>
          <a:p>
            <a:r>
              <a:rPr lang="ko-KR" altLang="en-US" sz="2000" dirty="0" smtClean="0"/>
              <a:t>기본화면에서 버튼 한번 누르면 </a:t>
            </a:r>
            <a:r>
              <a:rPr lang="en-US" altLang="ko-KR" sz="2000" dirty="0" smtClean="0"/>
              <a:t>[READY] </a:t>
            </a:r>
            <a:r>
              <a:rPr lang="ko-KR" altLang="en-US" sz="2000" dirty="0" smtClean="0"/>
              <a:t>글자를 </a:t>
            </a:r>
            <a:r>
              <a:rPr lang="en-US" altLang="ko-KR" sz="2000" dirty="0" smtClean="0"/>
              <a:t>30</a:t>
            </a:r>
            <a:r>
              <a:rPr lang="ko-KR" altLang="en-US" sz="2000" dirty="0" smtClean="0"/>
              <a:t>초간 화면에 표시</a:t>
            </a:r>
            <a:endParaRPr lang="en-US" altLang="ko-KR" sz="2000" dirty="0" smtClean="0"/>
          </a:p>
          <a:p>
            <a:r>
              <a:rPr lang="en-US" altLang="ko-KR" sz="2000" dirty="0" smtClean="0"/>
              <a:t>30</a:t>
            </a:r>
            <a:r>
              <a:rPr lang="ko-KR" altLang="en-US" sz="2000" dirty="0" smtClean="0"/>
              <a:t>초 이내에 버튼이 한번 더 눌러지면 </a:t>
            </a:r>
            <a:r>
              <a:rPr lang="en-US" altLang="ko-KR" sz="2000" dirty="0" smtClean="0"/>
              <a:t>10</a:t>
            </a:r>
            <a:r>
              <a:rPr lang="ko-KR" altLang="en-US" sz="2000" dirty="0" smtClean="0"/>
              <a:t>분 간격으로 온도측정 시작</a:t>
            </a:r>
            <a:endParaRPr lang="en-US" altLang="ko-KR" sz="2000" dirty="0" smtClean="0"/>
          </a:p>
          <a:p>
            <a:r>
              <a:rPr lang="en-US" altLang="ko-KR" sz="2000" dirty="0" smtClean="0"/>
              <a:t>30</a:t>
            </a:r>
            <a:r>
              <a:rPr lang="ko-KR" altLang="en-US" sz="2000" dirty="0" smtClean="0"/>
              <a:t>초 이내에 버튼이 눌러지지 않으면 </a:t>
            </a:r>
            <a:r>
              <a:rPr lang="en-US" altLang="ko-KR" sz="2000" dirty="0" smtClean="0"/>
              <a:t>[READY</a:t>
            </a:r>
            <a:r>
              <a:rPr lang="en-US" altLang="ko-KR" sz="2000" dirty="0" smtClean="0"/>
              <a:t>] </a:t>
            </a:r>
            <a:r>
              <a:rPr lang="ko-KR" altLang="en-US" sz="2000" dirty="0" smtClean="0"/>
              <a:t>글자 삭제</a:t>
            </a:r>
            <a:r>
              <a:rPr lang="en-US" altLang="ko-KR" sz="2000" dirty="0" smtClean="0"/>
              <a:t>, </a:t>
            </a:r>
            <a:r>
              <a:rPr lang="ko-KR" altLang="en-US" sz="2000" dirty="0" err="1" smtClean="0"/>
              <a:t>기본화면</a:t>
            </a:r>
            <a:r>
              <a:rPr lang="ko-KR" altLang="en-US" sz="2000" dirty="0" smtClean="0"/>
              <a:t> 표시</a:t>
            </a:r>
            <a:endParaRPr lang="en-US" altLang="ko-KR" sz="2000" dirty="0" smtClean="0"/>
          </a:p>
          <a:p>
            <a:r>
              <a:rPr lang="ko-KR" altLang="en-US" sz="2000" dirty="0" smtClean="0"/>
              <a:t>측정시작되면 </a:t>
            </a:r>
            <a:r>
              <a:rPr lang="ko-KR" altLang="en-US" sz="2000" dirty="0" smtClean="0"/>
              <a:t>기존 저장된 </a:t>
            </a:r>
            <a:r>
              <a:rPr lang="ko-KR" altLang="en-US" sz="2000" dirty="0" smtClean="0"/>
              <a:t>측정값 </a:t>
            </a:r>
            <a:r>
              <a:rPr lang="ko-KR" altLang="en-US" sz="2000" dirty="0" smtClean="0"/>
              <a:t>삭제되고 새 데이터로 저장 시작</a:t>
            </a:r>
            <a:endParaRPr lang="en-US" altLang="ko-KR" sz="2000" dirty="0" smtClean="0"/>
          </a:p>
          <a:p>
            <a:r>
              <a:rPr lang="ko-KR" altLang="en-US" sz="2000" dirty="0" smtClean="0"/>
              <a:t>온도 측정 후 메모리에 저장</a:t>
            </a:r>
            <a:r>
              <a:rPr lang="en-US" altLang="ko-KR" sz="2000" dirty="0" smtClean="0"/>
              <a:t>,</a:t>
            </a:r>
            <a:r>
              <a:rPr lang="ko-KR" altLang="en-US" sz="2000" dirty="0" smtClean="0"/>
              <a:t>  딥슬립모드로 진입</a:t>
            </a:r>
            <a:endParaRPr lang="en-US" altLang="ko-KR" sz="2000" dirty="0" smtClean="0"/>
          </a:p>
          <a:p>
            <a:r>
              <a:rPr lang="en-US" altLang="ko-KR" sz="2000" dirty="0" smtClean="0"/>
              <a:t>10</a:t>
            </a:r>
            <a:r>
              <a:rPr lang="ko-KR" altLang="en-US" sz="2000" dirty="0" err="1" smtClean="0"/>
              <a:t>분후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웨이크업</a:t>
            </a:r>
            <a:r>
              <a:rPr lang="ko-KR" altLang="en-US" sz="2000" dirty="0" smtClean="0"/>
              <a:t> 해서 온도 측정 후 </a:t>
            </a:r>
            <a:r>
              <a:rPr lang="ko-KR" altLang="en-US" sz="2000" dirty="0" err="1" smtClean="0"/>
              <a:t>메모리저장</a:t>
            </a:r>
            <a:r>
              <a:rPr lang="ko-KR" altLang="en-US" sz="2000" dirty="0" smtClean="0"/>
              <a:t> 후 </a:t>
            </a:r>
            <a:r>
              <a:rPr lang="ko-KR" altLang="en-US" sz="2000" dirty="0" err="1" smtClean="0"/>
              <a:t>딥슬립모드</a:t>
            </a:r>
            <a:r>
              <a:rPr lang="ko-KR" altLang="en-US" sz="2000" dirty="0" smtClean="0"/>
              <a:t> 진입을 반복</a:t>
            </a:r>
            <a:endParaRPr lang="en-US" altLang="ko-KR" sz="2000" dirty="0" smtClean="0"/>
          </a:p>
          <a:p>
            <a:r>
              <a:rPr lang="ko-KR" altLang="en-US" sz="2000" dirty="0" smtClean="0"/>
              <a:t>온도 측정 중 버튼이 눌러지면 </a:t>
            </a:r>
            <a:r>
              <a:rPr lang="ko-KR" altLang="en-US" sz="2000" dirty="0" err="1" smtClean="0"/>
              <a:t>웨이크업해서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[CANCLE ?] 10</a:t>
            </a:r>
            <a:r>
              <a:rPr lang="ko-KR" altLang="en-US" sz="2000" dirty="0" smtClean="0"/>
              <a:t>초간 화면에 표시</a:t>
            </a:r>
            <a:endParaRPr lang="en-US" altLang="ko-KR" sz="2000" dirty="0" smtClean="0"/>
          </a:p>
          <a:p>
            <a:r>
              <a:rPr lang="en-US" altLang="ko-KR" sz="2000" dirty="0" smtClean="0"/>
              <a:t>10</a:t>
            </a:r>
            <a:r>
              <a:rPr lang="ko-KR" altLang="en-US" sz="2000" dirty="0" smtClean="0"/>
              <a:t>초 이내에 버튼을 누르면 </a:t>
            </a:r>
            <a:r>
              <a:rPr lang="ko-KR" altLang="en-US" sz="2000" dirty="0" err="1" smtClean="0"/>
              <a:t>측정중단</a:t>
            </a:r>
            <a:r>
              <a:rPr lang="ko-KR" altLang="en-US" sz="2000" dirty="0" smtClean="0"/>
              <a:t> 하고 메모리에 저장된 온도측정값이 </a:t>
            </a:r>
            <a:r>
              <a:rPr lang="ko-KR" altLang="en-US" sz="2000" dirty="0" err="1" smtClean="0"/>
              <a:t>있을경우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기본화면에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[DATA SAVE] </a:t>
            </a:r>
            <a:r>
              <a:rPr lang="ko-KR" altLang="en-US" sz="2000" dirty="0" smtClean="0"/>
              <a:t>표시</a:t>
            </a:r>
            <a:endParaRPr lang="en-US" altLang="ko-KR" sz="2000" dirty="0" smtClean="0"/>
          </a:p>
          <a:p>
            <a:r>
              <a:rPr lang="en-US" altLang="ko-KR" sz="2000" dirty="0" smtClean="0"/>
              <a:t>[CANCLE ?] </a:t>
            </a:r>
            <a:r>
              <a:rPr lang="ko-KR" altLang="en-US" sz="2000" dirty="0" smtClean="0"/>
              <a:t>표시 후 </a:t>
            </a:r>
            <a:r>
              <a:rPr lang="en-US" altLang="ko-KR" sz="2000" dirty="0" smtClean="0"/>
              <a:t>10</a:t>
            </a:r>
            <a:r>
              <a:rPr lang="ko-KR" altLang="en-US" sz="2000" dirty="0" smtClean="0"/>
              <a:t>초 이내에 버튼이 눌러지지 않으면 </a:t>
            </a:r>
            <a:r>
              <a:rPr lang="ko-KR" altLang="en-US" sz="2000" dirty="0" smtClean="0"/>
              <a:t>온도측정 </a:t>
            </a:r>
            <a:r>
              <a:rPr lang="ko-KR" altLang="en-US" sz="2000" dirty="0" smtClean="0"/>
              <a:t>재개</a:t>
            </a:r>
            <a:endParaRPr lang="en-US" altLang="ko-KR" sz="2000" dirty="0" smtClean="0"/>
          </a:p>
          <a:p>
            <a:r>
              <a:rPr lang="ko-KR" altLang="en-US" sz="2000" dirty="0" smtClean="0"/>
              <a:t>화면에 </a:t>
            </a:r>
            <a:r>
              <a:rPr lang="en-US" altLang="ko-KR" sz="2000" dirty="0" smtClean="0"/>
              <a:t>[DATA SAVE] </a:t>
            </a:r>
            <a:r>
              <a:rPr lang="ko-KR" altLang="en-US" sz="2000" dirty="0" smtClean="0"/>
              <a:t>표시된 상태에서 와이파이 연결이 되면 데이터 전송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자동 </a:t>
            </a:r>
            <a:r>
              <a:rPr lang="en-US" altLang="ko-KR" sz="2000" dirty="0" smtClean="0"/>
              <a:t>or </a:t>
            </a:r>
            <a:r>
              <a:rPr lang="ko-KR" altLang="en-US" sz="2000" dirty="0" smtClean="0"/>
              <a:t>수동</a:t>
            </a:r>
            <a:r>
              <a:rPr lang="en-US" altLang="ko-KR" sz="2000" dirty="0" smtClean="0"/>
              <a:t>)</a:t>
            </a:r>
          </a:p>
          <a:p>
            <a:r>
              <a:rPr lang="ko-KR" altLang="en-US" sz="2000" dirty="0" smtClean="0"/>
              <a:t>수동일 경우 </a:t>
            </a:r>
            <a:r>
              <a:rPr lang="en-US" altLang="ko-KR" sz="2000" dirty="0" smtClean="0"/>
              <a:t>[SEND DATA?] </a:t>
            </a:r>
            <a:r>
              <a:rPr lang="ko-KR" altLang="en-US" sz="2000" dirty="0" smtClean="0"/>
              <a:t>화면에 표시 하고 </a:t>
            </a:r>
            <a:r>
              <a:rPr lang="ko-KR" altLang="en-US" sz="2000" dirty="0" smtClean="0"/>
              <a:t>버튼 누르면 </a:t>
            </a:r>
            <a:r>
              <a:rPr lang="ko-KR" altLang="en-US" sz="2000" dirty="0" smtClean="0"/>
              <a:t>측정값 </a:t>
            </a:r>
            <a:r>
              <a:rPr lang="ko-KR" altLang="en-US" sz="2000" dirty="0" err="1" smtClean="0"/>
              <a:t>전송후</a:t>
            </a:r>
            <a:r>
              <a:rPr lang="en-US" altLang="ko-KR" sz="2000" dirty="0" smtClean="0"/>
              <a:t> </a:t>
            </a:r>
            <a:r>
              <a:rPr lang="ko-KR" altLang="en-US" sz="2000" dirty="0" err="1" smtClean="0"/>
              <a:t>기본화면</a:t>
            </a:r>
            <a:r>
              <a:rPr lang="ko-KR" altLang="en-US" sz="2000" dirty="0" smtClean="0"/>
              <a:t> 표시</a:t>
            </a:r>
            <a:endParaRPr lang="en-US" altLang="ko-KR" sz="2000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0074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252</TotalTime>
  <Words>221</Words>
  <Application>Microsoft Office PowerPoint</Application>
  <PresentationFormat>와이드스크린</PresentationFormat>
  <Paragraphs>29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SF104 스마트탐침센서 도축장 ver</vt:lpstr>
      <vt:lpstr>프로젝트 개요</vt:lpstr>
      <vt:lpstr>주요 기능 요소</vt:lpstr>
      <vt:lpstr>작동방식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PT100 RTD 센서신호 분배</dc:title>
  <dc:creator>dahyun c</dc:creator>
  <cp:lastModifiedBy>A92186</cp:lastModifiedBy>
  <cp:revision>23</cp:revision>
  <cp:lastPrinted>2024-08-01T04:25:30Z</cp:lastPrinted>
  <dcterms:created xsi:type="dcterms:W3CDTF">2024-07-31T12:31:40Z</dcterms:created>
  <dcterms:modified xsi:type="dcterms:W3CDTF">2025-02-06T11:40:29Z</dcterms:modified>
</cp:coreProperties>
</file>