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0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3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6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0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7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0E81A-E8A5-4463-856A-6D0D1BDB700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4AA41-71F8-4837-AA0F-CF0508CF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5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DC028B-F6A0-C556-C04E-96A4D033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21" y="2369129"/>
            <a:ext cx="1379651" cy="51677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57C6EB-9C02-1C85-624D-55724BEE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68" y="2369129"/>
            <a:ext cx="1391545" cy="51677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05B5F2-A77D-F5FD-E616-58BA77910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32" y="2369129"/>
            <a:ext cx="1373329" cy="51677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916442-3893-A0E1-8BFB-C57FE8CAA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780" y="2369127"/>
            <a:ext cx="1373329" cy="51097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F0FE84-36ED-4E74-3ED1-EC6CBE78E831}"/>
              </a:ext>
            </a:extLst>
          </p:cNvPr>
          <p:cNvSpPr txBox="1"/>
          <p:nvPr/>
        </p:nvSpPr>
        <p:spPr>
          <a:xfrm>
            <a:off x="297221" y="5094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부품배치도</a:t>
            </a:r>
          </a:p>
        </p:txBody>
      </p:sp>
    </p:spTree>
    <p:extLst>
      <p:ext uri="{BB962C8B-B14F-4D97-AF65-F5344CB8AC3E}">
        <p14:creationId xmlns:p14="http://schemas.microsoft.com/office/powerpoint/2010/main" val="147701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7506E9-BE5B-6297-8527-46544634D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13159"/>
              </p:ext>
            </p:extLst>
          </p:nvPr>
        </p:nvGraphicFramePr>
        <p:xfrm>
          <a:off x="679269" y="1016479"/>
          <a:ext cx="5708137" cy="815725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5929">
                  <a:extLst>
                    <a:ext uri="{9D8B030D-6E8A-4147-A177-3AD203B41FA5}">
                      <a16:colId xmlns:a16="http://schemas.microsoft.com/office/drawing/2014/main" val="3281299718"/>
                    </a:ext>
                  </a:extLst>
                </a:gridCol>
                <a:gridCol w="2298911">
                  <a:extLst>
                    <a:ext uri="{9D8B030D-6E8A-4147-A177-3AD203B41FA5}">
                      <a16:colId xmlns:a16="http://schemas.microsoft.com/office/drawing/2014/main" val="964213790"/>
                    </a:ext>
                  </a:extLst>
                </a:gridCol>
                <a:gridCol w="2149104">
                  <a:extLst>
                    <a:ext uri="{9D8B030D-6E8A-4147-A177-3AD203B41FA5}">
                      <a16:colId xmlns:a16="http://schemas.microsoft.com/office/drawing/2014/main" val="1192644184"/>
                    </a:ext>
                  </a:extLst>
                </a:gridCol>
                <a:gridCol w="874193">
                  <a:extLst>
                    <a:ext uri="{9D8B030D-6E8A-4147-A177-3AD203B41FA5}">
                      <a16:colId xmlns:a16="http://schemas.microsoft.com/office/drawing/2014/main" val="735472899"/>
                    </a:ext>
                  </a:extLst>
                </a:gridCol>
              </a:tblGrid>
              <a:tr h="28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5012" marR="25009" marT="50017" marB="500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35012" marR="25009" marT="50017" marB="500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Designator</a:t>
                      </a:r>
                    </a:p>
                  </a:txBody>
                  <a:tcPr marL="35012" marR="25009" marT="50017" marB="500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Quantity</a:t>
                      </a:r>
                    </a:p>
                  </a:txBody>
                  <a:tcPr marL="35012" marR="25009" marT="50017" marB="500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42360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WAFER-XH2.54-2PZZ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885219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XH_2.54_3P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34111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BH-18650-B1BA002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22413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16-213/SURC/S530-A3/TR8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LED3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60306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16-213/G6C-AK2L2VY/3T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LED4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27718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R16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49883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USB-TYPE-C-020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USB1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80412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10k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R20,R15,R19,R11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16356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100n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C1,C4,C12,C13,C14,C15,C17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520548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5.1k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R6,R1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18542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10u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C3,C11,C8,C6,C5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7009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4.7u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C2,C10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2437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XC6220B331MR-G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U7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89895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ESP32-C3-MINI-1U-N4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8994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100k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R18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28560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220u, 6.3V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38361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1uF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C7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883365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B5819WS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08865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1.2k</a:t>
                      </a:r>
                      <a:r>
                        <a:rPr lang="el-G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Ω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R8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1535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CP2104-F03-GMR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CP-2104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84646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USBLC6-2SC6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447571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TP4056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U3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5813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4.7k</a:t>
                      </a:r>
                      <a:r>
                        <a:rPr lang="el-G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Ω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R14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67327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3k</a:t>
                      </a:r>
                      <a:r>
                        <a:rPr lang="el-G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Ω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R17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3310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100Ω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R9,R10,R3,R4,R7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796521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430Ω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14387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10k</a:t>
                      </a:r>
                      <a:r>
                        <a:rPr lang="el-G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Ω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R5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91730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UMH3N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34572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204-10SUBC/S400-A4-L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593315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204-15UTC/S400-X9-L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1676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16-213/S2C-BM2P1VY/3T(XY)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LED7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179155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OLED-1.3-SH1107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LCD1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42056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MAX31865ATP+T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U5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904423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KH-6X6X7H-STM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0309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TS-1088R-02526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BOOT1,RST1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2" marR="25009" marT="14903" marB="500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240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20842A-C57B-4384-F5E4-2B1C62F85DFF}"/>
              </a:ext>
            </a:extLst>
          </p:cNvPr>
          <p:cNvSpPr txBox="1"/>
          <p:nvPr/>
        </p:nvSpPr>
        <p:spPr>
          <a:xfrm>
            <a:off x="297221" y="5094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부품리스트</a:t>
            </a:r>
          </a:p>
        </p:txBody>
      </p:sp>
    </p:spTree>
    <p:extLst>
      <p:ext uri="{BB962C8B-B14F-4D97-AF65-F5344CB8AC3E}">
        <p14:creationId xmlns:p14="http://schemas.microsoft.com/office/powerpoint/2010/main" val="284242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5E560-26A3-78E9-674E-713C2FAE791D}"/>
              </a:ext>
            </a:extLst>
          </p:cNvPr>
          <p:cNvSpPr txBox="1"/>
          <p:nvPr/>
        </p:nvSpPr>
        <p:spPr>
          <a:xfrm>
            <a:off x="297221" y="509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안테나사양서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E7E155-FF96-CC00-0DAB-A90CFC06BA1C}"/>
              </a:ext>
            </a:extLst>
          </p:cNvPr>
          <p:cNvSpPr/>
          <p:nvPr/>
        </p:nvSpPr>
        <p:spPr>
          <a:xfrm>
            <a:off x="297221" y="1160142"/>
            <a:ext cx="5963762" cy="24929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상품명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노트북 안테나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/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내장 안테나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/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블루투스 안테나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/WIFI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안테나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/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무선 라우터</a:t>
            </a: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주파수 범위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2400-2500mhz</a:t>
            </a: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이득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5DBI</a:t>
            </a: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패널 크기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42*12*0.3mm</a:t>
            </a: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패널 재료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  <a:latin typeface="Open Sans"/>
              </a:rPr>
              <a:t>접착제가있는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FPC</a:t>
            </a: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커넥터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1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세대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/4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세대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IPEX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헤드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/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용접 헤드 옵션</a:t>
            </a:r>
          </a:p>
          <a:p>
            <a:r>
              <a:rPr lang="ko-KR" altLang="en-US" sz="1200" b="0" i="0" dirty="0" err="1">
                <a:solidFill>
                  <a:srgbClr val="222222"/>
                </a:solidFill>
                <a:effectLst/>
                <a:latin typeface="Open Sans"/>
              </a:rPr>
              <a:t>피더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 길이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5cm/10cm/20cm/25cm/30cm/50cm (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라인 길이는 사용자 정의 가능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)</a:t>
            </a: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와이어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RG1.13 / 0.81</a:t>
            </a: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저항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50Ω</a:t>
            </a:r>
          </a:p>
          <a:p>
            <a:r>
              <a:rPr lang="ko-KR" altLang="en-US" sz="1200" b="0" i="0" dirty="0" err="1">
                <a:solidFill>
                  <a:srgbClr val="222222"/>
                </a:solidFill>
                <a:effectLst/>
                <a:latin typeface="Open Sans"/>
              </a:rPr>
              <a:t>스탠딩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 웨이브 비율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≤ 1.5</a:t>
            </a: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편광 방법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선형 편광</a:t>
            </a: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적용 범위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: IEEE 802.11b/g/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Open Sans"/>
              </a:rPr>
              <a:t>nWLAN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시스템 무선 통신 시스템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Open Sans"/>
              </a:rPr>
              <a:t>Wi-Fi/ WiMAX/ MIMO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Open Sans"/>
              </a:rPr>
              <a:t>시스템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77CE99-C96A-8038-8AD5-E45215D9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17" y="4114866"/>
            <a:ext cx="4215766" cy="2660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0B3AFE-B1F9-4AC9-2A8B-4D58C109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19" y="7323825"/>
            <a:ext cx="2875087" cy="16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322</Words>
  <Application>Microsoft Office PowerPoint</Application>
  <PresentationFormat>A4 용지(210x297mm)</PresentationFormat>
  <Paragraphs>159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Aptos</vt:lpstr>
      <vt:lpstr>Aptos Display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dahyun c</dc:creator>
  <cp:lastModifiedBy>dahyun c</cp:lastModifiedBy>
  <cp:revision>1</cp:revision>
  <dcterms:created xsi:type="dcterms:W3CDTF">2024-04-18T06:08:25Z</dcterms:created>
  <dcterms:modified xsi:type="dcterms:W3CDTF">2024-04-18T06:31:32Z</dcterms:modified>
</cp:coreProperties>
</file>