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B38D-1C4C-4C37-A071-3502D71E0FB6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320B-1501-41DD-86E3-954C6A2F7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0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SF104 </a:t>
            </a:r>
            <a:r>
              <a:rPr lang="ko-KR" altLang="en-US" b="1" dirty="0" smtClean="0"/>
              <a:t>스마트탐침</a:t>
            </a:r>
            <a:r>
              <a:rPr lang="ko-KR" altLang="en-US" b="1" dirty="0" smtClean="0"/>
              <a:t>센서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sz="3200" b="1" dirty="0" smtClean="0"/>
              <a:t>도축장 </a:t>
            </a:r>
            <a:r>
              <a:rPr lang="en-US" altLang="ko-KR" sz="3200" b="1" dirty="0" err="1" smtClean="0"/>
              <a:t>ver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SKYFARM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도축장에서 사용할 센서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450682"/>
            <a:ext cx="106283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와이파이가 없는 곳에서 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분마다 한번씩 온도 측정해서 저장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 </a:t>
            </a:r>
            <a:r>
              <a:rPr lang="ko-KR" altLang="en-US" sz="1800" dirty="0" smtClean="0">
                <a:latin typeface="Arial" panose="020B0604020202020204" pitchFamily="34" charset="0"/>
              </a:rPr>
              <a:t>마다 온도측정 후 메모리에 저장</a:t>
            </a:r>
            <a:r>
              <a:rPr lang="en-US" altLang="ko-KR" sz="1800" dirty="0" smtClean="0">
                <a:latin typeface="Arial" panose="020B0604020202020204" pitchFamily="34" charset="0"/>
              </a:rPr>
              <a:t>,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시간값은</a:t>
            </a:r>
            <a:r>
              <a:rPr lang="ko-KR" altLang="en-US" sz="1800" dirty="0" smtClean="0">
                <a:latin typeface="Arial" panose="020B0604020202020204" pitchFamily="34" charset="0"/>
              </a:rPr>
              <a:t>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저장안됨</a:t>
            </a:r>
            <a:r>
              <a:rPr lang="en-US" altLang="ko-KR" sz="1800" dirty="0" smtClean="0">
                <a:latin typeface="Arial" panose="020B0604020202020204" pitchFamily="34" charset="0"/>
              </a:rPr>
              <a:t>,</a:t>
            </a:r>
            <a:r>
              <a:rPr lang="ko-KR" altLang="en-US" sz="1800" dirty="0" smtClean="0">
                <a:latin typeface="Arial" panose="020B0604020202020204" pitchFamily="34" charset="0"/>
              </a:rPr>
              <a:t> 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측정차수로</a:t>
            </a:r>
            <a:r>
              <a:rPr lang="ko-KR" altLang="en-US" sz="1800" dirty="0" smtClean="0">
                <a:latin typeface="Arial" panose="020B0604020202020204" pitchFamily="34" charset="0"/>
              </a:rPr>
              <a:t> 기록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1, 1.2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2, 0.8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3, -0.9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~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smtClean="0">
                <a:latin typeface="Arial" panose="020B0604020202020204" pitchFamily="34" charset="0"/>
              </a:rPr>
              <a:t>      ~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90, 0.5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와이파이가 되는 곳으로 이동해서 와이파이 연결이 되면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저장값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자동전송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수동전송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923" y="365125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작동방식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측정시작</a:t>
            </a:r>
            <a:endParaRPr lang="en-US" altLang="ko-KR" dirty="0"/>
          </a:p>
          <a:p>
            <a:r>
              <a:rPr lang="ko-KR" altLang="en-US" sz="2000" dirty="0" smtClean="0"/>
              <a:t>기본화면에서 버튼 한번 누르면 </a:t>
            </a:r>
            <a:r>
              <a:rPr lang="en-US" altLang="ko-KR" sz="2000" dirty="0" smtClean="0"/>
              <a:t>[READY] </a:t>
            </a:r>
            <a:r>
              <a:rPr lang="ko-KR" altLang="en-US" sz="2000" dirty="0" smtClean="0"/>
              <a:t>글자를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초간 화면에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r>
              <a:rPr lang="en-US" altLang="ko-KR" sz="2000" dirty="0" smtClean="0"/>
              <a:t>30</a:t>
            </a:r>
            <a:r>
              <a:rPr lang="ko-KR" altLang="en-US" sz="2000" dirty="0" smtClean="0"/>
              <a:t>초가 지나면 </a:t>
            </a:r>
            <a:r>
              <a:rPr lang="ko-KR" altLang="en-US" sz="2000" dirty="0" err="1" smtClean="0"/>
              <a:t>기본화면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[READY] </a:t>
            </a:r>
            <a:r>
              <a:rPr lang="ko-KR" altLang="en-US" sz="2000" dirty="0" smtClean="0"/>
              <a:t>사라짐</a:t>
            </a:r>
            <a:endParaRPr lang="en-US" altLang="ko-KR" sz="2000" dirty="0" smtClean="0"/>
          </a:p>
          <a:p>
            <a:r>
              <a:rPr lang="en-US" altLang="ko-KR" sz="2000" dirty="0" smtClean="0"/>
              <a:t>[READY]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표시된 상태에서 한번 더 누르면 </a:t>
            </a:r>
            <a:r>
              <a:rPr lang="en-US" altLang="ko-KR" sz="2000" dirty="0" smtClean="0"/>
              <a:t>5.4.3.2.1 </a:t>
            </a:r>
            <a:r>
              <a:rPr lang="ko-KR" altLang="en-US" sz="2000" dirty="0" smtClean="0"/>
              <a:t>카운트 후 </a:t>
            </a:r>
            <a:r>
              <a:rPr lang="ko-KR" altLang="en-US" sz="2000" dirty="0" err="1" smtClean="0"/>
              <a:t>측정시작</a:t>
            </a:r>
            <a:endParaRPr lang="en-US" altLang="ko-KR" sz="2000" dirty="0" smtClean="0"/>
          </a:p>
          <a:p>
            <a:r>
              <a:rPr lang="ko-KR" altLang="en-US" sz="2000" dirty="0" smtClean="0"/>
              <a:t>카운트 중 버튼을 누르면 </a:t>
            </a:r>
            <a:r>
              <a:rPr lang="ko-KR" altLang="en-US" sz="2000" dirty="0" err="1" smtClean="0"/>
              <a:t>측정진입</a:t>
            </a:r>
            <a:r>
              <a:rPr lang="ko-KR" altLang="en-US" sz="2000" dirty="0" smtClean="0"/>
              <a:t> 중단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기본화면으로 </a:t>
            </a:r>
            <a:endParaRPr lang="en-US" altLang="ko-KR" sz="2000" dirty="0" smtClean="0"/>
          </a:p>
          <a:p>
            <a:r>
              <a:rPr lang="ko-KR" altLang="en-US" sz="2000" dirty="0" smtClean="0"/>
              <a:t>측정시작되면 기존 저장된 데이터 삭제되고 새 데이터로 저장 시작</a:t>
            </a:r>
            <a:endParaRPr lang="en-US" altLang="ko-KR" sz="2000" dirty="0" smtClean="0"/>
          </a:p>
          <a:p>
            <a:r>
              <a:rPr lang="ko-KR" altLang="en-US" sz="2000" dirty="0" smtClean="0"/>
              <a:t>온도 측정 후 메모리에 저장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 딥슬립모드로 진입</a:t>
            </a:r>
            <a:endParaRPr lang="en-US" altLang="ko-KR" sz="2000" dirty="0" smtClean="0"/>
          </a:p>
          <a:p>
            <a:r>
              <a:rPr lang="en-US" altLang="ko-KR" sz="2000" dirty="0" smtClean="0"/>
              <a:t>10</a:t>
            </a:r>
            <a:r>
              <a:rPr lang="ko-KR" altLang="en-US" sz="2000" dirty="0" err="1" smtClean="0"/>
              <a:t>분후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웨이크업</a:t>
            </a:r>
            <a:r>
              <a:rPr lang="ko-KR" altLang="en-US" sz="2000" dirty="0" smtClean="0"/>
              <a:t> 해서 온도 측정 후 </a:t>
            </a:r>
            <a:r>
              <a:rPr lang="ko-KR" altLang="en-US" sz="2000" dirty="0" err="1" smtClean="0"/>
              <a:t>메모리저장</a:t>
            </a:r>
            <a:r>
              <a:rPr lang="ko-KR" altLang="en-US" sz="2000" dirty="0" smtClean="0"/>
              <a:t> 후 </a:t>
            </a:r>
            <a:r>
              <a:rPr lang="ko-KR" altLang="en-US" sz="2000" dirty="0" err="1" smtClean="0"/>
              <a:t>딥슬립모드</a:t>
            </a:r>
            <a:r>
              <a:rPr lang="ko-KR" altLang="en-US" sz="2000" dirty="0" smtClean="0"/>
              <a:t> 진입을 반복</a:t>
            </a:r>
            <a:endParaRPr lang="en-US" altLang="ko-KR" sz="2000" dirty="0" smtClean="0"/>
          </a:p>
          <a:p>
            <a:r>
              <a:rPr lang="ko-KR" altLang="en-US" sz="2000" dirty="0" smtClean="0"/>
              <a:t>온도 측정 중 버튼이 눌러지면 </a:t>
            </a:r>
            <a:r>
              <a:rPr lang="ko-KR" altLang="en-US" sz="2000" dirty="0" err="1" smtClean="0"/>
              <a:t>웨이크업해서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[CANCLE ?] 10</a:t>
            </a:r>
            <a:r>
              <a:rPr lang="ko-KR" altLang="en-US" sz="2000" dirty="0" smtClean="0"/>
              <a:t>초간 화면에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10</a:t>
            </a:r>
            <a:r>
              <a:rPr lang="ko-KR" altLang="en-US" sz="2000" dirty="0" smtClean="0"/>
              <a:t>초 이내에 버튼을 누르면 </a:t>
            </a:r>
            <a:r>
              <a:rPr lang="ko-KR" altLang="en-US" sz="2000" dirty="0" err="1" smtClean="0"/>
              <a:t>측정중단</a:t>
            </a:r>
            <a:r>
              <a:rPr lang="ko-KR" altLang="en-US" sz="2000" dirty="0" smtClean="0"/>
              <a:t> 하고 메모리에 저장된 온도측정값이 </a:t>
            </a:r>
            <a:r>
              <a:rPr lang="ko-KR" altLang="en-US" sz="2000" dirty="0" err="1" smtClean="0"/>
              <a:t>있을경우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기본화면에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[DATA SAVE]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r>
              <a:rPr lang="en-US" altLang="ko-KR" sz="2000" dirty="0" smtClean="0"/>
              <a:t>[CANCLE ?] </a:t>
            </a:r>
            <a:r>
              <a:rPr lang="ko-KR" altLang="en-US" sz="2000" dirty="0" smtClean="0"/>
              <a:t>표시 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초 이내에 버튼이 눌러지지 않으면 측정 재개</a:t>
            </a:r>
            <a:endParaRPr lang="en-US" altLang="ko-KR" sz="2000" dirty="0" smtClean="0"/>
          </a:p>
          <a:p>
            <a:r>
              <a:rPr lang="ko-KR" altLang="en-US" sz="2000" dirty="0" smtClean="0"/>
              <a:t>화면에 </a:t>
            </a:r>
            <a:r>
              <a:rPr lang="en-US" altLang="ko-KR" sz="2000" dirty="0" smtClean="0"/>
              <a:t>[DATA SAVE] </a:t>
            </a:r>
            <a:r>
              <a:rPr lang="ko-KR" altLang="en-US" sz="2000" dirty="0" smtClean="0"/>
              <a:t>표시된 상태에서 와이파이 연결이 되면 데이터 전송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자동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수동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수동일 경우 </a:t>
            </a:r>
            <a:r>
              <a:rPr lang="en-US" altLang="ko-KR" sz="2000" dirty="0" smtClean="0"/>
              <a:t>[SEND DATA?] </a:t>
            </a:r>
            <a:r>
              <a:rPr lang="ko-KR" altLang="en-US" sz="2000" dirty="0" smtClean="0"/>
              <a:t>화면에 표시 하고 </a:t>
            </a:r>
            <a:r>
              <a:rPr lang="ko-KR" altLang="en-US" sz="2000" dirty="0" err="1" smtClean="0"/>
              <a:t>버튼누르면</a:t>
            </a:r>
            <a:r>
              <a:rPr lang="ko-KR" altLang="en-US" sz="2000" dirty="0" smtClean="0"/>
              <a:t> 측정값 전송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221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SF104 스마트탐침센서 도축장 ver</vt:lpstr>
      <vt:lpstr>프로젝트 개요</vt:lpstr>
      <vt:lpstr>주요 기능 요소</vt:lpstr>
      <vt:lpstr>작동방식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PT100 RTD 센서신호 분배</dc:title>
  <dc:creator>dahyun c</dc:creator>
  <cp:lastModifiedBy>A92186</cp:lastModifiedBy>
  <cp:revision>20</cp:revision>
  <cp:lastPrinted>2024-08-01T04:25:30Z</cp:lastPrinted>
  <dcterms:created xsi:type="dcterms:W3CDTF">2024-07-31T12:31:40Z</dcterms:created>
  <dcterms:modified xsi:type="dcterms:W3CDTF">2025-02-02T01:01:27Z</dcterms:modified>
</cp:coreProperties>
</file>