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0000"/>
    <a:srgbClr val="6F0000"/>
    <a:srgbClr val="A06207"/>
    <a:srgbClr val="AB79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50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41F25E-6A0F-D8F3-65CC-7017D295A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1646686-2C2B-C2C4-1711-6448CCEB96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F15CCA-4991-D5B1-E0B1-014D261FB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EA42-DAB9-C840-AC91-289CC5BA9E76}" type="datetimeFigureOut">
              <a:t>2023/8/16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820D6D9-4A5E-24AC-CC98-C8E6C2945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686D44-2BC8-59BC-23B4-B298747CD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EBF09-1F8D-BD43-B9EE-363FB87438A0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6207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87D865-F461-8D65-EC99-233E829E2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40D5D82-497E-403B-2AD9-2A92A96D54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61E7EE7-9408-BF75-73A1-BECB79349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EA42-DAB9-C840-AC91-289CC5BA9E76}" type="datetimeFigureOut">
              <a:t>2023/8/16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6E84C6-9402-68F2-CE6D-4FD3CC2C4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941A0C-9213-66CB-3AC5-C978F8A7A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EBF09-1F8D-BD43-B9EE-363FB87438A0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4488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E7065F2-C57C-1177-F325-1415DD3814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8C98EEF-A4A3-DFCB-6BD3-BF9D2FD59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11605F-9509-BD4A-851F-E409A22B8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EA42-DAB9-C840-AC91-289CC5BA9E76}" type="datetimeFigureOut">
              <a:t>2023/8/16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EF8D839-9223-B361-1F41-F26F4C300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CD2447-6EF1-2D7C-1F7A-DB181F2F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EBF09-1F8D-BD43-B9EE-363FB87438A0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2931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E12436-8190-B512-F3E1-0077CD909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33A174-3F3B-BBD8-1663-A1002A899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D4BE34-1067-1B70-1023-851C4F450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EA42-DAB9-C840-AC91-289CC5BA9E76}" type="datetimeFigureOut">
              <a:t>2023/8/16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326EA7-2162-7FFE-9792-F98532855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B8DDB6-0B22-08A8-A3F8-47D76B516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EBF09-1F8D-BD43-B9EE-363FB87438A0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7045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D20D49-9666-D4C3-A7F7-E1296BCC0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24A6575-2B29-8921-10EF-54A37C4B0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6A0434-6C05-2676-473D-E1A292548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EA42-DAB9-C840-AC91-289CC5BA9E76}" type="datetimeFigureOut">
              <a:t>2023/8/16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92086B-A178-1568-AAD3-4A4994E4F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2C3E73-6383-EFBA-518C-3A4F451C0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EBF09-1F8D-BD43-B9EE-363FB87438A0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6193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E0891B-9FFB-5029-539D-08BDAC3F7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FE6DEC-8A6C-A06C-45DB-8C70AFF4A8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3598DAE-4802-DF56-DACF-A94432082D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53AAB72-E09E-704C-32CC-FC1B67C1C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EA42-DAB9-C840-AC91-289CC5BA9E76}" type="datetimeFigureOut">
              <a:t>2023/8/16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2E65581-8744-6F70-1731-B559945BD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D6C89B7-F6C4-608C-A17D-5475A35E8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EBF09-1F8D-BD43-B9EE-363FB87438A0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5473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B08241-D3BC-317F-41D9-2CF0150BA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A75289E-2398-7C93-DF47-721A824D9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45E58A8-C7C1-71FE-4853-D97A04371D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5B507F9-CB2C-C537-77D7-B62205CB68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3891A82-F6A4-CFA7-1C32-761987AE03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A285BF9-8527-0FB8-6366-F85AE9BD7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EA42-DAB9-C840-AC91-289CC5BA9E76}" type="datetimeFigureOut">
              <a:t>2023/8/16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2EEED4D-076D-0829-50C5-51C1B0A3E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371B4E0-62A8-F5EA-B285-2B600E880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EBF09-1F8D-BD43-B9EE-363FB87438A0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0963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35D613-AC59-B3F7-55F0-A39758213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6E5C861-5A85-33BA-0DEB-3226EA960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EA42-DAB9-C840-AC91-289CC5BA9E76}" type="datetimeFigureOut">
              <a:t>2023/8/16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8942A80-62C9-262C-5311-39F80BCCF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EE02D77-17F5-B22F-1419-E25608EDC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EBF09-1F8D-BD43-B9EE-363FB87438A0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2273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BB0A950-1062-D6E1-D07E-162E988E7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EA42-DAB9-C840-AC91-289CC5BA9E76}" type="datetimeFigureOut">
              <a:t>2023/8/16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19A5C38-E935-78BE-5168-8DDD6E062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C3E12EF-E0F2-1E17-28CE-021399EA9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EBF09-1F8D-BD43-B9EE-363FB87438A0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444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F95D2F-0DE4-AF26-B3F4-B0B256210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0FB4FC-BC26-2405-1710-ADA442F42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00DD35B-6BD8-4C82-C143-248135647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7E42C62-2BE7-5DEE-F8DD-96C78F066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EA42-DAB9-C840-AC91-289CC5BA9E76}" type="datetimeFigureOut">
              <a:t>2023/8/16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CD2E865-550A-D062-DE21-D1769552F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1597512-E54E-57CB-F153-66777819F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EBF09-1F8D-BD43-B9EE-363FB87438A0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7071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770821-CC6F-DAF0-A66A-59DD12DFD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3C3F159-F487-4850-F111-BC126068D6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8E61814-A549-1780-6CA8-F0B95022B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FCAE5D3-41ED-8A12-AE9B-CA8EF5C78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EA42-DAB9-C840-AC91-289CC5BA9E76}" type="datetimeFigureOut">
              <a:t>2023/8/16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0AE192E-3A66-0DA6-C4CB-7044526C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9FF0304-E31D-36A8-3447-1FEFF8565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EBF09-1F8D-BD43-B9EE-363FB87438A0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8997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F471301-22BF-041E-FEE9-6641762D2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F4FD263-57A1-8CE8-DC95-4D4175D01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200090-7105-5417-9B63-0D1D747D28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7EA42-DAB9-C840-AC91-289CC5BA9E76}" type="datetimeFigureOut">
              <a:t>2023/8/16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C7E4C5-6DDA-9A76-579D-4D752F37FF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B877B1-E6B9-B147-C01D-C2C83C614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EBF09-1F8D-BD43-B9EE-363FB87438A0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8901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B79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4EABBE6-8AA7-8F86-4C46-DB81DA6220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0620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#</a:t>
            </a:r>
            <a:endParaRPr kumimoji="1" lang="ja-JP" altLang="en-US"/>
          </a:p>
        </p:txBody>
      </p:sp>
      <p:pic>
        <p:nvPicPr>
          <p:cNvPr id="8" name="図 7" descr="図形&#10;&#10;自動的に生成された説明">
            <a:extLst>
              <a:ext uri="{FF2B5EF4-FFF2-40B4-BE49-F238E27FC236}">
                <a16:creationId xmlns:a16="http://schemas.microsoft.com/office/drawing/2014/main" id="{FD37CD39-F9EC-7022-AF77-5DD22FE25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9683" y="2390860"/>
            <a:ext cx="1308100" cy="1384300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77EC000-8EA1-101F-7280-34E1022052A2}"/>
              </a:ext>
            </a:extLst>
          </p:cNvPr>
          <p:cNvSpPr txBox="1"/>
          <p:nvPr/>
        </p:nvSpPr>
        <p:spPr>
          <a:xfrm>
            <a:off x="985158" y="319841"/>
            <a:ext cx="88517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800" b="1"/>
              <a:t>#</a:t>
            </a:r>
            <a:endParaRPr kumimoji="1" lang="ja-JP" altLang="en-US" sz="8800" b="1"/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80176F94-9F21-2829-E6AF-06F55A1DC1C3}"/>
              </a:ext>
            </a:extLst>
          </p:cNvPr>
          <p:cNvSpPr/>
          <p:nvPr/>
        </p:nvSpPr>
        <p:spPr>
          <a:xfrm>
            <a:off x="758825" y="2160003"/>
            <a:ext cx="1308100" cy="1268997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98D67CA-8DAD-FACA-70A8-BB51659D9367}"/>
              </a:ext>
            </a:extLst>
          </p:cNvPr>
          <p:cNvSpPr txBox="1"/>
          <p:nvPr/>
        </p:nvSpPr>
        <p:spPr>
          <a:xfrm>
            <a:off x="999139" y="2160002"/>
            <a:ext cx="82747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800" b="1"/>
              <a:t>?</a:t>
            </a:r>
            <a:endParaRPr kumimoji="1" lang="ja-JP" altLang="en-US" sz="8800" b="1"/>
          </a:p>
        </p:txBody>
      </p:sp>
      <p:sp>
        <p:nvSpPr>
          <p:cNvPr id="20" name="角丸四角形 19">
            <a:extLst>
              <a:ext uri="{FF2B5EF4-FFF2-40B4-BE49-F238E27FC236}">
                <a16:creationId xmlns:a16="http://schemas.microsoft.com/office/drawing/2014/main" id="{F166F336-9972-A0C9-9394-E449F07B5273}"/>
              </a:ext>
            </a:extLst>
          </p:cNvPr>
          <p:cNvSpPr/>
          <p:nvPr/>
        </p:nvSpPr>
        <p:spPr>
          <a:xfrm>
            <a:off x="584971" y="4369400"/>
            <a:ext cx="1593591" cy="1545724"/>
          </a:xfrm>
          <a:prstGeom prst="roundRect">
            <a:avLst>
              <a:gd name="adj" fmla="val 26008"/>
            </a:avLst>
          </a:prstGeom>
          <a:noFill/>
          <a:ln w="825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5E610BF7-6741-363D-C1C0-8287A6FA82CB}"/>
              </a:ext>
            </a:extLst>
          </p:cNvPr>
          <p:cNvSpPr/>
          <p:nvPr/>
        </p:nvSpPr>
        <p:spPr>
          <a:xfrm rot="2740702">
            <a:off x="1710972" y="4093382"/>
            <a:ext cx="647869" cy="996911"/>
          </a:xfrm>
          <a:prstGeom prst="rect">
            <a:avLst/>
          </a:prstGeom>
          <a:solidFill>
            <a:srgbClr val="A06207"/>
          </a:solidFill>
          <a:ln>
            <a:solidFill>
              <a:srgbClr val="A0620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FBE8D8B2-34A6-0804-DD9D-FF231301A322}"/>
              </a:ext>
            </a:extLst>
          </p:cNvPr>
          <p:cNvSpPr/>
          <p:nvPr/>
        </p:nvSpPr>
        <p:spPr>
          <a:xfrm rot="3188318">
            <a:off x="1820949" y="3910482"/>
            <a:ext cx="216000" cy="1523645"/>
          </a:xfrm>
          <a:prstGeom prst="rect">
            <a:avLst/>
          </a:prstGeom>
          <a:noFill/>
          <a:ln w="349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三角形 22">
            <a:extLst>
              <a:ext uri="{FF2B5EF4-FFF2-40B4-BE49-F238E27FC236}">
                <a16:creationId xmlns:a16="http://schemas.microsoft.com/office/drawing/2014/main" id="{EB7DEA78-7500-F8CD-1C61-5F8DC05A862B}"/>
              </a:ext>
            </a:extLst>
          </p:cNvPr>
          <p:cNvSpPr/>
          <p:nvPr/>
        </p:nvSpPr>
        <p:spPr>
          <a:xfrm rot="13970615">
            <a:off x="995282" y="5043757"/>
            <a:ext cx="236115" cy="491279"/>
          </a:xfrm>
          <a:prstGeom prst="triangle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23">
            <a:extLst>
              <a:ext uri="{FF2B5EF4-FFF2-40B4-BE49-F238E27FC236}">
                <a16:creationId xmlns:a16="http://schemas.microsoft.com/office/drawing/2014/main" id="{D886F65C-BBC8-37B9-ECD3-0B8DB65F1419}"/>
              </a:ext>
            </a:extLst>
          </p:cNvPr>
          <p:cNvSpPr/>
          <p:nvPr/>
        </p:nvSpPr>
        <p:spPr>
          <a:xfrm>
            <a:off x="2825749" y="494641"/>
            <a:ext cx="914400" cy="914400"/>
          </a:xfrm>
          <a:prstGeom prst="ellipse">
            <a:avLst/>
          </a:prstGeom>
          <a:solidFill>
            <a:srgbClr val="CB0000"/>
          </a:solidFill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B1377ECF-AD0F-F7D5-E5AA-18279E68A655}"/>
              </a:ext>
            </a:extLst>
          </p:cNvPr>
          <p:cNvSpPr/>
          <p:nvPr/>
        </p:nvSpPr>
        <p:spPr>
          <a:xfrm>
            <a:off x="3239700" y="1420401"/>
            <a:ext cx="133007" cy="1584000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25">
            <a:extLst>
              <a:ext uri="{FF2B5EF4-FFF2-40B4-BE49-F238E27FC236}">
                <a16:creationId xmlns:a16="http://schemas.microsoft.com/office/drawing/2014/main" id="{F4DE084A-3881-68FA-0F55-EB17404EB5D9}"/>
              </a:ext>
            </a:extLst>
          </p:cNvPr>
          <p:cNvSpPr/>
          <p:nvPr/>
        </p:nvSpPr>
        <p:spPr>
          <a:xfrm>
            <a:off x="5208539" y="173232"/>
            <a:ext cx="1418183" cy="1341738"/>
          </a:xfrm>
          <a:prstGeom prst="ellipse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片側の 2 つの角を丸めた四角形 26">
            <a:extLst>
              <a:ext uri="{FF2B5EF4-FFF2-40B4-BE49-F238E27FC236}">
                <a16:creationId xmlns:a16="http://schemas.microsoft.com/office/drawing/2014/main" id="{4A281DA9-47F6-9F37-5484-E7D2715F24E8}"/>
              </a:ext>
            </a:extLst>
          </p:cNvPr>
          <p:cNvSpPr/>
          <p:nvPr/>
        </p:nvSpPr>
        <p:spPr>
          <a:xfrm>
            <a:off x="4781731" y="1522711"/>
            <a:ext cx="2333443" cy="1736297"/>
          </a:xfrm>
          <a:prstGeom prst="round2SameRect">
            <a:avLst>
              <a:gd name="adj1" fmla="val 34235"/>
              <a:gd name="adj2" fmla="val 0"/>
            </a:avLst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3" name="グラフィックス 32" descr="コーヒー 枠線">
            <a:extLst>
              <a:ext uri="{FF2B5EF4-FFF2-40B4-BE49-F238E27FC236}">
                <a16:creationId xmlns:a16="http://schemas.microsoft.com/office/drawing/2014/main" id="{883C8FE4-30F5-0112-6114-945F6F3A7C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1103011">
            <a:off x="8193828" y="1325883"/>
            <a:ext cx="1812049" cy="1812049"/>
          </a:xfrm>
          <a:prstGeom prst="rect">
            <a:avLst/>
          </a:prstGeom>
        </p:spPr>
      </p:pic>
      <p:pic>
        <p:nvPicPr>
          <p:cNvPr id="35" name="グラフィックス 34" descr="コーヒー豆 枠線">
            <a:extLst>
              <a:ext uri="{FF2B5EF4-FFF2-40B4-BE49-F238E27FC236}">
                <a16:creationId xmlns:a16="http://schemas.microsoft.com/office/drawing/2014/main" id="{14598AEC-E675-E067-993B-E2610B00F9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53428" y="2547201"/>
            <a:ext cx="914400" cy="914400"/>
          </a:xfrm>
          <a:prstGeom prst="rect">
            <a:avLst/>
          </a:prstGeom>
        </p:spPr>
      </p:pic>
      <p:pic>
        <p:nvPicPr>
          <p:cNvPr id="37" name="グラフィックス 36" descr="ホーム 枠線">
            <a:extLst>
              <a:ext uri="{FF2B5EF4-FFF2-40B4-BE49-F238E27FC236}">
                <a16:creationId xmlns:a16="http://schemas.microsoft.com/office/drawing/2014/main" id="{5E883664-7AA4-BA71-4D13-F837AD57FA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15174" y="3976461"/>
            <a:ext cx="2093077" cy="209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608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4EABBE6-8AA7-8F86-4C46-DB81DA6220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0620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 descr="図形&#10;&#10;自動的に生成された説明">
            <a:extLst>
              <a:ext uri="{FF2B5EF4-FFF2-40B4-BE49-F238E27FC236}">
                <a16:creationId xmlns:a16="http://schemas.microsoft.com/office/drawing/2014/main" id="{FD37CD39-F9EC-7022-AF77-5DD22FE25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950" y="2736850"/>
            <a:ext cx="1308100" cy="13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127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4EABBE6-8AA7-8F86-4C46-DB81DA6220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0620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 descr="図形&#10;&#10;自動的に生成された説明">
            <a:extLst>
              <a:ext uri="{FF2B5EF4-FFF2-40B4-BE49-F238E27FC236}">
                <a16:creationId xmlns:a16="http://schemas.microsoft.com/office/drawing/2014/main" id="{FD37CD39-F9EC-7022-AF77-5DD22FE25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950" y="2736850"/>
            <a:ext cx="1308100" cy="13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044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</Words>
  <Application>Microsoft Macintosh PowerPoint</Application>
  <PresentationFormat>ワイド画面</PresentationFormat>
  <Paragraphs>3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岡 佑磨(si0073sf)</dc:creator>
  <cp:lastModifiedBy>岡 佑磨(si0073sf)</cp:lastModifiedBy>
  <cp:revision>4</cp:revision>
  <dcterms:created xsi:type="dcterms:W3CDTF">2023-08-15T15:28:08Z</dcterms:created>
  <dcterms:modified xsi:type="dcterms:W3CDTF">2023-08-15T15:53:46Z</dcterms:modified>
</cp:coreProperties>
</file>