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58750"/>
            <a:ext cx="11238865" cy="953770"/>
          </a:xfrm>
        </p:spPr>
        <p:txBody>
          <a:bodyPr/>
          <a:lstStyle/>
          <a:p>
            <a:pPr algn="ctr"/>
            <a:r>
              <a:rPr lang="en-US" b="1" dirty="0"/>
              <a:t>Comparaison bettewen MongoDB and SQL</a:t>
            </a:r>
            <a:endParaRPr lang="en-US" b="1" dirty="0"/>
          </a:p>
        </p:txBody>
      </p:sp>
      <p:pic>
        <p:nvPicPr>
          <p:cNvPr id="5" name="Picture 4" descr="mongo vs sq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295" y="1112520"/>
            <a:ext cx="9249410" cy="5432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3845"/>
            <a:ext cx="10972800" cy="582613"/>
          </a:xfrm>
        </p:spPr>
        <p:txBody>
          <a:bodyPr/>
          <a:p>
            <a:r>
              <a:rPr lang="en-US" b="1"/>
              <a:t>MongoDB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6635"/>
            <a:ext cx="10972800" cy="5111115"/>
          </a:xfrm>
        </p:spPr>
        <p:txBody>
          <a:bodyPr/>
          <a:p>
            <a:pPr marL="0" indent="0">
              <a:buNone/>
            </a:pPr>
            <a:r>
              <a:rPr lang="en-US" sz="2800" b="1"/>
              <a:t>Presantation</a:t>
            </a:r>
            <a:endParaRPr lang="en-US" sz="2800" b="1"/>
          </a:p>
          <a:p>
            <a:pPr marL="0" indent="0">
              <a:buNone/>
            </a:pPr>
            <a:r>
              <a:rPr lang="en-US" sz="2200"/>
              <a:t>MongoDB is an object-oriented, simple, dynamic and scalable NoSQL database. It is based on the NoSQL document storage model where the data objects are stored as separate and flexible JSON-ike documents.</a:t>
            </a:r>
            <a:endParaRPr lang="en-US" sz="2200"/>
          </a:p>
          <a:p>
            <a:pPr marL="0" indent="0">
              <a:buNone/>
            </a:pPr>
            <a:r>
              <a:rPr lang="en-US" sz="2800" b="1"/>
              <a:t>Functionalities</a:t>
            </a:r>
            <a:endParaRPr lang="en-US" sz="2800" b="1"/>
          </a:p>
          <a:p>
            <a:pPr marL="0" indent="0">
              <a:buNone/>
            </a:pPr>
            <a:r>
              <a:rPr lang="en-US" sz="2200" b="1"/>
              <a:t>Document Model:</a:t>
            </a:r>
            <a:r>
              <a:rPr lang="en-US" sz="2200"/>
              <a:t> MongoDB is a document-oriented database, which means that data is stored as documents, and documents are grouped in collections.</a:t>
            </a:r>
            <a:endParaRPr lang="en-US" sz="2200"/>
          </a:p>
          <a:p>
            <a:pPr marL="0" indent="0">
              <a:buNone/>
            </a:pPr>
            <a:r>
              <a:rPr lang="en-US" sz="2200" b="1"/>
              <a:t>Flexible Schema:</a:t>
            </a:r>
            <a:r>
              <a:rPr lang="en-US" sz="2200"/>
              <a:t> Documents in a single collection don’t necessarily need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tohave exactly the same set of fields. This flexibility allows developers to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iterate faster and migrate data between different schemas without any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downtime.</a:t>
            </a:r>
            <a:endParaRPr lang="en-US" sz="2200"/>
          </a:p>
          <a:p>
            <a:pPr marL="0" indent="0">
              <a:buNone/>
            </a:pPr>
            <a:r>
              <a:rPr lang="en-US" sz="2200" b="1"/>
              <a:t>Scalability:</a:t>
            </a:r>
            <a:r>
              <a:rPr lang="en-US" sz="2200"/>
              <a:t> MongoDB is well known for its horizontal scaling and load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balancing capabilities, which has given application developers an 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unprecedented level of flexibility and scalability.</a:t>
            </a:r>
            <a:endParaRPr lang="en-US" sz="2200"/>
          </a:p>
        </p:txBody>
      </p:sp>
      <p:pic>
        <p:nvPicPr>
          <p:cNvPr id="6" name="Picture 5" descr="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2230" y="3255010"/>
            <a:ext cx="3129280" cy="3384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SQL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1705"/>
            <a:ext cx="10972800" cy="5186045"/>
          </a:xfrm>
        </p:spPr>
        <p:txBody>
          <a:bodyPr/>
          <a:p>
            <a:pPr marL="0" indent="0">
              <a:buNone/>
            </a:pPr>
            <a:r>
              <a:rPr lang="en-US" sz="2800" b="1">
                <a:sym typeface="+mn-ea"/>
              </a:rPr>
              <a:t>Presantation</a:t>
            </a:r>
            <a:endParaRPr lang="en-US" b="1"/>
          </a:p>
          <a:p>
            <a:pPr marL="0" indent="0">
              <a:buNone/>
            </a:pPr>
            <a:r>
              <a:rPr lang="en-US" sz="2200">
                <a:sym typeface="+mn-ea"/>
              </a:rPr>
              <a:t>Structured Query Language (SQL) s a standard language</a:t>
            </a:r>
            <a:endParaRPr lang="en-US" sz="2200">
              <a:sym typeface="+mn-ea"/>
            </a:endParaRPr>
          </a:p>
          <a:p>
            <a:pPr marL="0" indent="0">
              <a:buNone/>
            </a:pPr>
            <a:r>
              <a:rPr lang="en-US" sz="2200">
                <a:sym typeface="+mn-ea"/>
              </a:rPr>
              <a:t>for managing and manipulating relational databases</a:t>
            </a:r>
            <a:endParaRPr lang="en-US" sz="2200">
              <a:sym typeface="+mn-ea"/>
            </a:endParaRPr>
          </a:p>
          <a:p>
            <a:pPr marL="0" indent="0">
              <a:buNone/>
            </a:pPr>
            <a:r>
              <a:rPr lang="en-US" sz="2800" b="1">
                <a:sym typeface="+mn-ea"/>
              </a:rPr>
              <a:t>Functionalities</a:t>
            </a:r>
            <a:endParaRPr lang="en-US" sz="2800" b="1">
              <a:sym typeface="+mn-ea"/>
            </a:endParaRPr>
          </a:p>
          <a:p>
            <a:pPr marL="0" indent="0">
              <a:buNone/>
            </a:pPr>
            <a:r>
              <a:rPr lang="en-US" sz="2200" b="1"/>
              <a:t>Aggregate Functions:</a:t>
            </a:r>
            <a:r>
              <a:rPr lang="en-US" sz="2200"/>
              <a:t> Aggregate functions perform a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calculation on a set of values and return a single value.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Examples include SUM(), AVG(), COUNT(), MIN(), 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and MAX()2.</a:t>
            </a:r>
            <a:endParaRPr lang="en-US" sz="2200"/>
          </a:p>
          <a:p>
            <a:pPr marL="0" indent="0">
              <a:buNone/>
            </a:pPr>
            <a:r>
              <a:rPr lang="en-US" sz="2200" b="1"/>
              <a:t>Mathematical Functions:</a:t>
            </a:r>
            <a:r>
              <a:rPr lang="en-US" sz="2200"/>
              <a:t> SQL provides mathematical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functions like ABS(), ROUND(), POWER(), and SQRT().</a:t>
            </a:r>
            <a:endParaRPr lang="en-US" sz="2200"/>
          </a:p>
          <a:p>
            <a:pPr marL="0" indent="0">
              <a:buNone/>
            </a:pPr>
            <a:r>
              <a:rPr lang="en-US" sz="2200" b="1"/>
              <a:t>Advanced Functions:</a:t>
            </a:r>
            <a:r>
              <a:rPr lang="en-US" sz="2200"/>
              <a:t> SQL provides advanced functions like BIN(), BINARY, CONNECTION_ID(), CURRENT_USER(), DATABASE(), IF(), LAST_INSERT_ID(), SESSION_USER(), SYSTEM_USER(), USER(), and VERSION()</a:t>
            </a:r>
            <a:endParaRPr lang="en-US" sz="2200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sq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6830" y="1840865"/>
            <a:ext cx="4535170" cy="3261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MongoDB vs SQL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4953000"/>
          </a:xfrm>
        </p:spPr>
        <p:txBody>
          <a:bodyPr/>
          <a:p>
            <a:pPr marL="0" indent="0">
              <a:buNone/>
            </a:pPr>
            <a:r>
              <a:rPr lang="en-US" sz="2400"/>
              <a:t>The five critical differences between SQL vs NoSQL are: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1. SQL databases are relational, NoSQL databases are non-relational.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2. SQL databases use structured query language and have a predefined schema. NoSQL databases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have dynamic schemas for unstructured data.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3. SQL databases are vertically scalable, while NoSQL databases are horizontally scalable.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4. SQL databases are table-based, while NoSQL databases are document, key-value, graph, or wide-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column stores.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5. SQL databases are better for multi-row transactions, while NoSQL is better for unstructured data like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documents or JSON.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649605"/>
          </a:xfrm>
        </p:spPr>
        <p:txBody>
          <a:bodyPr/>
          <a:p>
            <a:r>
              <a:rPr lang="en-US" b="1"/>
              <a:t>Conclusion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230" y="1174750"/>
            <a:ext cx="11139170" cy="5120005"/>
          </a:xfrm>
        </p:spPr>
        <p:txBody>
          <a:bodyPr/>
          <a:p>
            <a:pPr marL="0" indent="0">
              <a:buNone/>
            </a:pPr>
            <a:r>
              <a:rPr lang="en-US" sz="2200"/>
              <a:t>In conclusion, both MongoDB and SQL have their own strengths and are suited to different types of applications. 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MongoDB's document-oriented and schema-less data model allows for great flexibility and scalability, making it a good choice for applications that need to handle large amounts of diverse and changing data.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On the other hand, SQL's structured, 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table-based approach and strong consistency 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guarantees make it a good fit for applications 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that require complex transactions with multiple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operations or queries that return precise 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results.The choice between MongoDB and 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SQL should be based on the specific needs 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of your application.</a:t>
            </a:r>
            <a:endParaRPr lang="en-US" sz="2200"/>
          </a:p>
        </p:txBody>
      </p:sp>
      <p:pic>
        <p:nvPicPr>
          <p:cNvPr id="4" name="Picture 3" descr="mongodb-vs-sq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6030" y="2909570"/>
            <a:ext cx="5471160" cy="3541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2660</Words>
  <Application>WPS Presentation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Comparaison bettewen MongoDB and SQL</vt:lpstr>
      <vt:lpstr>MongoDB</vt:lpstr>
      <vt:lpstr>SQL</vt:lpstr>
      <vt:lpstr>MongoDB vs SQL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Comparaison bettewen MongoDB and SQL</dc:title>
  <dc:creator/>
  <cp:lastModifiedBy>Abdallah B DIATTA</cp:lastModifiedBy>
  <cp:revision>6</cp:revision>
  <dcterms:created xsi:type="dcterms:W3CDTF">2023-11-16T21:51:00Z</dcterms:created>
  <dcterms:modified xsi:type="dcterms:W3CDTF">2023-11-17T02:10:08Z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544C925D1E45493CB385C5313A72E8E4_11</vt:lpwstr>
  </property>
  <property fmtid="{D5CDD505-2E9C-101B-9397-08002B2CF9AE}" pid="3" name="KSOProductBuildVer">
    <vt:lpwstr>1033-12.2.0.13306</vt:lpwstr>
  </property>
</Properties>
</file>