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380" r:id="rId3"/>
    <p:sldId id="381" r:id="rId4"/>
    <p:sldId id="385" r:id="rId5"/>
    <p:sldId id="29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DFB"/>
    <a:srgbClr val="0B79F8"/>
    <a:srgbClr val="3EC4FD"/>
    <a:srgbClr val="8EE8FE"/>
    <a:srgbClr val="D9E760"/>
    <a:srgbClr val="3BAB73"/>
    <a:srgbClr val="9BCF54"/>
    <a:srgbClr val="64DBC0"/>
    <a:srgbClr val="AFD64E"/>
    <a:srgbClr val="75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6E3502-BEF5-479F-A4E9-78E67D6296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4422" cy="2298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444253-D2D5-427C-831F-D35A3AADA6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6" y="5607282"/>
            <a:ext cx="4918364" cy="12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82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5B3DAD2F-E32D-4DC5-8835-18EA261EC1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0075" y="1447800"/>
            <a:ext cx="3117850" cy="46101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0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86CCFD9-CEF1-4845-8053-9EA81D3609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22400" y="2122712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77BDAE5-8EE3-44E6-855F-19B388898E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22400" y="4370387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FDDE28C5-FC16-40E7-A1DE-923050051B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13500" y="2122712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754A1323-18B1-4CA4-9D77-AC50F0BA45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3500" y="4370387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8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5B3DAD2F-E32D-4DC5-8835-18EA261EC1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8108" y="1830354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1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86CCFD9-CEF1-4845-8053-9EA81D3609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43000" y="1995712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9734FFA5-8D60-499A-A164-F52ED6066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45423" y="1995712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67400495-A817-4EF2-9808-55CF516851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44766" y="1995712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AAB56EE-6B83-4856-A7B6-C7FC54ACFE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7187" y="1995712"/>
            <a:ext cx="1801813" cy="1801813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5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7060991-205B-4CCE-8644-685EAFC454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44574" y="2241550"/>
            <a:ext cx="1895475" cy="34607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F651B200-BEF7-4926-9C5E-D0902DB930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97033" y="2241550"/>
            <a:ext cx="1895475" cy="34607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56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6019182-A115-4F94-9C60-8BC37875ED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2982" y="2066925"/>
            <a:ext cx="5598318" cy="4035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67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528C54-394C-45F0-A77E-8837626AA3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2861" cy="922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F7652-7497-412B-98E9-9248BC8C37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8" y="6391534"/>
            <a:ext cx="1834342" cy="46646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BBE9F8C3-42CB-41FB-AC0C-8ABE8EECBE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9638" y="1809750"/>
            <a:ext cx="5517356" cy="303847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636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3092388" y="2753103"/>
            <a:ext cx="6007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CAFÉ’S CHALLENGE SYSTEM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4043620" y="3429000"/>
            <a:ext cx="5275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cs typeface="Arial" panose="020B0604020202020204" pitchFamily="34" charset="0"/>
              </a:rPr>
              <a:t>A11.2018.11197 - Muhammad Syaiful Islam </a:t>
            </a:r>
            <a:br>
              <a:rPr lang="en-US" altLang="ko-KR" sz="1600" b="1" dirty="0">
                <a:cs typeface="Arial" panose="020B0604020202020204" pitchFamily="34" charset="0"/>
              </a:rPr>
            </a:br>
            <a:r>
              <a:rPr lang="en-US" altLang="ko-KR" sz="1600" b="1" dirty="0">
                <a:cs typeface="Arial" panose="020B0604020202020204" pitchFamily="34" charset="0"/>
              </a:rPr>
              <a:t>A11.2018.11421 - Excel Oka </a:t>
            </a:r>
            <a:r>
              <a:rPr lang="en-US" altLang="ko-KR" sz="1600" b="1" dirty="0" err="1">
                <a:cs typeface="Arial" panose="020B0604020202020204" pitchFamily="34" charset="0"/>
              </a:rPr>
              <a:t>Adhiyoso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r>
              <a:rPr lang="en-US" altLang="ko-KR" sz="1600" b="1" dirty="0">
                <a:cs typeface="Arial" panose="020B0604020202020204" pitchFamily="34" charset="0"/>
              </a:rPr>
              <a:t>A11.2018.11180 - Gabriel </a:t>
            </a:r>
            <a:r>
              <a:rPr lang="en-US" altLang="ko-KR" sz="1600" b="1" dirty="0" err="1">
                <a:cs typeface="Arial" panose="020B0604020202020204" pitchFamily="34" charset="0"/>
              </a:rPr>
              <a:t>Christoforus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r>
              <a:rPr lang="en-US" altLang="ko-KR" sz="1600" b="1" dirty="0">
                <a:cs typeface="Arial" panose="020B0604020202020204" pitchFamily="34" charset="0"/>
              </a:rPr>
              <a:t>A11.2018.11555 – Arya Prima </a:t>
            </a:r>
            <a:r>
              <a:rPr lang="en-US" altLang="ko-KR" sz="1600" b="1" dirty="0" err="1">
                <a:cs typeface="Arial" panose="020B0604020202020204" pitchFamily="34" charset="0"/>
              </a:rPr>
              <a:t>Devara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  <a:endParaRPr lang="ko-KR" altLang="en-US" sz="1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48EC6-2511-4A97-96EB-0DB7DEA04B6F}"/>
              </a:ext>
            </a:extLst>
          </p:cNvPr>
          <p:cNvSpPr txBox="1"/>
          <p:nvPr/>
        </p:nvSpPr>
        <p:spPr>
          <a:xfrm>
            <a:off x="10224941" y="215674"/>
            <a:ext cx="173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B79F8"/>
                </a:solidFill>
              </a:rPr>
              <a:t>Universitas Dian </a:t>
            </a:r>
            <a:r>
              <a:rPr lang="en-US" altLang="ko-KR" sz="1400" b="1" dirty="0" err="1">
                <a:solidFill>
                  <a:srgbClr val="0B79F8"/>
                </a:solidFill>
              </a:rPr>
              <a:t>Nuswantoro</a:t>
            </a:r>
            <a:endParaRPr lang="ko-KR" altLang="en-US" sz="1400" b="1" dirty="0">
              <a:solidFill>
                <a:srgbClr val="0B79F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19C7A-B23C-4D95-A4C3-664AD9C42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19" y="59571"/>
            <a:ext cx="829322" cy="835427"/>
          </a:xfrm>
          <a:prstGeom prst="rect">
            <a:avLst/>
          </a:prstGeom>
        </p:spPr>
      </p:pic>
      <p:cxnSp>
        <p:nvCxnSpPr>
          <p:cNvPr id="10" name="직선 연결선 10">
            <a:extLst>
              <a:ext uri="{FF2B5EF4-FFF2-40B4-BE49-F238E27FC236}">
                <a16:creationId xmlns:a16="http://schemas.microsoft.com/office/drawing/2014/main" id="{EEA552FF-FC3A-466F-B32B-D519824408E6}"/>
              </a:ext>
            </a:extLst>
          </p:cNvPr>
          <p:cNvCxnSpPr>
            <a:cxnSpLocks/>
          </p:cNvCxnSpPr>
          <p:nvPr/>
        </p:nvCxnSpPr>
        <p:spPr>
          <a:xfrm>
            <a:off x="3477986" y="3260934"/>
            <a:ext cx="5290457" cy="0"/>
          </a:xfrm>
          <a:prstGeom prst="line">
            <a:avLst/>
          </a:prstGeom>
          <a:ln w="38100">
            <a:solidFill>
              <a:srgbClr val="0B79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5B5B89-F6B1-4A84-852F-C9E20B788BED}"/>
              </a:ext>
            </a:extLst>
          </p:cNvPr>
          <p:cNvSpPr txBox="1"/>
          <p:nvPr/>
        </p:nvSpPr>
        <p:spPr>
          <a:xfrm>
            <a:off x="3631096" y="1382133"/>
            <a:ext cx="492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Ruang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Lingkup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직선 연결선 10">
            <a:extLst>
              <a:ext uri="{FF2B5EF4-FFF2-40B4-BE49-F238E27FC236}">
                <a16:creationId xmlns:a16="http://schemas.microsoft.com/office/drawing/2014/main" id="{81438F8E-C20E-46A5-A19F-F4AD3DF2EE09}"/>
              </a:ext>
            </a:extLst>
          </p:cNvPr>
          <p:cNvCxnSpPr>
            <a:cxnSpLocks/>
          </p:cNvCxnSpPr>
          <p:nvPr/>
        </p:nvCxnSpPr>
        <p:spPr>
          <a:xfrm>
            <a:off x="4025900" y="1905353"/>
            <a:ext cx="4216400" cy="0"/>
          </a:xfrm>
          <a:prstGeom prst="line">
            <a:avLst/>
          </a:prstGeom>
          <a:ln w="38100">
            <a:solidFill>
              <a:srgbClr val="0B79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9669219A-A6E2-4C52-9364-3DB93AC55E00}"/>
              </a:ext>
            </a:extLst>
          </p:cNvPr>
          <p:cNvSpPr/>
          <p:nvPr/>
        </p:nvSpPr>
        <p:spPr>
          <a:xfrm>
            <a:off x="1975759" y="2360108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Café’s Challenge System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disingkat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CCS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perangkat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lunak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dipasang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internet café. Cara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kerja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CCS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challenge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tantangan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game master 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pemilik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 café)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kepada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pelanggan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café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1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5B5B89-F6B1-4A84-852F-C9E20B788BED}"/>
              </a:ext>
            </a:extLst>
          </p:cNvPr>
          <p:cNvSpPr txBox="1"/>
          <p:nvPr/>
        </p:nvSpPr>
        <p:spPr>
          <a:xfrm>
            <a:off x="2833362" y="1382134"/>
            <a:ext cx="652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TUJUAN PEMBUATAN ALPLIKASI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직선 연결선 10">
            <a:extLst>
              <a:ext uri="{FF2B5EF4-FFF2-40B4-BE49-F238E27FC236}">
                <a16:creationId xmlns:a16="http://schemas.microsoft.com/office/drawing/2014/main" id="{81438F8E-C20E-46A5-A19F-F4AD3DF2EE09}"/>
              </a:ext>
            </a:extLst>
          </p:cNvPr>
          <p:cNvCxnSpPr>
            <a:cxnSpLocks/>
          </p:cNvCxnSpPr>
          <p:nvPr/>
        </p:nvCxnSpPr>
        <p:spPr>
          <a:xfrm>
            <a:off x="3454400" y="1905353"/>
            <a:ext cx="5334000" cy="0"/>
          </a:xfrm>
          <a:prstGeom prst="line">
            <a:avLst/>
          </a:prstGeom>
          <a:ln w="38100">
            <a:solidFill>
              <a:srgbClr val="0B79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9669219A-A6E2-4C52-9364-3DB93AC55E00}"/>
              </a:ext>
            </a:extLst>
          </p:cNvPr>
          <p:cNvSpPr/>
          <p:nvPr/>
        </p:nvSpPr>
        <p:spPr>
          <a:xfrm>
            <a:off x="3759200" y="2274684"/>
            <a:ext cx="492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meningkatkan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customer experience 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internet cafe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A2289491-4A38-4482-BC2F-0A60F9545188}"/>
              </a:ext>
            </a:extLst>
          </p:cNvPr>
          <p:cNvCxnSpPr>
            <a:cxnSpLocks/>
          </p:cNvCxnSpPr>
          <p:nvPr/>
        </p:nvCxnSpPr>
        <p:spPr>
          <a:xfrm>
            <a:off x="550333" y="3852686"/>
            <a:ext cx="47328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10">
            <a:extLst>
              <a:ext uri="{FF2B5EF4-FFF2-40B4-BE49-F238E27FC236}">
                <a16:creationId xmlns:a16="http://schemas.microsoft.com/office/drawing/2014/main" id="{3959F830-DB86-4504-93C5-FBD85B781373}"/>
              </a:ext>
            </a:extLst>
          </p:cNvPr>
          <p:cNvCxnSpPr>
            <a:cxnSpLocks/>
          </p:cNvCxnSpPr>
          <p:nvPr/>
        </p:nvCxnSpPr>
        <p:spPr>
          <a:xfrm>
            <a:off x="550333" y="3751086"/>
            <a:ext cx="4429169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연결선 10">
            <a:extLst>
              <a:ext uri="{FF2B5EF4-FFF2-40B4-BE49-F238E27FC236}">
                <a16:creationId xmlns:a16="http://schemas.microsoft.com/office/drawing/2014/main" id="{E0F19DBC-E6F0-47EC-9604-CD36BF3A568A}"/>
              </a:ext>
            </a:extLst>
          </p:cNvPr>
          <p:cNvCxnSpPr>
            <a:cxnSpLocks/>
          </p:cNvCxnSpPr>
          <p:nvPr/>
        </p:nvCxnSpPr>
        <p:spPr>
          <a:xfrm>
            <a:off x="6620936" y="3444544"/>
            <a:ext cx="0" cy="263452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10">
            <a:extLst>
              <a:ext uri="{FF2B5EF4-FFF2-40B4-BE49-F238E27FC236}">
                <a16:creationId xmlns:a16="http://schemas.microsoft.com/office/drawing/2014/main" id="{BD6DFF02-9AF7-47CD-8A67-37C920AC073F}"/>
              </a:ext>
            </a:extLst>
          </p:cNvPr>
          <p:cNvCxnSpPr>
            <a:cxnSpLocks/>
          </p:cNvCxnSpPr>
          <p:nvPr/>
        </p:nvCxnSpPr>
        <p:spPr>
          <a:xfrm>
            <a:off x="6612469" y="6147153"/>
            <a:ext cx="473286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5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5B5B89-F6B1-4A84-852F-C9E20B788BED}"/>
              </a:ext>
            </a:extLst>
          </p:cNvPr>
          <p:cNvSpPr txBox="1"/>
          <p:nvPr/>
        </p:nvSpPr>
        <p:spPr>
          <a:xfrm>
            <a:off x="3631096" y="1382133"/>
            <a:ext cx="492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DEMO APLIKASI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직선 연결선 10">
            <a:extLst>
              <a:ext uri="{FF2B5EF4-FFF2-40B4-BE49-F238E27FC236}">
                <a16:creationId xmlns:a16="http://schemas.microsoft.com/office/drawing/2014/main" id="{81438F8E-C20E-46A5-A19F-F4AD3DF2EE09}"/>
              </a:ext>
            </a:extLst>
          </p:cNvPr>
          <p:cNvCxnSpPr>
            <a:cxnSpLocks/>
          </p:cNvCxnSpPr>
          <p:nvPr/>
        </p:nvCxnSpPr>
        <p:spPr>
          <a:xfrm>
            <a:off x="3454400" y="1905353"/>
            <a:ext cx="5334000" cy="0"/>
          </a:xfrm>
          <a:prstGeom prst="line">
            <a:avLst/>
          </a:prstGeom>
          <a:ln w="38100">
            <a:solidFill>
              <a:srgbClr val="0B79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AC850DAA-5263-4500-83B3-2BC9C856FBFD}"/>
              </a:ext>
            </a:extLst>
          </p:cNvPr>
          <p:cNvSpPr/>
          <p:nvPr/>
        </p:nvSpPr>
        <p:spPr>
          <a:xfrm>
            <a:off x="5099050" y="2904501"/>
            <a:ext cx="1993900" cy="1048997"/>
          </a:xfrm>
          <a:prstGeom prst="rightArrow">
            <a:avLst/>
          </a:prstGeom>
          <a:solidFill>
            <a:srgbClr val="0F8D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277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rgbClr val="0B79F8"/>
                </a:solidFill>
              </a:rPr>
              <a:t>Thanks !</a:t>
            </a:r>
          </a:p>
        </p:txBody>
      </p:sp>
      <p:cxnSp>
        <p:nvCxnSpPr>
          <p:cNvPr id="6" name="직선 연결선 10">
            <a:extLst>
              <a:ext uri="{FF2B5EF4-FFF2-40B4-BE49-F238E27FC236}">
                <a16:creationId xmlns:a16="http://schemas.microsoft.com/office/drawing/2014/main" id="{B0248EF8-4688-49C4-B5E0-9EC14F8AD382}"/>
              </a:ext>
            </a:extLst>
          </p:cNvPr>
          <p:cNvCxnSpPr>
            <a:cxnSpLocks/>
          </p:cNvCxnSpPr>
          <p:nvPr/>
        </p:nvCxnSpPr>
        <p:spPr>
          <a:xfrm>
            <a:off x="3429000" y="3672036"/>
            <a:ext cx="5334000" cy="0"/>
          </a:xfrm>
          <a:prstGeom prst="line">
            <a:avLst/>
          </a:prstGeom>
          <a:ln w="38100">
            <a:solidFill>
              <a:srgbClr val="0B79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Muhammad Syaiful Islam</cp:lastModifiedBy>
  <cp:revision>190</cp:revision>
  <dcterms:created xsi:type="dcterms:W3CDTF">2019-04-06T05:20:47Z</dcterms:created>
  <dcterms:modified xsi:type="dcterms:W3CDTF">2021-07-08T02:09:37Z</dcterms:modified>
</cp:coreProperties>
</file>