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7"/>
    <p:restoredTop sz="94694"/>
  </p:normalViewPr>
  <p:slideViewPr>
    <p:cSldViewPr snapToGrid="0" snapToObjects="1">
      <p:cViewPr>
        <p:scale>
          <a:sx n="125" d="100"/>
          <a:sy n="125" d="100"/>
        </p:scale>
        <p:origin x="-10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9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9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9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F451-C326-5C4E-9502-6FA6B58568F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A31C-0901-8242-B431-264A2BD4C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12"/>
            <a:ext cx="9144000" cy="27699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Ethics Canvas,    Group: 14  Title: Ethics Canvas for Amazon                                                                     Date: 03/10/2021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4800"/>
            <a:ext cx="1773941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Individuals Affected: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Non-users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Individual users of any gender over the age of 18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Company employees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Local businesses</a:t>
            </a:r>
          </a:p>
          <a:p>
            <a:pPr marL="171450" indent="-171450">
              <a:buFontTx/>
              <a:buChar char="-"/>
            </a:pPr>
            <a:endParaRPr lang="en-US" sz="800" dirty="0"/>
          </a:p>
          <a:p>
            <a:pPr marL="171450" indent="-171450">
              <a:buFontTx/>
              <a:buChar char="-"/>
            </a:pPr>
            <a:endParaRPr lang="en-US" sz="800" dirty="0"/>
          </a:p>
          <a:p>
            <a:pPr marL="171450" indent="-171450">
              <a:buFontTx/>
              <a:buChar char="-"/>
            </a:pPr>
            <a:endParaRPr lang="en-US" sz="800" dirty="0"/>
          </a:p>
          <a:p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3942" y="315388"/>
            <a:ext cx="1677700" cy="26474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IE" sz="900" dirty="0"/>
              <a:t>Behaviour</a:t>
            </a:r>
            <a:r>
              <a:rPr lang="en-US" sz="9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More reliant on delivery services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Other delivery services losing customers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Another option of selling 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1642" y="315388"/>
            <a:ext cx="1994463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What can we do?:</a:t>
            </a:r>
          </a:p>
          <a:p>
            <a:r>
              <a:rPr lang="en-US" sz="900" dirty="0"/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6106" y="306922"/>
            <a:ext cx="1807226" cy="264528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Worldviews:</a:t>
            </a:r>
          </a:p>
          <a:p>
            <a:r>
              <a:rPr lang="en-US" sz="900"/>
              <a:t>- </a:t>
            </a:r>
            <a:r>
              <a:rPr lang="en-US" sz="800"/>
              <a:t>Near monopoly on trading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253331" y="315388"/>
            <a:ext cx="1896779" cy="482877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Groups affected: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Local stores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Previously popular competitors, e.g., eBay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Delivery services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6106" y="2957348"/>
            <a:ext cx="1807226" cy="218682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Group Conflicts: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E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942" y="2952212"/>
            <a:ext cx="1677700" cy="219195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Relations: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Less direct contact between buyer and seller</a:t>
            </a:r>
          </a:p>
          <a:p>
            <a:pPr marL="171450" indent="-171450">
              <a:buFontTx/>
              <a:buChar char="-"/>
            </a:pPr>
            <a:endParaRPr lang="en-US" sz="800" dirty="0"/>
          </a:p>
          <a:p>
            <a:pPr marL="171450" indent="-171450">
              <a:buFontTx/>
              <a:buChar char="-"/>
            </a:pP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479946" y="5144169"/>
            <a:ext cx="4664053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Problematic Use of Resources:</a:t>
            </a:r>
          </a:p>
          <a:p>
            <a:r>
              <a:rPr lang="en-US" sz="900" dirty="0"/>
              <a:t>- </a:t>
            </a:r>
            <a:r>
              <a:rPr lang="en-US" sz="800" dirty="0"/>
              <a:t>Tracking personal data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9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" y="5144169"/>
            <a:ext cx="4479693" cy="17138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normAutofit/>
          </a:bodyPr>
          <a:lstStyle/>
          <a:p>
            <a:r>
              <a:rPr lang="en-US" sz="900" dirty="0"/>
              <a:t>Product or Service Failure: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Loss of major trading option if service fails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Breach of account information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Breach of personal information (e.g., address)</a:t>
            </a:r>
          </a:p>
          <a:p>
            <a:pPr marL="171450" indent="-171450">
              <a:buFontTx/>
              <a:buChar char="-"/>
            </a:pPr>
            <a:endParaRPr lang="en-US" sz="800" dirty="0"/>
          </a:p>
          <a:p>
            <a:pPr marL="171450" indent="-171450">
              <a:buFontTx/>
              <a:buChar char="-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64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131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ADAPT Centre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Lewis</dc:creator>
  <cp:lastModifiedBy>Chike Okafor</cp:lastModifiedBy>
  <cp:revision>6</cp:revision>
  <dcterms:created xsi:type="dcterms:W3CDTF">2018-10-22T14:44:47Z</dcterms:created>
  <dcterms:modified xsi:type="dcterms:W3CDTF">2021-10-03T21:36:55Z</dcterms:modified>
</cp:coreProperties>
</file>