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9" r:id="rId5"/>
  </p:sldIdLst>
  <p:sldSz cx="30311725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BF"/>
    <a:srgbClr val="E97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691B6-D822-904B-B61C-37752F6B9292}" v="3" dt="2023-02-15T13:36:25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/>
    <p:restoredTop sz="94745"/>
  </p:normalViewPr>
  <p:slideViewPr>
    <p:cSldViewPr snapToGrid="0">
      <p:cViewPr varScale="1">
        <p:scale>
          <a:sx n="17" d="100"/>
          <a:sy n="17" d="100"/>
        </p:scale>
        <p:origin x="32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3380" y="7005156"/>
            <a:ext cx="25764966" cy="14902051"/>
          </a:xfrm>
        </p:spPr>
        <p:txBody>
          <a:bodyPr anchor="b"/>
          <a:lstStyle>
            <a:lvl1pPr algn="ctr">
              <a:defRPr sz="198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8966" y="22481887"/>
            <a:ext cx="22733794" cy="10334331"/>
          </a:xfrm>
        </p:spPr>
        <p:txBody>
          <a:bodyPr/>
          <a:lstStyle>
            <a:lvl1pPr marL="0" indent="0" algn="ctr">
              <a:buNone/>
              <a:defRPr sz="7956"/>
            </a:lvl1pPr>
            <a:lvl2pPr marL="1515572" indent="0" algn="ctr">
              <a:buNone/>
              <a:defRPr sz="6630"/>
            </a:lvl2pPr>
            <a:lvl3pPr marL="3031145" indent="0" algn="ctr">
              <a:buNone/>
              <a:defRPr sz="5967"/>
            </a:lvl3pPr>
            <a:lvl4pPr marL="4546717" indent="0" algn="ctr">
              <a:buNone/>
              <a:defRPr sz="5304"/>
            </a:lvl4pPr>
            <a:lvl5pPr marL="6062289" indent="0" algn="ctr">
              <a:buNone/>
              <a:defRPr sz="5304"/>
            </a:lvl5pPr>
            <a:lvl6pPr marL="7577861" indent="0" algn="ctr">
              <a:buNone/>
              <a:defRPr sz="5304"/>
            </a:lvl6pPr>
            <a:lvl7pPr marL="9093434" indent="0" algn="ctr">
              <a:buNone/>
              <a:defRPr sz="5304"/>
            </a:lvl7pPr>
            <a:lvl8pPr marL="10609006" indent="0" algn="ctr">
              <a:buNone/>
              <a:defRPr sz="5304"/>
            </a:lvl8pPr>
            <a:lvl9pPr marL="12124578" indent="0" algn="ctr">
              <a:buNone/>
              <a:defRPr sz="530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F0D8-FE28-48EF-A620-8BF6AC459488}" type="datetimeFigureOut">
              <a:rPr lang="en-IE" smtClean="0"/>
              <a:t>15/02/2023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116E-E1F7-4164-86FE-9DB4F4F271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9249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F0D8-FE28-48EF-A620-8BF6AC459488}" type="datetimeFigureOut">
              <a:rPr lang="en-IE" smtClean="0"/>
              <a:t>15/02/2023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116E-E1F7-4164-86FE-9DB4F4F271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8208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91830" y="2278904"/>
            <a:ext cx="6535966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3933" y="2278904"/>
            <a:ext cx="19229001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F0D8-FE28-48EF-A620-8BF6AC459488}" type="datetimeFigureOut">
              <a:rPr lang="en-IE" smtClean="0"/>
              <a:t>15/02/2023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116E-E1F7-4164-86FE-9DB4F4F271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29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F0D8-FE28-48EF-A620-8BF6AC459488}" type="datetimeFigureOut">
              <a:rPr lang="en-IE" smtClean="0"/>
              <a:t>15/02/2023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116E-E1F7-4164-86FE-9DB4F4F271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0008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8145" y="10671229"/>
            <a:ext cx="26143863" cy="17805173"/>
          </a:xfrm>
        </p:spPr>
        <p:txBody>
          <a:bodyPr anchor="b"/>
          <a:lstStyle>
            <a:lvl1pPr>
              <a:defRPr sz="198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8145" y="28644846"/>
            <a:ext cx="26143863" cy="9363320"/>
          </a:xfrm>
        </p:spPr>
        <p:txBody>
          <a:bodyPr/>
          <a:lstStyle>
            <a:lvl1pPr marL="0" indent="0">
              <a:buNone/>
              <a:defRPr sz="7956">
                <a:solidFill>
                  <a:schemeClr val="tx1"/>
                </a:solidFill>
              </a:defRPr>
            </a:lvl1pPr>
            <a:lvl2pPr marL="1515572" indent="0">
              <a:buNone/>
              <a:defRPr sz="6630">
                <a:solidFill>
                  <a:schemeClr val="tx1">
                    <a:tint val="75000"/>
                  </a:schemeClr>
                </a:solidFill>
              </a:defRPr>
            </a:lvl2pPr>
            <a:lvl3pPr marL="3031145" indent="0">
              <a:buNone/>
              <a:defRPr sz="5967">
                <a:solidFill>
                  <a:schemeClr val="tx1">
                    <a:tint val="75000"/>
                  </a:schemeClr>
                </a:solidFill>
              </a:defRPr>
            </a:lvl3pPr>
            <a:lvl4pPr marL="4546717" indent="0">
              <a:buNone/>
              <a:defRPr sz="5304">
                <a:solidFill>
                  <a:schemeClr val="tx1">
                    <a:tint val="75000"/>
                  </a:schemeClr>
                </a:solidFill>
              </a:defRPr>
            </a:lvl4pPr>
            <a:lvl5pPr marL="6062289" indent="0">
              <a:buNone/>
              <a:defRPr sz="5304">
                <a:solidFill>
                  <a:schemeClr val="tx1">
                    <a:tint val="75000"/>
                  </a:schemeClr>
                </a:solidFill>
              </a:defRPr>
            </a:lvl5pPr>
            <a:lvl6pPr marL="7577861" indent="0">
              <a:buNone/>
              <a:defRPr sz="5304">
                <a:solidFill>
                  <a:schemeClr val="tx1">
                    <a:tint val="75000"/>
                  </a:schemeClr>
                </a:solidFill>
              </a:defRPr>
            </a:lvl6pPr>
            <a:lvl7pPr marL="9093434" indent="0">
              <a:buNone/>
              <a:defRPr sz="5304">
                <a:solidFill>
                  <a:schemeClr val="tx1">
                    <a:tint val="75000"/>
                  </a:schemeClr>
                </a:solidFill>
              </a:defRPr>
            </a:lvl7pPr>
            <a:lvl8pPr marL="10609006" indent="0">
              <a:buNone/>
              <a:defRPr sz="5304">
                <a:solidFill>
                  <a:schemeClr val="tx1">
                    <a:tint val="75000"/>
                  </a:schemeClr>
                </a:solidFill>
              </a:defRPr>
            </a:lvl8pPr>
            <a:lvl9pPr marL="12124578" indent="0">
              <a:buNone/>
              <a:defRPr sz="53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F0D8-FE28-48EF-A620-8BF6AC459488}" type="datetimeFigureOut">
              <a:rPr lang="en-IE" smtClean="0"/>
              <a:t>15/02/2023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116E-E1F7-4164-86FE-9DB4F4F271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190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3931" y="11394520"/>
            <a:ext cx="12882483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5311" y="11394520"/>
            <a:ext cx="12882483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F0D8-FE28-48EF-A620-8BF6AC459488}" type="datetimeFigureOut">
              <a:rPr lang="en-IE" smtClean="0"/>
              <a:t>15/02/2023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116E-E1F7-4164-86FE-9DB4F4F271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699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7879" y="2278913"/>
            <a:ext cx="26143863" cy="82734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7883" y="10492870"/>
            <a:ext cx="12823278" cy="5142393"/>
          </a:xfrm>
        </p:spPr>
        <p:txBody>
          <a:bodyPr anchor="b"/>
          <a:lstStyle>
            <a:lvl1pPr marL="0" indent="0">
              <a:buNone/>
              <a:defRPr sz="7956" b="1"/>
            </a:lvl1pPr>
            <a:lvl2pPr marL="1515572" indent="0">
              <a:buNone/>
              <a:defRPr sz="6630" b="1"/>
            </a:lvl2pPr>
            <a:lvl3pPr marL="3031145" indent="0">
              <a:buNone/>
              <a:defRPr sz="5967" b="1"/>
            </a:lvl3pPr>
            <a:lvl4pPr marL="4546717" indent="0">
              <a:buNone/>
              <a:defRPr sz="5304" b="1"/>
            </a:lvl4pPr>
            <a:lvl5pPr marL="6062289" indent="0">
              <a:buNone/>
              <a:defRPr sz="5304" b="1"/>
            </a:lvl5pPr>
            <a:lvl6pPr marL="7577861" indent="0">
              <a:buNone/>
              <a:defRPr sz="5304" b="1"/>
            </a:lvl6pPr>
            <a:lvl7pPr marL="9093434" indent="0">
              <a:buNone/>
              <a:defRPr sz="5304" b="1"/>
            </a:lvl7pPr>
            <a:lvl8pPr marL="10609006" indent="0">
              <a:buNone/>
              <a:defRPr sz="5304" b="1"/>
            </a:lvl8pPr>
            <a:lvl9pPr marL="12124578" indent="0">
              <a:buNone/>
              <a:defRPr sz="53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7883" y="15635264"/>
            <a:ext cx="12823278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45313" y="10492870"/>
            <a:ext cx="12886431" cy="5142393"/>
          </a:xfrm>
        </p:spPr>
        <p:txBody>
          <a:bodyPr anchor="b"/>
          <a:lstStyle>
            <a:lvl1pPr marL="0" indent="0">
              <a:buNone/>
              <a:defRPr sz="7956" b="1"/>
            </a:lvl1pPr>
            <a:lvl2pPr marL="1515572" indent="0">
              <a:buNone/>
              <a:defRPr sz="6630" b="1"/>
            </a:lvl2pPr>
            <a:lvl3pPr marL="3031145" indent="0">
              <a:buNone/>
              <a:defRPr sz="5967" b="1"/>
            </a:lvl3pPr>
            <a:lvl4pPr marL="4546717" indent="0">
              <a:buNone/>
              <a:defRPr sz="5304" b="1"/>
            </a:lvl4pPr>
            <a:lvl5pPr marL="6062289" indent="0">
              <a:buNone/>
              <a:defRPr sz="5304" b="1"/>
            </a:lvl5pPr>
            <a:lvl6pPr marL="7577861" indent="0">
              <a:buNone/>
              <a:defRPr sz="5304" b="1"/>
            </a:lvl6pPr>
            <a:lvl7pPr marL="9093434" indent="0">
              <a:buNone/>
              <a:defRPr sz="5304" b="1"/>
            </a:lvl7pPr>
            <a:lvl8pPr marL="10609006" indent="0">
              <a:buNone/>
              <a:defRPr sz="5304" b="1"/>
            </a:lvl8pPr>
            <a:lvl9pPr marL="12124578" indent="0">
              <a:buNone/>
              <a:defRPr sz="53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45313" y="15635264"/>
            <a:ext cx="12886431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F0D8-FE28-48EF-A620-8BF6AC459488}" type="datetimeFigureOut">
              <a:rPr lang="en-IE" smtClean="0"/>
              <a:t>15/02/2023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116E-E1F7-4164-86FE-9DB4F4F271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068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F0D8-FE28-48EF-A620-8BF6AC459488}" type="datetimeFigureOut">
              <a:rPr lang="en-IE" smtClean="0"/>
              <a:t>15/02/2023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116E-E1F7-4164-86FE-9DB4F4F271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682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F0D8-FE28-48EF-A620-8BF6AC459488}" type="datetimeFigureOut">
              <a:rPr lang="en-IE" smtClean="0"/>
              <a:t>15/02/2023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116E-E1F7-4164-86FE-9DB4F4F271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533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7879" y="2853584"/>
            <a:ext cx="9776320" cy="9987545"/>
          </a:xfrm>
        </p:spPr>
        <p:txBody>
          <a:bodyPr anchor="b"/>
          <a:lstStyle>
            <a:lvl1pPr>
              <a:defRPr sz="1060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86431" y="6162959"/>
            <a:ext cx="15345311" cy="30418415"/>
          </a:xfrm>
        </p:spPr>
        <p:txBody>
          <a:bodyPr/>
          <a:lstStyle>
            <a:lvl1pPr>
              <a:defRPr sz="10608"/>
            </a:lvl1pPr>
            <a:lvl2pPr>
              <a:defRPr sz="9282"/>
            </a:lvl2pPr>
            <a:lvl3pPr>
              <a:defRPr sz="7956"/>
            </a:lvl3pPr>
            <a:lvl4pPr>
              <a:defRPr sz="6630"/>
            </a:lvl4pPr>
            <a:lvl5pPr>
              <a:defRPr sz="6630"/>
            </a:lvl5pPr>
            <a:lvl6pPr>
              <a:defRPr sz="6630"/>
            </a:lvl6pPr>
            <a:lvl7pPr>
              <a:defRPr sz="6630"/>
            </a:lvl7pPr>
            <a:lvl8pPr>
              <a:defRPr sz="6630"/>
            </a:lvl8pPr>
            <a:lvl9pPr>
              <a:defRPr sz="66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7879" y="12841129"/>
            <a:ext cx="9776320" cy="23789780"/>
          </a:xfrm>
        </p:spPr>
        <p:txBody>
          <a:bodyPr/>
          <a:lstStyle>
            <a:lvl1pPr marL="0" indent="0">
              <a:buNone/>
              <a:defRPr sz="5304"/>
            </a:lvl1pPr>
            <a:lvl2pPr marL="1515572" indent="0">
              <a:buNone/>
              <a:defRPr sz="4641"/>
            </a:lvl2pPr>
            <a:lvl3pPr marL="3031145" indent="0">
              <a:buNone/>
              <a:defRPr sz="3978"/>
            </a:lvl3pPr>
            <a:lvl4pPr marL="4546717" indent="0">
              <a:buNone/>
              <a:defRPr sz="3315"/>
            </a:lvl4pPr>
            <a:lvl5pPr marL="6062289" indent="0">
              <a:buNone/>
              <a:defRPr sz="3315"/>
            </a:lvl5pPr>
            <a:lvl6pPr marL="7577861" indent="0">
              <a:buNone/>
              <a:defRPr sz="3315"/>
            </a:lvl6pPr>
            <a:lvl7pPr marL="9093434" indent="0">
              <a:buNone/>
              <a:defRPr sz="3315"/>
            </a:lvl7pPr>
            <a:lvl8pPr marL="10609006" indent="0">
              <a:buNone/>
              <a:defRPr sz="3315"/>
            </a:lvl8pPr>
            <a:lvl9pPr marL="12124578" indent="0">
              <a:buNone/>
              <a:defRPr sz="3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F0D8-FE28-48EF-A620-8BF6AC459488}" type="datetimeFigureOut">
              <a:rPr lang="en-IE" smtClean="0"/>
              <a:t>15/02/2023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116E-E1F7-4164-86FE-9DB4F4F271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606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7879" y="2853584"/>
            <a:ext cx="9776320" cy="9987545"/>
          </a:xfrm>
        </p:spPr>
        <p:txBody>
          <a:bodyPr anchor="b"/>
          <a:lstStyle>
            <a:lvl1pPr>
              <a:defRPr sz="1060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86431" y="6162959"/>
            <a:ext cx="15345311" cy="30418415"/>
          </a:xfrm>
        </p:spPr>
        <p:txBody>
          <a:bodyPr anchor="t"/>
          <a:lstStyle>
            <a:lvl1pPr marL="0" indent="0">
              <a:buNone/>
              <a:defRPr sz="10608"/>
            </a:lvl1pPr>
            <a:lvl2pPr marL="1515572" indent="0">
              <a:buNone/>
              <a:defRPr sz="9282"/>
            </a:lvl2pPr>
            <a:lvl3pPr marL="3031145" indent="0">
              <a:buNone/>
              <a:defRPr sz="7956"/>
            </a:lvl3pPr>
            <a:lvl4pPr marL="4546717" indent="0">
              <a:buNone/>
              <a:defRPr sz="6630"/>
            </a:lvl4pPr>
            <a:lvl5pPr marL="6062289" indent="0">
              <a:buNone/>
              <a:defRPr sz="6630"/>
            </a:lvl5pPr>
            <a:lvl6pPr marL="7577861" indent="0">
              <a:buNone/>
              <a:defRPr sz="6630"/>
            </a:lvl6pPr>
            <a:lvl7pPr marL="9093434" indent="0">
              <a:buNone/>
              <a:defRPr sz="6630"/>
            </a:lvl7pPr>
            <a:lvl8pPr marL="10609006" indent="0">
              <a:buNone/>
              <a:defRPr sz="6630"/>
            </a:lvl8pPr>
            <a:lvl9pPr marL="12124578" indent="0">
              <a:buNone/>
              <a:defRPr sz="663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7879" y="12841129"/>
            <a:ext cx="9776320" cy="23789780"/>
          </a:xfrm>
        </p:spPr>
        <p:txBody>
          <a:bodyPr/>
          <a:lstStyle>
            <a:lvl1pPr marL="0" indent="0">
              <a:buNone/>
              <a:defRPr sz="5304"/>
            </a:lvl1pPr>
            <a:lvl2pPr marL="1515572" indent="0">
              <a:buNone/>
              <a:defRPr sz="4641"/>
            </a:lvl2pPr>
            <a:lvl3pPr marL="3031145" indent="0">
              <a:buNone/>
              <a:defRPr sz="3978"/>
            </a:lvl3pPr>
            <a:lvl4pPr marL="4546717" indent="0">
              <a:buNone/>
              <a:defRPr sz="3315"/>
            </a:lvl4pPr>
            <a:lvl5pPr marL="6062289" indent="0">
              <a:buNone/>
              <a:defRPr sz="3315"/>
            </a:lvl5pPr>
            <a:lvl6pPr marL="7577861" indent="0">
              <a:buNone/>
              <a:defRPr sz="3315"/>
            </a:lvl6pPr>
            <a:lvl7pPr marL="9093434" indent="0">
              <a:buNone/>
              <a:defRPr sz="3315"/>
            </a:lvl7pPr>
            <a:lvl8pPr marL="10609006" indent="0">
              <a:buNone/>
              <a:defRPr sz="3315"/>
            </a:lvl8pPr>
            <a:lvl9pPr marL="12124578" indent="0">
              <a:buNone/>
              <a:defRPr sz="3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F0D8-FE28-48EF-A620-8BF6AC459488}" type="datetimeFigureOut">
              <a:rPr lang="en-IE" smtClean="0"/>
              <a:t>15/02/2023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116E-E1F7-4164-86FE-9DB4F4F271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938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3931" y="2278913"/>
            <a:ext cx="26143863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3931" y="11394520"/>
            <a:ext cx="26143863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3931" y="39672756"/>
            <a:ext cx="6820138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FF0D8-FE28-48EF-A620-8BF6AC459488}" type="datetimeFigureOut">
              <a:rPr lang="en-IE" smtClean="0"/>
              <a:t>15/02/2023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40759" y="39672756"/>
            <a:ext cx="10230207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407656" y="39672756"/>
            <a:ext cx="6820138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5116E-E1F7-4164-86FE-9DB4F4F271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910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3031145" rtl="0" eaLnBrk="1" latinLnBrk="0" hangingPunct="1">
        <a:lnSpc>
          <a:spcPct val="90000"/>
        </a:lnSpc>
        <a:spcBef>
          <a:spcPct val="0"/>
        </a:spcBef>
        <a:buNone/>
        <a:defRPr sz="145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7786" indent="-757786" algn="l" defTabSz="3031145" rtl="0" eaLnBrk="1" latinLnBrk="0" hangingPunct="1">
        <a:lnSpc>
          <a:spcPct val="90000"/>
        </a:lnSpc>
        <a:spcBef>
          <a:spcPts val="3315"/>
        </a:spcBef>
        <a:buFont typeface="Arial" panose="020B0604020202020204" pitchFamily="34" charset="0"/>
        <a:buChar char="•"/>
        <a:defRPr sz="9282" kern="1200">
          <a:solidFill>
            <a:schemeClr val="tx1"/>
          </a:solidFill>
          <a:latin typeface="+mn-lt"/>
          <a:ea typeface="+mn-ea"/>
          <a:cs typeface="+mn-cs"/>
        </a:defRPr>
      </a:lvl1pPr>
      <a:lvl2pPr marL="2273358" indent="-757786" algn="l" defTabSz="3031145" rtl="0" eaLnBrk="1" latinLnBrk="0" hangingPunct="1">
        <a:lnSpc>
          <a:spcPct val="90000"/>
        </a:lnSpc>
        <a:spcBef>
          <a:spcPts val="1657"/>
        </a:spcBef>
        <a:buFont typeface="Arial" panose="020B0604020202020204" pitchFamily="34" charset="0"/>
        <a:buChar char="•"/>
        <a:defRPr sz="7956" kern="1200">
          <a:solidFill>
            <a:schemeClr val="tx1"/>
          </a:solidFill>
          <a:latin typeface="+mn-lt"/>
          <a:ea typeface="+mn-ea"/>
          <a:cs typeface="+mn-cs"/>
        </a:defRPr>
      </a:lvl2pPr>
      <a:lvl3pPr marL="3788931" indent="-757786" algn="l" defTabSz="3031145" rtl="0" eaLnBrk="1" latinLnBrk="0" hangingPunct="1">
        <a:lnSpc>
          <a:spcPct val="90000"/>
        </a:lnSpc>
        <a:spcBef>
          <a:spcPts val="1657"/>
        </a:spcBef>
        <a:buFont typeface="Arial" panose="020B0604020202020204" pitchFamily="34" charset="0"/>
        <a:buChar char="•"/>
        <a:defRPr sz="6630" kern="1200">
          <a:solidFill>
            <a:schemeClr val="tx1"/>
          </a:solidFill>
          <a:latin typeface="+mn-lt"/>
          <a:ea typeface="+mn-ea"/>
          <a:cs typeface="+mn-cs"/>
        </a:defRPr>
      </a:lvl3pPr>
      <a:lvl4pPr marL="5304503" indent="-757786" algn="l" defTabSz="3031145" rtl="0" eaLnBrk="1" latinLnBrk="0" hangingPunct="1">
        <a:lnSpc>
          <a:spcPct val="90000"/>
        </a:lnSpc>
        <a:spcBef>
          <a:spcPts val="1657"/>
        </a:spcBef>
        <a:buFont typeface="Arial" panose="020B0604020202020204" pitchFamily="34" charset="0"/>
        <a:buChar char="•"/>
        <a:defRPr sz="5967" kern="1200">
          <a:solidFill>
            <a:schemeClr val="tx1"/>
          </a:solidFill>
          <a:latin typeface="+mn-lt"/>
          <a:ea typeface="+mn-ea"/>
          <a:cs typeface="+mn-cs"/>
        </a:defRPr>
      </a:lvl4pPr>
      <a:lvl5pPr marL="6820075" indent="-757786" algn="l" defTabSz="3031145" rtl="0" eaLnBrk="1" latinLnBrk="0" hangingPunct="1">
        <a:lnSpc>
          <a:spcPct val="90000"/>
        </a:lnSpc>
        <a:spcBef>
          <a:spcPts val="1657"/>
        </a:spcBef>
        <a:buFont typeface="Arial" panose="020B0604020202020204" pitchFamily="34" charset="0"/>
        <a:buChar char="•"/>
        <a:defRPr sz="5967" kern="1200">
          <a:solidFill>
            <a:schemeClr val="tx1"/>
          </a:solidFill>
          <a:latin typeface="+mn-lt"/>
          <a:ea typeface="+mn-ea"/>
          <a:cs typeface="+mn-cs"/>
        </a:defRPr>
      </a:lvl5pPr>
      <a:lvl6pPr marL="8335648" indent="-757786" algn="l" defTabSz="3031145" rtl="0" eaLnBrk="1" latinLnBrk="0" hangingPunct="1">
        <a:lnSpc>
          <a:spcPct val="90000"/>
        </a:lnSpc>
        <a:spcBef>
          <a:spcPts val="1657"/>
        </a:spcBef>
        <a:buFont typeface="Arial" panose="020B0604020202020204" pitchFamily="34" charset="0"/>
        <a:buChar char="•"/>
        <a:defRPr sz="5967" kern="1200">
          <a:solidFill>
            <a:schemeClr val="tx1"/>
          </a:solidFill>
          <a:latin typeface="+mn-lt"/>
          <a:ea typeface="+mn-ea"/>
          <a:cs typeface="+mn-cs"/>
        </a:defRPr>
      </a:lvl6pPr>
      <a:lvl7pPr marL="9851220" indent="-757786" algn="l" defTabSz="3031145" rtl="0" eaLnBrk="1" latinLnBrk="0" hangingPunct="1">
        <a:lnSpc>
          <a:spcPct val="90000"/>
        </a:lnSpc>
        <a:spcBef>
          <a:spcPts val="1657"/>
        </a:spcBef>
        <a:buFont typeface="Arial" panose="020B0604020202020204" pitchFamily="34" charset="0"/>
        <a:buChar char="•"/>
        <a:defRPr sz="5967" kern="1200">
          <a:solidFill>
            <a:schemeClr val="tx1"/>
          </a:solidFill>
          <a:latin typeface="+mn-lt"/>
          <a:ea typeface="+mn-ea"/>
          <a:cs typeface="+mn-cs"/>
        </a:defRPr>
      </a:lvl7pPr>
      <a:lvl8pPr marL="11366792" indent="-757786" algn="l" defTabSz="3031145" rtl="0" eaLnBrk="1" latinLnBrk="0" hangingPunct="1">
        <a:lnSpc>
          <a:spcPct val="90000"/>
        </a:lnSpc>
        <a:spcBef>
          <a:spcPts val="1657"/>
        </a:spcBef>
        <a:buFont typeface="Arial" panose="020B0604020202020204" pitchFamily="34" charset="0"/>
        <a:buChar char="•"/>
        <a:defRPr sz="5967" kern="1200">
          <a:solidFill>
            <a:schemeClr val="tx1"/>
          </a:solidFill>
          <a:latin typeface="+mn-lt"/>
          <a:ea typeface="+mn-ea"/>
          <a:cs typeface="+mn-cs"/>
        </a:defRPr>
      </a:lvl8pPr>
      <a:lvl9pPr marL="12882364" indent="-757786" algn="l" defTabSz="3031145" rtl="0" eaLnBrk="1" latinLnBrk="0" hangingPunct="1">
        <a:lnSpc>
          <a:spcPct val="90000"/>
        </a:lnSpc>
        <a:spcBef>
          <a:spcPts val="1657"/>
        </a:spcBef>
        <a:buFont typeface="Arial" panose="020B0604020202020204" pitchFamily="34" charset="0"/>
        <a:buChar char="•"/>
        <a:defRPr sz="59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31145" rtl="0" eaLnBrk="1" latinLnBrk="0" hangingPunct="1">
        <a:defRPr sz="5967" kern="1200">
          <a:solidFill>
            <a:schemeClr val="tx1"/>
          </a:solidFill>
          <a:latin typeface="+mn-lt"/>
          <a:ea typeface="+mn-ea"/>
          <a:cs typeface="+mn-cs"/>
        </a:defRPr>
      </a:lvl1pPr>
      <a:lvl2pPr marL="1515572" algn="l" defTabSz="3031145" rtl="0" eaLnBrk="1" latinLnBrk="0" hangingPunct="1">
        <a:defRPr sz="5967" kern="1200">
          <a:solidFill>
            <a:schemeClr val="tx1"/>
          </a:solidFill>
          <a:latin typeface="+mn-lt"/>
          <a:ea typeface="+mn-ea"/>
          <a:cs typeface="+mn-cs"/>
        </a:defRPr>
      </a:lvl2pPr>
      <a:lvl3pPr marL="3031145" algn="l" defTabSz="3031145" rtl="0" eaLnBrk="1" latinLnBrk="0" hangingPunct="1">
        <a:defRPr sz="5967" kern="1200">
          <a:solidFill>
            <a:schemeClr val="tx1"/>
          </a:solidFill>
          <a:latin typeface="+mn-lt"/>
          <a:ea typeface="+mn-ea"/>
          <a:cs typeface="+mn-cs"/>
        </a:defRPr>
      </a:lvl3pPr>
      <a:lvl4pPr marL="4546717" algn="l" defTabSz="3031145" rtl="0" eaLnBrk="1" latinLnBrk="0" hangingPunct="1">
        <a:defRPr sz="5967" kern="1200">
          <a:solidFill>
            <a:schemeClr val="tx1"/>
          </a:solidFill>
          <a:latin typeface="+mn-lt"/>
          <a:ea typeface="+mn-ea"/>
          <a:cs typeface="+mn-cs"/>
        </a:defRPr>
      </a:lvl4pPr>
      <a:lvl5pPr marL="6062289" algn="l" defTabSz="3031145" rtl="0" eaLnBrk="1" latinLnBrk="0" hangingPunct="1">
        <a:defRPr sz="5967" kern="1200">
          <a:solidFill>
            <a:schemeClr val="tx1"/>
          </a:solidFill>
          <a:latin typeface="+mn-lt"/>
          <a:ea typeface="+mn-ea"/>
          <a:cs typeface="+mn-cs"/>
        </a:defRPr>
      </a:lvl5pPr>
      <a:lvl6pPr marL="7577861" algn="l" defTabSz="3031145" rtl="0" eaLnBrk="1" latinLnBrk="0" hangingPunct="1">
        <a:defRPr sz="5967" kern="1200">
          <a:solidFill>
            <a:schemeClr val="tx1"/>
          </a:solidFill>
          <a:latin typeface="+mn-lt"/>
          <a:ea typeface="+mn-ea"/>
          <a:cs typeface="+mn-cs"/>
        </a:defRPr>
      </a:lvl6pPr>
      <a:lvl7pPr marL="9093434" algn="l" defTabSz="3031145" rtl="0" eaLnBrk="1" latinLnBrk="0" hangingPunct="1">
        <a:defRPr sz="5967" kern="1200">
          <a:solidFill>
            <a:schemeClr val="tx1"/>
          </a:solidFill>
          <a:latin typeface="+mn-lt"/>
          <a:ea typeface="+mn-ea"/>
          <a:cs typeface="+mn-cs"/>
        </a:defRPr>
      </a:lvl7pPr>
      <a:lvl8pPr marL="10609006" algn="l" defTabSz="3031145" rtl="0" eaLnBrk="1" latinLnBrk="0" hangingPunct="1">
        <a:defRPr sz="5967" kern="1200">
          <a:solidFill>
            <a:schemeClr val="tx1"/>
          </a:solidFill>
          <a:latin typeface="+mn-lt"/>
          <a:ea typeface="+mn-ea"/>
          <a:cs typeface="+mn-cs"/>
        </a:defRPr>
      </a:lvl8pPr>
      <a:lvl9pPr marL="12124578" algn="l" defTabSz="3031145" rtl="0" eaLnBrk="1" latinLnBrk="0" hangingPunct="1">
        <a:defRPr sz="59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C138E0-A82A-85F1-B38F-342C9C9CFF7B}"/>
              </a:ext>
            </a:extLst>
          </p:cNvPr>
          <p:cNvSpPr txBox="1"/>
          <p:nvPr/>
        </p:nvSpPr>
        <p:spPr>
          <a:xfrm rot="10800000" flipH="1" flipV="1">
            <a:off x="937478" y="12492289"/>
            <a:ext cx="9555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sz="1200" dirty="0"/>
            </a:b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71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9D685F6E7481439FF6A580F5C5E826" ma:contentTypeVersion="7" ma:contentTypeDescription="Create a new document." ma:contentTypeScope="" ma:versionID="e5191781620282618c04baad60ae37db">
  <xsd:schema xmlns:xsd="http://www.w3.org/2001/XMLSchema" xmlns:xs="http://www.w3.org/2001/XMLSchema" xmlns:p="http://schemas.microsoft.com/office/2006/metadata/properties" xmlns:ns3="b5b8ee6b-81e7-44a4-a758-831fd1b40d43" xmlns:ns4="2e715dbe-2168-473a-a14a-2dff5ffc5489" targetNamespace="http://schemas.microsoft.com/office/2006/metadata/properties" ma:root="true" ma:fieldsID="6a486b662fc9d541a415a1aa75040299" ns3:_="" ns4:_="">
    <xsd:import namespace="b5b8ee6b-81e7-44a4-a758-831fd1b40d43"/>
    <xsd:import namespace="2e715dbe-2168-473a-a14a-2dff5ffc54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b8ee6b-81e7-44a4-a758-831fd1b40d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715dbe-2168-473a-a14a-2dff5ffc548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AE51CE-337C-4B6C-AAFB-36ECBCBEA5F5}">
  <ds:schemaRefs>
    <ds:schemaRef ds:uri="2e715dbe-2168-473a-a14a-2dff5ffc5489"/>
    <ds:schemaRef ds:uri="b5b8ee6b-81e7-44a4-a758-831fd1b40d4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E40580-681F-4D8E-ADE0-840C99AFE54B}">
  <ds:schemaRefs>
    <ds:schemaRef ds:uri="http://schemas.microsoft.com/office/infopath/2007/PartnerControls"/>
    <ds:schemaRef ds:uri="http://purl.org/dc/elements/1.1/"/>
    <ds:schemaRef ds:uri="http://purl.org/dc/dcmitype/"/>
    <ds:schemaRef ds:uri="http://purl.org/dc/terms/"/>
    <ds:schemaRef ds:uri="2e715dbe-2168-473a-a14a-2dff5ffc5489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b5b8ee6b-81e7-44a4-a758-831fd1b40d4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A822CEC-B03B-4AA8-9AF4-EE5D996446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 Crighton</dc:creator>
  <cp:lastModifiedBy>Mansi Ahuja</cp:lastModifiedBy>
  <cp:revision>4</cp:revision>
  <dcterms:created xsi:type="dcterms:W3CDTF">2022-09-29T18:15:21Z</dcterms:created>
  <dcterms:modified xsi:type="dcterms:W3CDTF">2023-02-15T13:39:09Z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0x010100E69D685F6E7481439FF6A580F5C5E826</vt:lpwstr>
  </property>
</Properties>
</file>