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B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3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3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52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3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4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8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93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09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76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68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73716-32F7-4795-9E8A-B76D25FD5921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FD16-ED18-4FDE-B1C9-D7B2A3678A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3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4" y="4584721"/>
            <a:ext cx="4964205" cy="2605702"/>
          </a:xfrm>
          <a:prstGeom prst="rect">
            <a:avLst/>
          </a:prstGeom>
          <a:effectLst>
            <a:outerShdw blurRad="711200" dist="76200" dir="5400000" sx="163000" sy="163000" algn="ctr" rotWithShape="0">
              <a:srgbClr val="000000">
                <a:alpha val="12000"/>
              </a:srgbClr>
            </a:outerShdw>
            <a:softEdge rad="635000"/>
          </a:effectLst>
        </p:spPr>
      </p:pic>
      <p:sp>
        <p:nvSpPr>
          <p:cNvPr id="2" name="角丸四角形 1" hidden="1"/>
          <p:cNvSpPr/>
          <p:nvPr/>
        </p:nvSpPr>
        <p:spPr>
          <a:xfrm>
            <a:off x="6848520" y="4491021"/>
            <a:ext cx="5298307" cy="1486256"/>
          </a:xfrm>
          <a:prstGeom prst="roundRect">
            <a:avLst/>
          </a:prstGeom>
          <a:gradFill>
            <a:gsLst>
              <a:gs pos="5000">
                <a:schemeClr val="bg1">
                  <a:alpha val="8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1 つの角を切り取った四角形 40"/>
          <p:cNvSpPr/>
          <p:nvPr/>
        </p:nvSpPr>
        <p:spPr>
          <a:xfrm flipV="1">
            <a:off x="6935229" y="4761489"/>
            <a:ext cx="5211598" cy="1338102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1 つの角を切り取った四角形 38"/>
          <p:cNvSpPr/>
          <p:nvPr/>
        </p:nvSpPr>
        <p:spPr>
          <a:xfrm flipV="1">
            <a:off x="1083768" y="2998131"/>
            <a:ext cx="4944500" cy="411397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1 つの角を切り取った四角形 36"/>
          <p:cNvSpPr/>
          <p:nvPr/>
        </p:nvSpPr>
        <p:spPr>
          <a:xfrm flipV="1">
            <a:off x="2486500" y="2080987"/>
            <a:ext cx="5499953" cy="411397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1 つの角を切り取った四角形 6"/>
          <p:cNvSpPr/>
          <p:nvPr/>
        </p:nvSpPr>
        <p:spPr>
          <a:xfrm flipV="1">
            <a:off x="502726" y="1506897"/>
            <a:ext cx="4274036" cy="403018"/>
          </a:xfrm>
          <a:prstGeom prst="snip1Rect">
            <a:avLst>
              <a:gd name="adj" fmla="val 4219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-32110" y="1042"/>
            <a:ext cx="12224110" cy="1319349"/>
          </a:xfrm>
          <a:prstGeom prst="rect">
            <a:avLst/>
          </a:prstGeom>
          <a:gradFill>
            <a:gsLst>
              <a:gs pos="1835">
                <a:schemeClr val="accent4"/>
              </a:gs>
              <a:gs pos="41000">
                <a:srgbClr val="DEB508"/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/>
          <p:cNvSpPr/>
          <p:nvPr/>
        </p:nvSpPr>
        <p:spPr>
          <a:xfrm>
            <a:off x="5908219" y="-14106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/>
        </p:nvSpPr>
        <p:spPr>
          <a:xfrm>
            <a:off x="2748639" y="1043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平行四辺形 12"/>
          <p:cNvSpPr/>
          <p:nvPr/>
        </p:nvSpPr>
        <p:spPr>
          <a:xfrm>
            <a:off x="8987247" y="-601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11553554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-375562" y="-1044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-2700749" y="0"/>
            <a:ext cx="3159580" cy="1319349"/>
          </a:xfrm>
          <a:prstGeom prst="parallelogram">
            <a:avLst>
              <a:gd name="adj" fmla="val 20169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直角三角形 18"/>
          <p:cNvSpPr/>
          <p:nvPr/>
        </p:nvSpPr>
        <p:spPr>
          <a:xfrm flipH="1">
            <a:off x="3663266" y="295825"/>
            <a:ext cx="1227915" cy="1048056"/>
          </a:xfrm>
          <a:custGeom>
            <a:avLst/>
            <a:gdLst>
              <a:gd name="connsiteX0" fmla="*/ 0 w 1082772"/>
              <a:gd name="connsiteY0" fmla="*/ 1062570 h 1062570"/>
              <a:gd name="connsiteX1" fmla="*/ 0 w 1082772"/>
              <a:gd name="connsiteY1" fmla="*/ 0 h 1062570"/>
              <a:gd name="connsiteX2" fmla="*/ 1082772 w 1082772"/>
              <a:gd name="connsiteY2" fmla="*/ 1062570 h 1062570"/>
              <a:gd name="connsiteX3" fmla="*/ 0 w 1082772"/>
              <a:gd name="connsiteY3" fmla="*/ 1062570 h 1062570"/>
              <a:gd name="connsiteX0" fmla="*/ 377371 w 1460143"/>
              <a:gd name="connsiteY0" fmla="*/ 1048056 h 1048056"/>
              <a:gd name="connsiteX1" fmla="*/ 0 w 1460143"/>
              <a:gd name="connsiteY1" fmla="*/ 0 h 1048056"/>
              <a:gd name="connsiteX2" fmla="*/ 1460143 w 1460143"/>
              <a:gd name="connsiteY2" fmla="*/ 1048056 h 1048056"/>
              <a:gd name="connsiteX3" fmla="*/ 377371 w 1460143"/>
              <a:gd name="connsiteY3" fmla="*/ 1048056 h 1048056"/>
              <a:gd name="connsiteX0" fmla="*/ 377371 w 1227915"/>
              <a:gd name="connsiteY0" fmla="*/ 1048056 h 1048056"/>
              <a:gd name="connsiteX1" fmla="*/ 0 w 1227915"/>
              <a:gd name="connsiteY1" fmla="*/ 0 h 1048056"/>
              <a:gd name="connsiteX2" fmla="*/ 1227915 w 1227915"/>
              <a:gd name="connsiteY2" fmla="*/ 1048056 h 1048056"/>
              <a:gd name="connsiteX3" fmla="*/ 377371 w 1227915"/>
              <a:gd name="connsiteY3" fmla="*/ 1048056 h 1048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7915" h="1048056">
                <a:moveTo>
                  <a:pt x="377371" y="1048056"/>
                </a:moveTo>
                <a:lnTo>
                  <a:pt x="0" y="0"/>
                </a:lnTo>
                <a:lnTo>
                  <a:pt x="1227915" y="1048056"/>
                </a:lnTo>
                <a:lnTo>
                  <a:pt x="377371" y="10480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直角三角形 17"/>
          <p:cNvSpPr/>
          <p:nvPr/>
        </p:nvSpPr>
        <p:spPr>
          <a:xfrm flipH="1">
            <a:off x="905371" y="928914"/>
            <a:ext cx="452894" cy="406625"/>
          </a:xfrm>
          <a:custGeom>
            <a:avLst/>
            <a:gdLst>
              <a:gd name="connsiteX0" fmla="*/ 0 w 452894"/>
              <a:gd name="connsiteY0" fmla="*/ 406625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0 w 452894"/>
              <a:gd name="connsiteY3" fmla="*/ 406625 h 406625"/>
              <a:gd name="connsiteX0" fmla="*/ 130628 w 452894"/>
              <a:gd name="connsiteY0" fmla="*/ 392110 h 406625"/>
              <a:gd name="connsiteX1" fmla="*/ 0 w 452894"/>
              <a:gd name="connsiteY1" fmla="*/ 0 h 406625"/>
              <a:gd name="connsiteX2" fmla="*/ 452894 w 452894"/>
              <a:gd name="connsiteY2" fmla="*/ 406625 h 406625"/>
              <a:gd name="connsiteX3" fmla="*/ 130628 w 452894"/>
              <a:gd name="connsiteY3" fmla="*/ 392110 h 40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894" h="406625">
                <a:moveTo>
                  <a:pt x="130628" y="392110"/>
                </a:moveTo>
                <a:lnTo>
                  <a:pt x="0" y="0"/>
                </a:lnTo>
                <a:lnTo>
                  <a:pt x="452894" y="406625"/>
                </a:lnTo>
                <a:lnTo>
                  <a:pt x="130628" y="3921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直角三角形 19"/>
          <p:cNvSpPr/>
          <p:nvPr/>
        </p:nvSpPr>
        <p:spPr>
          <a:xfrm flipH="1">
            <a:off x="2005285" y="960745"/>
            <a:ext cx="452894" cy="40662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角三角形 20"/>
          <p:cNvSpPr/>
          <p:nvPr/>
        </p:nvSpPr>
        <p:spPr>
          <a:xfrm flipH="1">
            <a:off x="2157685" y="783771"/>
            <a:ext cx="657632" cy="61411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75772 w 657632"/>
              <a:gd name="connsiteY0" fmla="*/ 599605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275772 w 657632"/>
              <a:gd name="connsiteY3" fmla="*/ 599605 h 614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632" h="614119">
                <a:moveTo>
                  <a:pt x="275772" y="599605"/>
                </a:moveTo>
                <a:lnTo>
                  <a:pt x="0" y="0"/>
                </a:lnTo>
                <a:lnTo>
                  <a:pt x="657632" y="614119"/>
                </a:lnTo>
                <a:lnTo>
                  <a:pt x="275772" y="5996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直角三角形 21"/>
          <p:cNvSpPr/>
          <p:nvPr/>
        </p:nvSpPr>
        <p:spPr>
          <a:xfrm flipH="1">
            <a:off x="4180588" y="1151370"/>
            <a:ext cx="686661" cy="26577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29029 w 686661"/>
              <a:gd name="connsiteY0" fmla="*/ 265776 h 265776"/>
              <a:gd name="connsiteX1" fmla="*/ 0 w 686661"/>
              <a:gd name="connsiteY1" fmla="*/ 0 h 265776"/>
              <a:gd name="connsiteX2" fmla="*/ 686661 w 686661"/>
              <a:gd name="connsiteY2" fmla="*/ 265776 h 265776"/>
              <a:gd name="connsiteX3" fmla="*/ 29029 w 686661"/>
              <a:gd name="connsiteY3" fmla="*/ 265776 h 26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661" h="265776">
                <a:moveTo>
                  <a:pt x="29029" y="265776"/>
                </a:moveTo>
                <a:lnTo>
                  <a:pt x="0" y="0"/>
                </a:lnTo>
                <a:lnTo>
                  <a:pt x="686661" y="265776"/>
                </a:lnTo>
                <a:lnTo>
                  <a:pt x="29029" y="265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直角三角形 22"/>
          <p:cNvSpPr/>
          <p:nvPr/>
        </p:nvSpPr>
        <p:spPr>
          <a:xfrm flipH="1">
            <a:off x="6848520" y="599134"/>
            <a:ext cx="672146" cy="74474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03567" y="199033"/>
            <a:ext cx="2984865" cy="923330"/>
          </a:xfrm>
          <a:prstGeom prst="rect">
            <a:avLst/>
          </a:prstGeom>
          <a:noFill/>
          <a:effectLst>
            <a:outerShdw blurRad="25400" dist="63500" dir="2760000" algn="ctr" rotWithShape="0">
              <a:schemeClr val="accent5">
                <a:lumMod val="40000"/>
                <a:lumOff val="60000"/>
              </a:schemeClr>
            </a:outerShdw>
            <a:softEdge rad="1270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ja-JP" sz="5400" dirty="0" smtClean="0">
                <a:solidFill>
                  <a:srgbClr val="0070C0"/>
                </a:solidFill>
              </a:rPr>
              <a:t>SHRED</a:t>
            </a:r>
            <a:endParaRPr kumimoji="1" lang="ja-JP" altLang="en-US" sz="5400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5537" y="1481171"/>
            <a:ext cx="10260520" cy="385417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tIns="72000" bIns="0" numCol="1" spcCol="0" rtlCol="0">
            <a:spAutoFit/>
          </a:bodyPr>
          <a:lstStyle/>
          <a:p>
            <a:pPr defTabSz="360000">
              <a:lnSpc>
                <a:spcPts val="2500"/>
              </a:lnSpc>
            </a:pPr>
            <a:r>
              <a:rPr kumimoji="1" lang="ja-JP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廃棄工場に運ばれたロボット＿＿</a:t>
            </a:r>
            <a:endParaRPr kumimoji="1" lang="en-US" altLang="ja-JP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直角三角形 22"/>
          <p:cNvSpPr/>
          <p:nvPr/>
        </p:nvSpPr>
        <p:spPr>
          <a:xfrm flipH="1">
            <a:off x="10160816" y="1122363"/>
            <a:ext cx="864321" cy="245007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直角三角形 22"/>
          <p:cNvSpPr/>
          <p:nvPr/>
        </p:nvSpPr>
        <p:spPr>
          <a:xfrm flipH="1">
            <a:off x="8277609" y="960745"/>
            <a:ext cx="709637" cy="396386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直角三角形 22"/>
          <p:cNvSpPr/>
          <p:nvPr/>
        </p:nvSpPr>
        <p:spPr>
          <a:xfrm flipH="1">
            <a:off x="8636284" y="754566"/>
            <a:ext cx="715338" cy="623779"/>
          </a:xfrm>
          <a:custGeom>
            <a:avLst/>
            <a:gdLst>
              <a:gd name="connsiteX0" fmla="*/ 0 w 657632"/>
              <a:gd name="connsiteY0" fmla="*/ 614119 h 614119"/>
              <a:gd name="connsiteX1" fmla="*/ 0 w 657632"/>
              <a:gd name="connsiteY1" fmla="*/ 0 h 614119"/>
              <a:gd name="connsiteX2" fmla="*/ 657632 w 657632"/>
              <a:gd name="connsiteY2" fmla="*/ 614119 h 614119"/>
              <a:gd name="connsiteX3" fmla="*/ 0 w 657632"/>
              <a:gd name="connsiteY3" fmla="*/ 614119 h 614119"/>
              <a:gd name="connsiteX0" fmla="*/ 14514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14514 w 672146"/>
              <a:gd name="connsiteY3" fmla="*/ 744747 h 744747"/>
              <a:gd name="connsiteX0" fmla="*/ 203199 w 672146"/>
              <a:gd name="connsiteY0" fmla="*/ 744747 h 744747"/>
              <a:gd name="connsiteX1" fmla="*/ 0 w 672146"/>
              <a:gd name="connsiteY1" fmla="*/ 0 h 744747"/>
              <a:gd name="connsiteX2" fmla="*/ 672146 w 672146"/>
              <a:gd name="connsiteY2" fmla="*/ 744747 h 744747"/>
              <a:gd name="connsiteX3" fmla="*/ 203199 w 672146"/>
              <a:gd name="connsiteY3" fmla="*/ 744747 h 744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146" h="744747">
                <a:moveTo>
                  <a:pt x="203199" y="744747"/>
                </a:moveTo>
                <a:lnTo>
                  <a:pt x="0" y="0"/>
                </a:lnTo>
                <a:lnTo>
                  <a:pt x="672146" y="744747"/>
                </a:lnTo>
                <a:lnTo>
                  <a:pt x="203199" y="7447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6935229" y="4862068"/>
            <a:ext cx="5524458" cy="1253473"/>
            <a:chOff x="632938" y="3902781"/>
            <a:chExt cx="5524458" cy="1253473"/>
          </a:xfrm>
        </p:grpSpPr>
        <p:sp>
          <p:nvSpPr>
            <p:cNvPr id="28" name="テキスト ボックス 27"/>
            <p:cNvSpPr txBox="1"/>
            <p:nvPr/>
          </p:nvSpPr>
          <p:spPr>
            <a:xfrm>
              <a:off x="672967" y="3902781"/>
              <a:ext cx="3039152" cy="830997"/>
            </a:xfrm>
            <a:prstGeom prst="rect">
              <a:avLst/>
            </a:prstGeom>
            <a:noFill/>
            <a:effectLst>
              <a:outerShdw blurRad="38100" dist="25400" dir="3240000" algn="ctr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操作</a:t>
              </a:r>
              <a:r>
                <a:rPr lang="ja-JP" altLang="en-US" sz="2400" dirty="0" smtClean="0"/>
                <a:t>方法</a:t>
              </a:r>
              <a:endParaRPr lang="en-US" altLang="ja-JP" sz="2400" dirty="0" smtClean="0"/>
            </a:p>
            <a:p>
              <a:endParaRPr lang="en-US" altLang="ja-JP" sz="2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632938" y="4325257"/>
              <a:ext cx="5524458" cy="830997"/>
            </a:xfrm>
            <a:prstGeom prst="rect">
              <a:avLst/>
            </a:prstGeom>
            <a:noFill/>
            <a:effectLst>
              <a:outerShdw blurRad="38100" dist="25400" dir="3240000" algn="ctr" rotWithShape="0">
                <a:srgbClr val="000000">
                  <a:alpha val="50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 smtClean="0"/>
                <a:t>「</a:t>
              </a:r>
              <a:r>
                <a:rPr kumimoji="1" lang="en-US" altLang="ja-JP" sz="2400" dirty="0" smtClean="0"/>
                <a:t>Space</a:t>
              </a:r>
              <a:r>
                <a:rPr lang="ja-JP" altLang="en-US" sz="2400" dirty="0" smtClean="0"/>
                <a:t>」</a:t>
              </a:r>
              <a:r>
                <a:rPr lang="en-US" altLang="ja-JP" sz="2400" dirty="0" smtClean="0"/>
                <a:t>	</a:t>
              </a:r>
              <a:r>
                <a:rPr lang="ja-JP" altLang="en-US" sz="2400" dirty="0" smtClean="0"/>
                <a:t>　：　上昇</a:t>
              </a:r>
              <a:endParaRPr lang="en-US" altLang="ja-JP" sz="2400" dirty="0" smtClean="0"/>
            </a:p>
            <a:p>
              <a:r>
                <a:rPr kumimoji="1" lang="ja-JP" altLang="en-US" sz="2400" dirty="0" smtClean="0"/>
                <a:t>「←」</a:t>
              </a:r>
              <a:r>
                <a:rPr kumimoji="1" lang="en-US" altLang="ja-JP" sz="2400" dirty="0" smtClean="0"/>
                <a:t>or</a:t>
              </a:r>
              <a:r>
                <a:rPr kumimoji="1" lang="ja-JP" altLang="en-US" sz="2400" dirty="0" smtClean="0"/>
                <a:t>「→」：　左右移動</a:t>
              </a:r>
              <a:endParaRPr kumimoji="1" lang="ja-JP" altLang="en-US" sz="2400" dirty="0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8964122" y="207652"/>
            <a:ext cx="426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クリエイタ学科　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年　岡畑藍</a:t>
            </a:r>
            <a:endParaRPr kumimoji="1" lang="ja-JP" altLang="en-US" dirty="0"/>
          </a:p>
        </p:txBody>
      </p:sp>
      <p:pic>
        <p:nvPicPr>
          <p:cNvPr id="33" name="図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32" y="1914562"/>
            <a:ext cx="1870257" cy="1689265"/>
          </a:xfrm>
          <a:prstGeom prst="rect">
            <a:avLst/>
          </a:prstGeom>
          <a:effectLst>
            <a:glow rad="520700">
              <a:schemeClr val="accent1">
                <a:alpha val="28000"/>
              </a:schemeClr>
            </a:glow>
            <a:outerShdw blurRad="876300" dir="5400000" sx="108000" sy="108000" algn="ctr" rotWithShape="0">
              <a:srgbClr val="000000"/>
            </a:outerShdw>
            <a:softEdge rad="63500"/>
          </a:effectLst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926" y="2863665"/>
            <a:ext cx="1551644" cy="1439568"/>
          </a:xfrm>
          <a:prstGeom prst="rect">
            <a:avLst/>
          </a:prstGeom>
          <a:effectLst>
            <a:glow rad="304800">
              <a:srgbClr val="C00000">
                <a:alpha val="26000"/>
              </a:srgbClr>
            </a:glow>
            <a:outerShdw blurRad="825500" dir="5400000" sx="130000" sy="130000" algn="ctr" rotWithShape="0">
              <a:srgbClr val="000000">
                <a:alpha val="82000"/>
              </a:srgbClr>
            </a:outerShdw>
            <a:softEdge rad="63500"/>
          </a:effectLst>
        </p:spPr>
      </p:pic>
      <p:sp>
        <p:nvSpPr>
          <p:cNvPr id="35" name="テキスト ボックス 34"/>
          <p:cNvSpPr txBox="1"/>
          <p:nvPr/>
        </p:nvSpPr>
        <p:spPr>
          <a:xfrm>
            <a:off x="2458179" y="2058066"/>
            <a:ext cx="5528275" cy="461665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C00000"/>
                </a:solidFill>
              </a:rPr>
              <a:t>分解</a:t>
            </a:r>
            <a:r>
              <a:rPr lang="ja-JP" altLang="en-US" sz="2400" dirty="0" smtClean="0"/>
              <a:t>しようとしてくる</a:t>
            </a:r>
            <a:r>
              <a:rPr lang="ja-JP" altLang="en-US" sz="2400" dirty="0" smtClean="0">
                <a:solidFill>
                  <a:schemeClr val="accent1">
                    <a:lumMod val="50000"/>
                  </a:schemeClr>
                </a:solidFill>
              </a:rPr>
              <a:t>機械</a:t>
            </a:r>
            <a:r>
              <a:rPr lang="ja-JP" altLang="en-US" sz="2400" dirty="0" smtClean="0"/>
              <a:t>からの攻撃</a:t>
            </a:r>
            <a:endParaRPr lang="en-US" altLang="ja-JP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31818" y="2949074"/>
            <a:ext cx="5061291" cy="461665"/>
          </a:xfrm>
          <a:prstGeom prst="rect">
            <a:avLst/>
          </a:prstGeom>
          <a:noFill/>
          <a:effectLst>
            <a:outerShdw blurRad="508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浸かれば</a:t>
            </a:r>
            <a:r>
              <a:rPr lang="ja-JP" altLang="en-US" sz="2400" dirty="0" smtClean="0">
                <a:solidFill>
                  <a:srgbClr val="C00000"/>
                </a:solidFill>
              </a:rPr>
              <a:t>溶</a:t>
            </a:r>
            <a:r>
              <a:rPr lang="ja-JP" altLang="en-US" sz="2400" dirty="0" smtClean="0"/>
              <a:t>けてしまう</a:t>
            </a:r>
            <a:r>
              <a:rPr lang="ja-JP" altLang="en-US" sz="2400" dirty="0" smtClean="0">
                <a:solidFill>
                  <a:srgbClr val="C00000"/>
                </a:solidFill>
              </a:rPr>
              <a:t>溶岩</a:t>
            </a:r>
            <a:r>
              <a:rPr lang="ja-JP" altLang="en-US" sz="2400" dirty="0" smtClean="0"/>
              <a:t>溜まり</a:t>
            </a:r>
            <a:endParaRPr lang="en-US" altLang="ja-JP" sz="2400" dirty="0"/>
          </a:p>
        </p:txBody>
      </p:sp>
      <p:sp>
        <p:nvSpPr>
          <p:cNvPr id="38" name="テキスト ボックス 37"/>
          <p:cNvSpPr txBox="1"/>
          <p:nvPr/>
        </p:nvSpPr>
        <p:spPr>
          <a:xfrm rot="21349437">
            <a:off x="936097" y="3918117"/>
            <a:ext cx="6589772" cy="1084134"/>
          </a:xfrm>
          <a:prstGeom prst="rect">
            <a:avLst/>
          </a:prstGeom>
          <a:noFill/>
          <a:effectLst>
            <a:outerShdw blurRad="38100" dist="50800" dir="3720000" algn="ctr" rotWithShape="0">
              <a:srgbClr val="000000">
                <a:alpha val="50000"/>
              </a:srgbClr>
            </a:outerShdw>
          </a:effectLst>
        </p:spPr>
        <p:txBody>
          <a:bodyPr wrap="square" tIns="72000" bIns="0" numCol="1" spcCol="0" rtlCol="0">
            <a:spAutoFit/>
          </a:bodyPr>
          <a:lstStyle/>
          <a:p>
            <a:pPr defTabSz="360000">
              <a:lnSpc>
                <a:spcPts val="2500"/>
              </a:lnSpc>
            </a:pPr>
            <a:r>
              <a:rPr lang="ja-JP" altLang="en-US" sz="3600" b="1" dirty="0" smtClean="0">
                <a:solidFill>
                  <a:srgbClr val="C00000"/>
                </a:solidFill>
              </a:rPr>
              <a:t>破壊</a:t>
            </a:r>
            <a:r>
              <a:rPr lang="ja-JP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されずに</a:t>
            </a:r>
            <a:endParaRPr lang="en-US" altLang="ja-JP" sz="36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360000">
              <a:lnSpc>
                <a:spcPts val="2500"/>
              </a:lnSpc>
            </a:pPr>
            <a:endParaRPr lang="en-US" altLang="ja-JP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360000">
              <a:lnSpc>
                <a:spcPts val="2500"/>
              </a:lnSpc>
            </a:pPr>
            <a:r>
              <a:rPr lang="ja-JP" altLang="en-US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</a:rPr>
              <a:t>最下層</a:t>
            </a:r>
            <a:r>
              <a:rPr lang="ja-JP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までたどりつけ！</a:t>
            </a:r>
            <a:endParaRPr kumimoji="1" lang="ja-JP" alt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 rot="21334077">
            <a:off x="216170" y="3609249"/>
            <a:ext cx="271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全部避けて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76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38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GA2A</dc:creator>
  <cp:lastModifiedBy>GA2A</cp:lastModifiedBy>
  <cp:revision>22</cp:revision>
  <dcterms:created xsi:type="dcterms:W3CDTF">2025-01-29T04:42:14Z</dcterms:created>
  <dcterms:modified xsi:type="dcterms:W3CDTF">2025-01-31T06:09:42Z</dcterms:modified>
</cp:coreProperties>
</file>