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4815-C745-704D-805D-3E45E01AD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D84DA-D806-764F-BE5C-8DD173FD2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1A39A-0B64-3547-A3BB-B2CE72F6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AD2D0-14CC-8144-A116-14531988CE6B}" type="datetimeFigureOut">
              <a:rPr kumimoji="1" lang="en-US" altLang="ja-JP"/>
              <a:t>2/16/2021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4DA8D-EDE2-9042-94E7-157C23D7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65F0F-2FDC-6546-B1F5-96C717E0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C4378-F85E-D24D-8994-0B5ED912FEA5}" type="slidenum">
              <a:rPr kumimoji="1" lang="en-US" altLang="ja-JP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58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1B513-7618-D744-A14F-A6BB8155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3ED88-BEEE-2747-A0AF-8E701D06F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CB047-0DB9-414E-BD04-DFF36B8C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AD2D0-14CC-8144-A116-14531988CE6B}" type="datetimeFigureOut">
              <a:rPr kumimoji="1" lang="en-US" altLang="ja-JP"/>
              <a:t>2/16/2021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19965-57BD-494D-BE82-F6EF00A8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D25DD-E2E2-A44E-9242-40D1FAAD1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C4378-F85E-D24D-8994-0B5ED912FEA5}" type="slidenum">
              <a:rPr kumimoji="1" lang="en-US" altLang="ja-JP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820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6A7C7D-53C6-D545-9378-B393AAA388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56CF0-A788-2341-B2A7-D9008DD16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73039-BC79-8A42-8DBE-C0CD8CCA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AD2D0-14CC-8144-A116-14531988CE6B}" type="datetimeFigureOut">
              <a:rPr kumimoji="1" lang="en-US" altLang="ja-JP"/>
              <a:t>2/16/2021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0B782-047C-6848-AA87-A1D1EB0F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6D6E2-1831-A846-905C-603A7D94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C4378-F85E-D24D-8994-0B5ED912FEA5}" type="slidenum">
              <a:rPr kumimoji="1" lang="en-US" altLang="ja-JP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09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41DDD-1B98-D94F-8D6F-A77248764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5386F-E611-C546-9686-0F45484B5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427EC-0A0A-7140-A82E-ECA811B6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AD2D0-14CC-8144-A116-14531988CE6B}" type="datetimeFigureOut">
              <a:rPr kumimoji="1" lang="en-US" altLang="ja-JP"/>
              <a:t>2/16/2021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82C01-88F9-C043-9BE7-7C33D6807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C4D00-CA56-E444-8E7A-8F630982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C4378-F85E-D24D-8994-0B5ED912FEA5}" type="slidenum">
              <a:rPr kumimoji="1" lang="en-US" altLang="ja-JP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033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A8F38-22D9-D54E-991E-B58755632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AF1B5-0F2B-B24C-8D35-45C9635CB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472B1-4FB4-D940-9C48-60EDA2A5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AD2D0-14CC-8144-A116-14531988CE6B}" type="datetimeFigureOut">
              <a:rPr kumimoji="1" lang="en-US" altLang="ja-JP"/>
              <a:t>2/16/2021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92A8B-CA99-E742-9996-B176D44F3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1FF77-F070-E84D-A21A-26B843D3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C4378-F85E-D24D-8994-0B5ED912FEA5}" type="slidenum">
              <a:rPr kumimoji="1" lang="en-US" altLang="ja-JP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253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78ADE-20BB-DB40-B9B4-BB7140158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B09B5-FF1E-3848-8594-D173CCF4B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98047-B803-D94D-BCB5-6AAAD4E4D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16DEE-F54D-1543-A404-87DE7EC0A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AD2D0-14CC-8144-A116-14531988CE6B}" type="datetimeFigureOut">
              <a:rPr kumimoji="1" lang="en-US" altLang="ja-JP"/>
              <a:t>2/16/2021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99C14-FE56-6943-B98A-BB742B0AE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87FCB-AE96-4842-AEA8-5820D2E32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C4378-F85E-D24D-8994-0B5ED912FEA5}" type="slidenum">
              <a:rPr kumimoji="1" lang="en-US" altLang="ja-JP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79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953C1-632F-1046-9A92-E9F6DE63A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4AB9C-D676-BB41-9DFE-925CFA1E3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12B10-CE42-4046-A2F6-BFDF226DC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CD18A-9982-A14E-8DE7-C05E410E5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79488-1485-2C4A-AC57-BF2AC1323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316485-9E6B-6541-A83C-58BBBA4A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AD2D0-14CC-8144-A116-14531988CE6B}" type="datetimeFigureOut">
              <a:rPr kumimoji="1" lang="en-US" altLang="ja-JP"/>
              <a:t>2/16/2021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70C80-340F-F44F-B74C-BEFBE417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11F65C-5909-8547-9740-56B30802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C4378-F85E-D24D-8994-0B5ED912FEA5}" type="slidenum">
              <a:rPr kumimoji="1" lang="en-US" altLang="ja-JP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632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BBC8-7FA9-9347-9AA8-61631475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B94952-1C38-F84D-8429-EA0B251C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AD2D0-14CC-8144-A116-14531988CE6B}" type="datetimeFigureOut">
              <a:rPr kumimoji="1" lang="en-US" altLang="ja-JP"/>
              <a:t>2/16/2021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5DFD3-22EC-6C49-AC86-07680E4BB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14587-4A37-C440-B5F5-4358838F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C4378-F85E-D24D-8994-0B5ED912FEA5}" type="slidenum">
              <a:rPr kumimoji="1" lang="en-US" altLang="ja-JP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726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693FCB-A157-7841-9FF9-C35F5F10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AD2D0-14CC-8144-A116-14531988CE6B}" type="datetimeFigureOut">
              <a:rPr kumimoji="1" lang="en-US" altLang="ja-JP"/>
              <a:t>2/16/2021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B76FD8-D3F1-8F4E-B54C-7EE9069E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5B742-0FE8-3B48-86F6-E1E937BC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C4378-F85E-D24D-8994-0B5ED912FEA5}" type="slidenum">
              <a:rPr kumimoji="1" lang="en-US" altLang="ja-JP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8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7312-0F18-C647-82C5-C78E2A45F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CC312-650A-964C-AE63-BD2C52964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F4E16-EB90-A947-A0BF-CF86C1C99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EA619-D59E-E94B-9055-34577DE19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AD2D0-14CC-8144-A116-14531988CE6B}" type="datetimeFigureOut">
              <a:rPr kumimoji="1" lang="en-US" altLang="ja-JP"/>
              <a:t>2/16/2021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4DC7F-33FE-5546-BA6D-7BF87CC36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1836F-D9D9-1A40-8275-BCDE9A05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C4378-F85E-D24D-8994-0B5ED912FEA5}" type="slidenum">
              <a:rPr kumimoji="1" lang="en-US" altLang="ja-JP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4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7766-11E2-E742-A22D-4EE66047F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9C4472-DEC0-014B-B1D3-E10855B41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B19C0-1DFB-9A4D-AF6F-DAB30518A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9259D-67F5-4F4F-83E4-88839738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AD2D0-14CC-8144-A116-14531988CE6B}" type="datetimeFigureOut">
              <a:rPr kumimoji="1" lang="en-US" altLang="ja-JP"/>
              <a:t>2/16/2021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BF2CD-5A43-6149-8193-BC0266B6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59CB4-E5A3-3949-976B-FA6A85A11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C4378-F85E-D24D-8994-0B5ED912FEA5}" type="slidenum">
              <a:rPr kumimoji="1" lang="en-US" altLang="ja-JP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411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AF7F13-EB07-5448-95BC-32B9D2A5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5B562-9EC2-C844-B291-8385B3FED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1D25A-B2C0-7E48-80F7-6C98EE5D4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AD2D0-14CC-8144-A116-14531988CE6B}" type="datetimeFigureOut">
              <a:rPr kumimoji="1" lang="en-US" altLang="ja-JP"/>
              <a:t>2021/2/16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6D0AA-8F53-CD46-828C-EA48CBF06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3E9F4-818E-4940-80AA-DE0DDBCAC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C4378-F85E-D24D-8994-0B5ED912FEA5}" type="slidenum">
              <a:rPr kumimoji="1" lang="en-US" altLang="ja-JP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88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0666-21BA-2240-8C87-841748FB2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PS</a:t>
            </a:r>
            <a:r>
              <a:rPr kumimoji="1" lang="ja-JP" altLang="en-US"/>
              <a:t>説明書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66AB22-C12E-FA4D-8EFB-CD9F3BA99E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58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BE3F9-92F1-3B45-8363-5002806E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得点の登録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2325A-F325-F044-A8A3-6C455F9BD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まず、「</a:t>
            </a:r>
            <a:r>
              <a:rPr kumimoji="1" lang="en-US" altLang="ja-JP"/>
              <a:t>Insert Number</a:t>
            </a:r>
            <a:r>
              <a:rPr kumimoji="1" lang="ja-JP" altLang="en-US"/>
              <a:t>」の下のボックスに班の番号を入力ます。</a:t>
            </a:r>
            <a:endParaRPr kumimoji="1" lang="en-US" altLang="ja-JP"/>
          </a:p>
          <a:p>
            <a:pPr marL="0" indent="0">
              <a:buNone/>
            </a:pPr>
            <a:r>
              <a:rPr lang="ja-JP" altLang="en-US"/>
              <a:t>そしたら、</a:t>
            </a:r>
            <a:r>
              <a:rPr lang="en-US" altLang="ja-JP"/>
              <a:t>Next</a:t>
            </a:r>
            <a:r>
              <a:rPr lang="ja-JP" altLang="en-US"/>
              <a:t>ボタンを押します。</a:t>
            </a:r>
            <a:endParaRPr lang="en-US" altLang="ja-JP"/>
          </a:p>
          <a:p>
            <a:pPr marL="0" indent="0">
              <a:buNone/>
            </a:pPr>
            <a:r>
              <a:rPr kumimoji="1" lang="ja-JP" altLang="en-US"/>
              <a:t>そして、「</a:t>
            </a:r>
            <a:r>
              <a:rPr kumimoji="1" lang="en-US" altLang="ja-JP"/>
              <a:t>Insert Password</a:t>
            </a:r>
            <a:r>
              <a:rPr kumimoji="1" lang="ja-JP" altLang="en-US"/>
              <a:t>」の下のボックスにパスワードを入力します。</a:t>
            </a:r>
            <a:endParaRPr kumimoji="1" lang="en-US" altLang="ja-JP"/>
          </a:p>
          <a:p>
            <a:pPr marL="0" indent="0">
              <a:buNone/>
            </a:pPr>
            <a:r>
              <a:rPr lang="ja-JP" altLang="en-US"/>
              <a:t>そしたら、</a:t>
            </a:r>
            <a:r>
              <a:rPr lang="en-US" altLang="ja-JP"/>
              <a:t>Comfirm</a:t>
            </a:r>
            <a:r>
              <a:rPr lang="ja-JP" altLang="en-US"/>
              <a:t>ボタンを押します。このとき、パスワードが間違っているとプログラムが強制終了されます。</a:t>
            </a:r>
            <a:endParaRPr lang="en-US" altLang="ja-JP"/>
          </a:p>
          <a:p>
            <a:pPr marL="0" indent="0">
              <a:buNone/>
            </a:pPr>
            <a:r>
              <a:rPr kumimoji="1" lang="ja-JP" altLang="en-US"/>
              <a:t>そして、「</a:t>
            </a:r>
            <a:r>
              <a:rPr kumimoji="1" lang="en-US" altLang="ja-JP"/>
              <a:t>Insert Loss Points</a:t>
            </a:r>
            <a:r>
              <a:rPr kumimoji="1" lang="ja-JP" altLang="en-US"/>
              <a:t>」の下のボックスに失ったポイント</a:t>
            </a:r>
            <a:r>
              <a:rPr kumimoji="1" lang="en-US" altLang="ja-JP"/>
              <a:t>(=</a:t>
            </a:r>
            <a:r>
              <a:rPr kumimoji="1" lang="ja-JP" altLang="en-US"/>
              <a:t>喋ったり立ち上がった回数</a:t>
            </a:r>
            <a:r>
              <a:rPr kumimoji="1" lang="en-US" altLang="ja-JP"/>
              <a:t>)</a:t>
            </a:r>
            <a:r>
              <a:rPr lang="ja-JP" altLang="en-US"/>
              <a:t>を入力して、</a:t>
            </a:r>
            <a:r>
              <a:rPr lang="en-US" altLang="ja-JP"/>
              <a:t>Proccess</a:t>
            </a:r>
            <a:r>
              <a:rPr lang="ja-JP" altLang="en-US"/>
              <a:t>ボタンを押すと登録完了です。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163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PS説明書</vt:lpstr>
      <vt:lpstr>得点の登録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PS説明書</dc:title>
  <dc:creator>岡島 樹生</dc:creator>
  <cp:lastModifiedBy>岡島 樹生</cp:lastModifiedBy>
  <cp:revision>1</cp:revision>
  <dcterms:created xsi:type="dcterms:W3CDTF">2021-02-16T13:58:59Z</dcterms:created>
  <dcterms:modified xsi:type="dcterms:W3CDTF">2021-02-16T14:32:20Z</dcterms:modified>
</cp:coreProperties>
</file>