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5js.org/get-starte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hyperlink" Target="https://p5js.org/examples/image-pointillism.html" TargetMode="External"/><Relationship Id="rId4" Type="http://schemas.openxmlformats.org/officeDocument/2006/relationships/hyperlink" Target="https://p5js.org/referenc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processing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P1: Browser Graphics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 10/11/2017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programming assignment, you’ll create a program that </a:t>
            </a:r>
            <a:r>
              <a:rPr lang="en" b="1"/>
              <a:t>generativity</a:t>
            </a:r>
            <a:r>
              <a:rPr lang="en"/>
              <a:t> and </a:t>
            </a:r>
            <a:r>
              <a:rPr lang="en" b="1"/>
              <a:t>interactively</a:t>
            </a:r>
            <a:r>
              <a:rPr lang="en"/>
              <a:t> reinterprets an image of your own selection.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Practice goals:</a:t>
            </a:r>
            <a:endParaRPr/>
          </a:p>
          <a:p>
            <a:pPr marL="457200" lvl="0" indent="-317500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Start a local web server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Edit and debug JavaScript in the Chrome browser’s development tools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 P5js to read from and draw on images</a:t>
            </a:r>
            <a:endParaRPr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Start thinking about generativity</a:t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3191416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a local web server</a:t>
            </a: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your machine has Python installed (preferably Python 3).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the command line, run: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Python2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python -m SimpleHTTPServer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Python3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python3 -m http.server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you have Chrome installed.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Open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http://localhost:8000</a:t>
            </a:r>
            <a:r>
              <a:rPr lang="en"/>
              <a:t> in Chrome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should see a directory listing of the files in the location you ran Python from. If you want to work on a specific subdirectly, use Ctrl+C to kill your Python server and start Python from the desired directory.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html/js in the browser</a:t>
            </a: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empty .html and .js files in the same folder the server is running in.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Open your html file in the browser (make sure your path includes localhost, not file:///).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Open the developer tools (Chrome Menu &gt; More Tools &gt; Developer Tools) and go to the Sources tab.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Right click on the html file and “Add folder to workspace”. Select the folder containing your html file. Right click on the html file and establish mapping.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Write some HTML, save it, and refresh the page!</a:t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b="55691"/>
          <a:stretch/>
        </p:blipFill>
        <p:spPr>
          <a:xfrm>
            <a:off x="4067725" y="2299400"/>
            <a:ext cx="4764576" cy="226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P5js</a:t>
            </a: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 to getting started with P5js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https://p5js.org/get-started/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Complete API reference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https://p5js.org/reference/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Code example that reads pixels from an existing image and draws using those colors: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https://p5js.org/examples/image-pointillism.html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2399" y="1179253"/>
            <a:ext cx="3999899" cy="3362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your creativity</a:t>
            </a: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don’t require you to do specific things with the P5js API, but you should explore the alternatives to find something that looks good to you.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Find inspiration on OpenProcessing.</a:t>
            </a:r>
            <a:br>
              <a:rPr lang="en"/>
            </a:br>
            <a:r>
              <a:rPr lang="en"/>
              <a:t>Cite your sources with a comment in the</a:t>
            </a:r>
            <a:br>
              <a:rPr lang="en"/>
            </a:br>
            <a:r>
              <a:rPr lang="en"/>
              <a:t>Code  if your program is inspired by a</a:t>
            </a:r>
            <a:br>
              <a:rPr lang="en"/>
            </a:br>
            <a:r>
              <a:rPr lang="en"/>
              <a:t>Specific sketch on this site.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https://www.openprocessing.org/</a:t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200" y="1908650"/>
            <a:ext cx="4502801" cy="323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on Canvas</a:t>
            </a: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Submit a .zip file containing your main html file and any other resources on which it depends (probably one .js file and one image file).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 Criteria</a:t>
            </a: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[1pt] Some html file with visible contents was submitted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[1pt] It runs without any errors in the JS console.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[1pt] Some colored shape was drawn using P5js library functions.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[1pt] Many colored shapes fill the canvas without user input.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[2pt] The display depends on an external image file.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</a:t>
            </a:r>
            <a:r>
              <a:rPr lang="en" dirty="0"/>
              <a:t>2pt] The page includes text describing your technique in natural language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Microsoft Office PowerPoint</Application>
  <PresentationFormat>On-screen Show (16:9)</PresentationFormat>
  <Paragraphs>46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Courier New</vt:lpstr>
      <vt:lpstr>Simple Light</vt:lpstr>
      <vt:lpstr>P1: Browser Graphics</vt:lpstr>
      <vt:lpstr>Overview</vt:lpstr>
      <vt:lpstr>Starting a local web server</vt:lpstr>
      <vt:lpstr>Edit html/js in the browser</vt:lpstr>
      <vt:lpstr>P5js</vt:lpstr>
      <vt:lpstr>Use your creativity</vt:lpstr>
      <vt:lpstr>Submission on Canvas</vt:lpstr>
      <vt:lpstr>Grading Criteria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P1: Browser Graphics</dc:title>
  <cp:lastModifiedBy>Jeffrey H</cp:lastModifiedBy>
  <cp:revision>1</cp:revision>
  <dcterms:modified xsi:type="dcterms:W3CDTF">2018-07-15T17:17:08Z</dcterms:modified>
</cp:coreProperties>
</file>