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CC"/>
    <a:srgbClr val="6600CC"/>
    <a:srgbClr val="CCCCFF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0015F-0A6B-4254-9D59-47D046F4D3D1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E7165-0650-401B-A6F8-1EFD6DEA9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43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E7165-0650-401B-A6F8-1EFD6DEA94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71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51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8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57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8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9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15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53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48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45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77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54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959A2-05FD-4985-9691-32A516FFFA7D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5C3A-F90A-4B0E-8D4E-68B060251A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2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スマホとワイヤレスイヤホンを繋ぐ人のイラスト（女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50" y="2323464"/>
            <a:ext cx="1172081" cy="193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2596288" y="622457"/>
            <a:ext cx="2596713" cy="2283826"/>
            <a:chOff x="2356493" y="847496"/>
            <a:chExt cx="2596713" cy="2283826"/>
          </a:xfrm>
        </p:grpSpPr>
        <p:sp>
          <p:nvSpPr>
            <p:cNvPr id="4" name="正方形/長方形 3"/>
            <p:cNvSpPr/>
            <p:nvPr/>
          </p:nvSpPr>
          <p:spPr>
            <a:xfrm>
              <a:off x="2356493" y="847496"/>
              <a:ext cx="2596713" cy="22838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dirty="0" err="1" smtClean="0">
                  <a:solidFill>
                    <a:schemeClr val="tx1"/>
                  </a:solidFill>
                </a:rPr>
                <a:t>ayako</a:t>
              </a:r>
              <a:r>
                <a:rPr lang="ja-JP" altLang="en-US" dirty="0" err="1" smtClean="0">
                  <a:solidFill>
                    <a:schemeClr val="tx1"/>
                  </a:solidFill>
                </a:rPr>
                <a:t>さん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 smtClean="0">
                  <a:solidFill>
                    <a:schemeClr val="tx1"/>
                  </a:solidFill>
                </a:rPr>
                <a:t>今日の調子</a:t>
              </a:r>
              <a:r>
                <a:rPr lang="ja-JP" altLang="en-US" dirty="0">
                  <a:solidFill>
                    <a:schemeClr val="tx1"/>
                  </a:solidFill>
                </a:rPr>
                <a:t>は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どう？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 smtClean="0">
                  <a:solidFill>
                    <a:schemeClr val="tx1"/>
                  </a:solidFill>
                </a:rPr>
                <a:t>　　　　　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r>
                <a:rPr kumimoji="1" lang="ja-JP" altLang="en-US" dirty="0" smtClean="0">
                  <a:solidFill>
                    <a:schemeClr val="tx1"/>
                  </a:solidFill>
                </a:rPr>
                <a:t>コメント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r>
                <a:rPr kumimoji="1" lang="ja-JP" altLang="en-US" dirty="0" smtClean="0">
                  <a:solidFill>
                    <a:schemeClr val="tx1"/>
                  </a:solidFill>
                </a:rPr>
                <a:t>　　　　　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6178" y="1789410"/>
              <a:ext cx="980017" cy="43497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85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506178" y="2573182"/>
              <a:ext cx="1286150" cy="42751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よく眠れました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956231" y="2468391"/>
              <a:ext cx="833072" cy="5306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送る</a:t>
              </a:r>
              <a:endParaRPr kumimoji="1" lang="ja-JP" altLang="en-US" dirty="0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564497" y="3354779"/>
            <a:ext cx="2596713" cy="2833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ayako</a:t>
            </a:r>
            <a:r>
              <a:rPr lang="ja-JP" altLang="en-US" dirty="0" err="1" smtClean="0">
                <a:solidFill>
                  <a:schemeClr val="tx1"/>
                </a:solidFill>
              </a:rPr>
              <a:t>さん</a:t>
            </a:r>
            <a:r>
              <a:rPr lang="ja-JP" altLang="en-US" dirty="0" err="1">
                <a:solidFill>
                  <a:schemeClr val="tx1"/>
                </a:solidFill>
              </a:rPr>
              <a:t>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r>
              <a:rPr lang="ja-JP" altLang="en-US" dirty="0" smtClean="0">
                <a:solidFill>
                  <a:schemeClr val="tx1"/>
                </a:solidFill>
              </a:rPr>
              <a:t>月の体調スコア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------------------------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日付　　　　　スコア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------------------------2021-03-22	85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2021-03-21	60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2021-03-20	65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2021-03-19	60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　　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315190" y="1655758"/>
            <a:ext cx="853147" cy="8477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5377638" y="4778935"/>
            <a:ext cx="779112" cy="890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9125564" y="82448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外部サービス</a:t>
            </a:r>
            <a:r>
              <a:rPr lang="ja-JP" altLang="en-US" dirty="0"/>
              <a:t>・</a:t>
            </a:r>
            <a:endParaRPr lang="en-US" altLang="ja-JP" dirty="0" smtClean="0"/>
          </a:p>
          <a:p>
            <a:r>
              <a:rPr lang="ja-JP" altLang="en-US" dirty="0" smtClean="0"/>
              <a:t>アプリケーション</a:t>
            </a:r>
            <a:endParaRPr lang="en-US" altLang="ja-JP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925759" y="516592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体調スコア</a:t>
            </a:r>
            <a:endParaRPr lang="en-US" altLang="ja-JP" dirty="0" smtClean="0"/>
          </a:p>
          <a:p>
            <a:r>
              <a:rPr lang="ja-JP" altLang="en-US" dirty="0" smtClean="0"/>
              <a:t>の振り返り</a:t>
            </a:r>
            <a:endParaRPr kumimoji="1" lang="ja-JP" altLang="en-US" dirty="0"/>
          </a:p>
        </p:txBody>
      </p:sp>
      <p:pic>
        <p:nvPicPr>
          <p:cNvPr id="1034" name="Picture 10" descr="折れ線グラフ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433" y="1470818"/>
            <a:ext cx="1165334" cy="11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8002" r="22585" b="26615"/>
          <a:stretch/>
        </p:blipFill>
        <p:spPr>
          <a:xfrm>
            <a:off x="9260481" y="2810453"/>
            <a:ext cx="992305" cy="1115410"/>
          </a:xfrm>
          <a:prstGeom prst="rect">
            <a:avLst/>
          </a:prstGeom>
        </p:spPr>
      </p:pic>
      <p:pic>
        <p:nvPicPr>
          <p:cNvPr id="1036" name="Picture 12" descr="人工知能・AI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89" y="4351359"/>
            <a:ext cx="992305" cy="8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矢印コネクタ 33"/>
          <p:cNvCxnSpPr/>
          <p:nvPr/>
        </p:nvCxnSpPr>
        <p:spPr>
          <a:xfrm flipH="1">
            <a:off x="7626869" y="3354778"/>
            <a:ext cx="13526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7626869" y="3912482"/>
            <a:ext cx="1296941" cy="8583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7660361" y="1999349"/>
            <a:ext cx="1296940" cy="864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横になってスマホを使う人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32" y="648865"/>
            <a:ext cx="1430134" cy="11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立ってスマホを使う人のイラスト（男性会社員・無表情）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82" y="3538479"/>
            <a:ext cx="1124475" cy="16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座りながらスマホを使う人のイラスト（おばあさん）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09" y="5063843"/>
            <a:ext cx="1036835" cy="12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正方形/長方形 32"/>
          <p:cNvSpPr/>
          <p:nvPr/>
        </p:nvSpPr>
        <p:spPr>
          <a:xfrm>
            <a:off x="2446465" y="190006"/>
            <a:ext cx="5067830" cy="61157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136269" y="219911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HowAreYou</a:t>
            </a:r>
            <a:r>
              <a:rPr lang="ja-JP" altLang="en-US" dirty="0" smtClean="0"/>
              <a:t>サービス</a:t>
            </a:r>
            <a:endParaRPr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648429" y="142146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体調スコア</a:t>
            </a:r>
            <a:endParaRPr lang="en-US" altLang="ja-JP" dirty="0" smtClean="0"/>
          </a:p>
          <a:p>
            <a:r>
              <a:rPr lang="ja-JP" altLang="en-US" dirty="0" smtClean="0"/>
              <a:t>の記録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806427" y="160175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endParaRPr lang="en-US" altLang="ja-JP" dirty="0" smtClean="0"/>
          </a:p>
          <a:p>
            <a:r>
              <a:rPr lang="ja-JP" altLang="en-US" dirty="0" smtClean="0"/>
              <a:t>利活用</a:t>
            </a:r>
            <a:endParaRPr kumimoji="1" lang="ja-JP" altLang="en-US" dirty="0"/>
          </a:p>
        </p:txBody>
      </p:sp>
      <p:sp>
        <p:nvSpPr>
          <p:cNvPr id="35" name="円柱 34"/>
          <p:cNvSpPr/>
          <p:nvPr/>
        </p:nvSpPr>
        <p:spPr>
          <a:xfrm>
            <a:off x="5656241" y="4047522"/>
            <a:ext cx="1655616" cy="682641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95173" y="2508664"/>
            <a:ext cx="786946" cy="148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</a:p>
          <a:p>
            <a:pPr algn="ctr"/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pic>
        <p:nvPicPr>
          <p:cNvPr id="1026" name="Picture 2" descr="サーバーのイラスト（1台）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65" y="2506674"/>
            <a:ext cx="1320383" cy="15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57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561893" y="826066"/>
            <a:ext cx="1603167" cy="6768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U1</a:t>
            </a:r>
            <a:r>
              <a:rPr lang="en-US" altLang="ja-JP" sz="1400" dirty="0">
                <a:solidFill>
                  <a:schemeClr val="tx1"/>
                </a:solidFill>
              </a:rPr>
              <a:t>: </a:t>
            </a:r>
            <a:r>
              <a:rPr lang="ja-JP" altLang="en-US" sz="1400" dirty="0">
                <a:solidFill>
                  <a:schemeClr val="tx1"/>
                </a:solidFill>
              </a:rPr>
              <a:t>ユーザ</a:t>
            </a:r>
            <a:r>
              <a:rPr lang="ja-JP" altLang="en-US" sz="1400" dirty="0" smtClean="0">
                <a:solidFill>
                  <a:schemeClr val="tx1"/>
                </a:solidFill>
              </a:rPr>
              <a:t>を</a:t>
            </a:r>
            <a:r>
              <a:rPr lang="ja-JP" altLang="en-US" sz="1400" dirty="0">
                <a:solidFill>
                  <a:schemeClr val="tx1"/>
                </a:solidFill>
              </a:rPr>
              <a:t>登録</a:t>
            </a:r>
            <a:r>
              <a:rPr lang="ja-JP" altLang="en-US" sz="1400" dirty="0" smtClean="0">
                <a:solidFill>
                  <a:schemeClr val="tx1"/>
                </a:solidFill>
              </a:rPr>
              <a:t>する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573851" y="3014134"/>
            <a:ext cx="1603167" cy="771897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C1: </a:t>
            </a:r>
            <a:r>
              <a:rPr lang="ja-JP" altLang="en-US" sz="1400" dirty="0" smtClean="0">
                <a:solidFill>
                  <a:schemeClr val="tx1"/>
                </a:solidFill>
              </a:rPr>
              <a:t>体調を</a:t>
            </a:r>
            <a:r>
              <a:rPr lang="ja-JP" altLang="en-US" sz="1400" dirty="0">
                <a:solidFill>
                  <a:schemeClr val="tx1"/>
                </a:solidFill>
              </a:rPr>
              <a:t>入力する</a:t>
            </a:r>
          </a:p>
        </p:txBody>
      </p:sp>
      <p:sp>
        <p:nvSpPr>
          <p:cNvPr id="10" name="楕円 9"/>
          <p:cNvSpPr/>
          <p:nvPr/>
        </p:nvSpPr>
        <p:spPr>
          <a:xfrm>
            <a:off x="4452673" y="3039463"/>
            <a:ext cx="1603167" cy="771897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C2: </a:t>
            </a:r>
            <a:r>
              <a:rPr lang="ja-JP" altLang="en-US" sz="1400" dirty="0" smtClean="0">
                <a:solidFill>
                  <a:schemeClr val="tx1"/>
                </a:solidFill>
              </a:rPr>
              <a:t>体調を振り返る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799091" y="1698037"/>
            <a:ext cx="605396" cy="1085766"/>
            <a:chOff x="583324" y="2219559"/>
            <a:chExt cx="725213" cy="1300655"/>
          </a:xfrm>
        </p:grpSpPr>
        <p:sp>
          <p:nvSpPr>
            <p:cNvPr id="12" name="楕円 11"/>
            <p:cNvSpPr/>
            <p:nvPr/>
          </p:nvSpPr>
          <p:spPr>
            <a:xfrm>
              <a:off x="740980" y="2219559"/>
              <a:ext cx="409904" cy="39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583324" y="2873981"/>
              <a:ext cx="7252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endCxn id="12" idx="4"/>
            </p:cNvCxnSpPr>
            <p:nvPr/>
          </p:nvCxnSpPr>
          <p:spPr>
            <a:xfrm flipV="1">
              <a:off x="945931" y="2613697"/>
              <a:ext cx="1" cy="520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662152" y="3134266"/>
              <a:ext cx="283777" cy="3859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 flipV="1">
              <a:off x="945929" y="3134266"/>
              <a:ext cx="283777" cy="3859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7270105" y="3899488"/>
            <a:ext cx="605396" cy="1085766"/>
            <a:chOff x="583324" y="2219559"/>
            <a:chExt cx="725213" cy="1300655"/>
          </a:xfrm>
        </p:grpSpPr>
        <p:sp>
          <p:nvSpPr>
            <p:cNvPr id="24" name="楕円 23"/>
            <p:cNvSpPr/>
            <p:nvPr/>
          </p:nvSpPr>
          <p:spPr>
            <a:xfrm>
              <a:off x="740980" y="2219559"/>
              <a:ext cx="409904" cy="39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>
              <a:off x="583324" y="2873981"/>
              <a:ext cx="7252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4"/>
            </p:cNvCxnSpPr>
            <p:nvPr/>
          </p:nvCxnSpPr>
          <p:spPr>
            <a:xfrm flipV="1">
              <a:off x="945931" y="2613697"/>
              <a:ext cx="1" cy="520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662152" y="3134266"/>
              <a:ext cx="283777" cy="3859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 flipV="1">
              <a:off x="945929" y="3134266"/>
              <a:ext cx="283777" cy="3859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/>
          <p:cNvSpPr txBox="1"/>
          <p:nvPr/>
        </p:nvSpPr>
        <p:spPr>
          <a:xfrm>
            <a:off x="6926183" y="50768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外部アプリ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59444" y="29260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</a:t>
            </a:r>
            <a:endParaRPr kumimoji="1" lang="ja-JP" altLang="en-US" dirty="0"/>
          </a:p>
        </p:txBody>
      </p:sp>
      <p:cxnSp>
        <p:nvCxnSpPr>
          <p:cNvPr id="32" name="直線コネクタ 31"/>
          <p:cNvCxnSpPr>
            <a:endCxn id="49" idx="1"/>
          </p:cNvCxnSpPr>
          <p:nvPr/>
        </p:nvCxnSpPr>
        <p:spPr>
          <a:xfrm flipV="1">
            <a:off x="1501520" y="1404982"/>
            <a:ext cx="796676" cy="854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6273378" y="4616530"/>
            <a:ext cx="891020" cy="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54" idx="1"/>
          </p:cNvCxnSpPr>
          <p:nvPr/>
        </p:nvCxnSpPr>
        <p:spPr>
          <a:xfrm>
            <a:off x="1473480" y="2527481"/>
            <a:ext cx="824716" cy="660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298196" y="348343"/>
            <a:ext cx="3975183" cy="211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2573851" y="1692217"/>
            <a:ext cx="1603167" cy="6768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U3: </a:t>
            </a:r>
            <a:r>
              <a:rPr lang="ja-JP" altLang="en-US" sz="1400" dirty="0">
                <a:solidFill>
                  <a:schemeClr val="tx1"/>
                </a:solidFill>
              </a:rPr>
              <a:t>ユーザ</a:t>
            </a:r>
            <a:r>
              <a:rPr lang="ja-JP" altLang="en-US" sz="1400" dirty="0" smtClean="0">
                <a:solidFill>
                  <a:schemeClr val="tx1"/>
                </a:solidFill>
              </a:rPr>
              <a:t>を更新する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4428757" y="812585"/>
            <a:ext cx="1603167" cy="6768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U2: </a:t>
            </a:r>
            <a:r>
              <a:rPr lang="ja-JP" altLang="en-US" sz="1400" dirty="0">
                <a:solidFill>
                  <a:schemeClr val="tx1"/>
                </a:solidFill>
              </a:rPr>
              <a:t>ユーザ</a:t>
            </a:r>
            <a:r>
              <a:rPr lang="ja-JP" altLang="en-US" sz="1400" dirty="0" smtClean="0">
                <a:solidFill>
                  <a:schemeClr val="tx1"/>
                </a:solidFill>
              </a:rPr>
              <a:t>を確認する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楕円 51"/>
          <p:cNvSpPr/>
          <p:nvPr/>
        </p:nvSpPr>
        <p:spPr>
          <a:xfrm>
            <a:off x="2573850" y="4396335"/>
            <a:ext cx="1603167" cy="7718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A1: </a:t>
            </a:r>
            <a:r>
              <a:rPr lang="ja-JP" altLang="en-US" sz="1400" dirty="0" smtClean="0">
                <a:solidFill>
                  <a:schemeClr val="tx1"/>
                </a:solidFill>
              </a:rPr>
              <a:t>体調を照会する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楕円 52"/>
          <p:cNvSpPr/>
          <p:nvPr/>
        </p:nvSpPr>
        <p:spPr>
          <a:xfrm>
            <a:off x="4441576" y="1727868"/>
            <a:ext cx="1603167" cy="6768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U4: </a:t>
            </a:r>
            <a:r>
              <a:rPr lang="ja-JP" altLang="en-US" sz="1400" dirty="0">
                <a:solidFill>
                  <a:schemeClr val="tx1"/>
                </a:solidFill>
              </a:rPr>
              <a:t>ユーザ</a:t>
            </a:r>
            <a:r>
              <a:rPr lang="ja-JP" altLang="en-US" sz="1400" dirty="0" smtClean="0">
                <a:solidFill>
                  <a:schemeClr val="tx1"/>
                </a:solidFill>
              </a:rPr>
              <a:t>を削除する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298196" y="2471665"/>
            <a:ext cx="3975183" cy="143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187162" y="35775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ユーザ管理 </a:t>
            </a:r>
            <a:r>
              <a:rPr kumimoji="1" lang="en-US" altLang="ja-JP" dirty="0" smtClean="0"/>
              <a:t>(CRUD)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74973" y="25107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体調記録・レビュー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2298195" y="3904431"/>
            <a:ext cx="3975183" cy="143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028738" y="396571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59" name="楕円 58"/>
          <p:cNvSpPr/>
          <p:nvPr/>
        </p:nvSpPr>
        <p:spPr>
          <a:xfrm>
            <a:off x="4428757" y="4396335"/>
            <a:ext cx="1603167" cy="7718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A2: </a:t>
            </a:r>
            <a:r>
              <a:rPr lang="ja-JP" altLang="en-US" sz="1400" dirty="0" smtClean="0">
                <a:solidFill>
                  <a:schemeClr val="tx1"/>
                </a:solidFill>
              </a:rPr>
              <a:t>ユーザを照会する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0053" y="1282534"/>
            <a:ext cx="902525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351316" y="2517576"/>
            <a:ext cx="856342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体調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56958" y="1305087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/>
              <a:t>uid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ニックネーム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メールアドレス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0858" y="2552603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 smtClean="0"/>
              <a:t>cid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uid</a:t>
            </a:r>
            <a:r>
              <a:rPr kumimoji="1" lang="en-US" altLang="ja-JP" dirty="0" smtClean="0"/>
              <a:t>, </a:t>
            </a:r>
            <a:r>
              <a:rPr lang="ja-JP" altLang="en-US" dirty="0"/>
              <a:t>体調</a:t>
            </a:r>
            <a:r>
              <a:rPr lang="ja-JP" altLang="en-US" dirty="0" smtClean="0"/>
              <a:t>スコア，コメント</a:t>
            </a:r>
            <a:r>
              <a:rPr lang="ja-JP" altLang="en-US" dirty="0"/>
              <a:t>，</a:t>
            </a:r>
            <a:r>
              <a:rPr lang="ja-JP" altLang="en-US" dirty="0" smtClean="0"/>
              <a:t>記録日時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56958" y="1665950"/>
            <a:ext cx="471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7030A0"/>
                </a:solidFill>
              </a:rPr>
              <a:t>ayako</a:t>
            </a:r>
            <a:r>
              <a:rPr kumimoji="1" lang="en-US" altLang="ja-JP" dirty="0" smtClean="0">
                <a:solidFill>
                  <a:srgbClr val="7030A0"/>
                </a:solidFill>
              </a:rPr>
              <a:t>,  </a:t>
            </a:r>
            <a:r>
              <a:rPr kumimoji="1" lang="ja-JP" altLang="en-US" dirty="0" smtClean="0">
                <a:solidFill>
                  <a:srgbClr val="7030A0"/>
                </a:solidFill>
              </a:rPr>
              <a:t>アヤコ， </a:t>
            </a:r>
            <a:r>
              <a:rPr kumimoji="1" lang="en-US" altLang="ja-JP" dirty="0" smtClean="0">
                <a:solidFill>
                  <a:srgbClr val="7030A0"/>
                </a:solidFill>
              </a:rPr>
              <a:t>ayako@example.com</a:t>
            </a:r>
          </a:p>
          <a:p>
            <a:r>
              <a:rPr kumimoji="1" lang="en-US" altLang="ja-JP" dirty="0" err="1" smtClean="0">
                <a:solidFill>
                  <a:srgbClr val="7030A0"/>
                </a:solidFill>
              </a:rPr>
              <a:t>kiyoshi</a:t>
            </a:r>
            <a:r>
              <a:rPr kumimoji="1" lang="en-US" altLang="ja-JP" dirty="0" smtClean="0">
                <a:solidFill>
                  <a:srgbClr val="7030A0"/>
                </a:solidFill>
              </a:rPr>
              <a:t>, </a:t>
            </a:r>
            <a:r>
              <a:rPr lang="ja-JP" altLang="en-US" dirty="0" err="1" smtClean="0">
                <a:solidFill>
                  <a:srgbClr val="7030A0"/>
                </a:solidFill>
              </a:rPr>
              <a:t>きよっさん</a:t>
            </a:r>
            <a:r>
              <a:rPr lang="ja-JP" altLang="en-US" dirty="0" smtClean="0">
                <a:solidFill>
                  <a:srgbClr val="7030A0"/>
                </a:solidFill>
              </a:rPr>
              <a:t>， </a:t>
            </a:r>
            <a:r>
              <a:rPr lang="en-US" altLang="ja-JP" dirty="0" smtClean="0">
                <a:solidFill>
                  <a:srgbClr val="7030A0"/>
                </a:solidFill>
              </a:rPr>
              <a:t>kiyokiyo@sample.org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57601" y="2886908"/>
            <a:ext cx="6247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7030A0"/>
                </a:solidFill>
              </a:rPr>
              <a:t>1,  </a:t>
            </a:r>
            <a:r>
              <a:rPr kumimoji="1" lang="en-US" altLang="ja-JP" dirty="0" err="1" smtClean="0">
                <a:solidFill>
                  <a:srgbClr val="7030A0"/>
                </a:solidFill>
              </a:rPr>
              <a:t>ayako</a:t>
            </a:r>
            <a:r>
              <a:rPr kumimoji="1" lang="en-US" altLang="ja-JP" dirty="0" smtClean="0">
                <a:solidFill>
                  <a:srgbClr val="7030A0"/>
                </a:solidFill>
              </a:rPr>
              <a:t>,   65, </a:t>
            </a:r>
            <a:r>
              <a:rPr kumimoji="1" lang="ja-JP" altLang="en-US" dirty="0" smtClean="0">
                <a:solidFill>
                  <a:srgbClr val="7030A0"/>
                </a:solidFill>
              </a:rPr>
              <a:t>眠れない日が続く，</a:t>
            </a:r>
            <a:r>
              <a:rPr kumimoji="1" lang="en-US" altLang="ja-JP" dirty="0" smtClean="0">
                <a:solidFill>
                  <a:srgbClr val="7030A0"/>
                </a:solidFill>
              </a:rPr>
              <a:t>2021-03-22T07:34:56</a:t>
            </a:r>
          </a:p>
          <a:p>
            <a:r>
              <a:rPr lang="en-US" altLang="ja-JP" dirty="0" smtClean="0">
                <a:solidFill>
                  <a:srgbClr val="7030A0"/>
                </a:solidFill>
              </a:rPr>
              <a:t>2,  </a:t>
            </a:r>
            <a:r>
              <a:rPr lang="en-US" altLang="ja-JP" dirty="0" err="1" smtClean="0">
                <a:solidFill>
                  <a:srgbClr val="7030A0"/>
                </a:solidFill>
              </a:rPr>
              <a:t>kiyoshi</a:t>
            </a:r>
            <a:r>
              <a:rPr lang="en-US" altLang="ja-JP" dirty="0" smtClean="0">
                <a:solidFill>
                  <a:srgbClr val="7030A0"/>
                </a:solidFill>
              </a:rPr>
              <a:t>, 90, </a:t>
            </a:r>
            <a:r>
              <a:rPr lang="ja-JP" altLang="en-US" dirty="0" smtClean="0">
                <a:solidFill>
                  <a:srgbClr val="7030A0"/>
                </a:solidFill>
              </a:rPr>
              <a:t>絶好調です，           </a:t>
            </a:r>
            <a:r>
              <a:rPr lang="en-US" altLang="ja-JP" dirty="0" smtClean="0">
                <a:solidFill>
                  <a:srgbClr val="7030A0"/>
                </a:solidFill>
              </a:rPr>
              <a:t>2021-03-22T08:11:21 </a:t>
            </a:r>
          </a:p>
          <a:p>
            <a:r>
              <a:rPr lang="en-US" altLang="ja-JP" dirty="0" smtClean="0">
                <a:solidFill>
                  <a:srgbClr val="7030A0"/>
                </a:solidFill>
              </a:rPr>
              <a:t>3,  </a:t>
            </a:r>
            <a:r>
              <a:rPr lang="en-US" altLang="ja-JP" dirty="0" err="1" smtClean="0">
                <a:solidFill>
                  <a:srgbClr val="7030A0"/>
                </a:solidFill>
              </a:rPr>
              <a:t>ayako</a:t>
            </a:r>
            <a:r>
              <a:rPr lang="en-US" altLang="ja-JP" dirty="0" smtClean="0">
                <a:solidFill>
                  <a:srgbClr val="7030A0"/>
                </a:solidFill>
              </a:rPr>
              <a:t>,   85, </a:t>
            </a:r>
            <a:r>
              <a:rPr lang="ja-JP" altLang="en-US" dirty="0" smtClean="0">
                <a:solidFill>
                  <a:srgbClr val="7030A0"/>
                </a:solidFill>
              </a:rPr>
              <a:t>今日はよく眠れた．</a:t>
            </a:r>
            <a:r>
              <a:rPr lang="en-US" altLang="ja-JP" dirty="0" smtClean="0">
                <a:solidFill>
                  <a:srgbClr val="7030A0"/>
                </a:solidFill>
              </a:rPr>
              <a:t>2021-03-23T07:03:22</a:t>
            </a:r>
          </a:p>
          <a:p>
            <a:r>
              <a:rPr kumimoji="1" lang="en-US" altLang="ja-JP" dirty="0">
                <a:solidFill>
                  <a:srgbClr val="7030A0"/>
                </a:solidFill>
              </a:rPr>
              <a:t>:</a:t>
            </a:r>
            <a:endParaRPr kumimoji="1" lang="en-US" altLang="ja-JP" dirty="0" smtClean="0">
              <a:solidFill>
                <a:srgbClr val="7030A0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H="1">
            <a:off x="1995054" y="1721921"/>
            <a:ext cx="1" cy="101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1982190" y="2738466"/>
            <a:ext cx="334488" cy="27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870364" y="1900052"/>
            <a:ext cx="249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07656" y="3410857"/>
            <a:ext cx="1785257" cy="798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User</a:t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dirty="0" smtClean="0">
                <a:solidFill>
                  <a:schemeClr val="tx1"/>
                </a:solidFill>
              </a:rPr>
              <a:t>Service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71885" y="3410857"/>
            <a:ext cx="1785257" cy="798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HealthCondition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dirty="0" smtClean="0">
                <a:solidFill>
                  <a:schemeClr val="tx1"/>
                </a:solidFill>
              </a:rPr>
              <a:t>Service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07656" y="4586514"/>
            <a:ext cx="1785257" cy="798286"/>
          </a:xfrm>
          <a:prstGeom prst="rect">
            <a:avLst/>
          </a:prstGeom>
          <a:solidFill>
            <a:srgbClr val="CCCCFF"/>
          </a:solidFill>
          <a:ln w="28575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User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Repository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71886" y="4586514"/>
            <a:ext cx="1785257" cy="798286"/>
          </a:xfrm>
          <a:prstGeom prst="rect">
            <a:avLst/>
          </a:prstGeom>
          <a:solidFill>
            <a:srgbClr val="CCCCFF"/>
          </a:solidFill>
          <a:ln w="28575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HealthCondition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</a:rPr>
              <a:t>Repository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円柱 8"/>
          <p:cNvSpPr/>
          <p:nvPr/>
        </p:nvSpPr>
        <p:spPr>
          <a:xfrm>
            <a:off x="3396342" y="5762171"/>
            <a:ext cx="3701143" cy="798286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206171" y="2206171"/>
            <a:ext cx="1785257" cy="798286"/>
          </a:xfrm>
          <a:prstGeom prst="rect">
            <a:avLst/>
          </a:prstGeom>
          <a:solidFill>
            <a:srgbClr val="CCFFCC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User</a:t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dirty="0" smtClean="0">
                <a:solidFill>
                  <a:schemeClr val="tx1"/>
                </a:solidFill>
              </a:rPr>
              <a:t>Controller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70400" y="2206171"/>
            <a:ext cx="1785257" cy="798286"/>
          </a:xfrm>
          <a:prstGeom prst="rect">
            <a:avLst/>
          </a:prstGeom>
          <a:solidFill>
            <a:srgbClr val="CCFFCC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HealthCondition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</a:rPr>
              <a:t>Controller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34629" y="2206171"/>
            <a:ext cx="1785257" cy="798286"/>
          </a:xfrm>
          <a:prstGeom prst="rect">
            <a:avLst/>
          </a:prstGeom>
          <a:solidFill>
            <a:srgbClr val="CCFFCC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HowAreYou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err="1" smtClean="0">
                <a:solidFill>
                  <a:schemeClr val="tx1"/>
                </a:solidFill>
              </a:rPr>
              <a:t>RestController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32" idx="2"/>
            <a:endCxn id="10" idx="0"/>
          </p:cNvCxnSpPr>
          <p:nvPr/>
        </p:nvCxnSpPr>
        <p:spPr>
          <a:xfrm>
            <a:off x="3098800" y="1680029"/>
            <a:ext cx="0" cy="52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4" idx="2"/>
            <a:endCxn id="6" idx="0"/>
          </p:cNvCxnSpPr>
          <p:nvPr/>
        </p:nvCxnSpPr>
        <p:spPr>
          <a:xfrm>
            <a:off x="4100285" y="4209143"/>
            <a:ext cx="0" cy="37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2"/>
            <a:endCxn id="9" idx="1"/>
          </p:cNvCxnSpPr>
          <p:nvPr/>
        </p:nvCxnSpPr>
        <p:spPr>
          <a:xfrm>
            <a:off x="4100285" y="5384800"/>
            <a:ext cx="1146629" cy="37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1" idx="2"/>
            <a:endCxn id="5" idx="0"/>
          </p:cNvCxnSpPr>
          <p:nvPr/>
        </p:nvCxnSpPr>
        <p:spPr>
          <a:xfrm>
            <a:off x="5363029" y="3004457"/>
            <a:ext cx="100148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2"/>
            <a:endCxn id="8" idx="0"/>
          </p:cNvCxnSpPr>
          <p:nvPr/>
        </p:nvCxnSpPr>
        <p:spPr>
          <a:xfrm>
            <a:off x="6364514" y="4209143"/>
            <a:ext cx="1" cy="37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" idx="2"/>
          </p:cNvCxnSpPr>
          <p:nvPr/>
        </p:nvCxnSpPr>
        <p:spPr>
          <a:xfrm flipH="1">
            <a:off x="5471885" y="5384800"/>
            <a:ext cx="892630" cy="37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2" idx="2"/>
            <a:endCxn id="4" idx="0"/>
          </p:cNvCxnSpPr>
          <p:nvPr/>
        </p:nvCxnSpPr>
        <p:spPr>
          <a:xfrm flipH="1">
            <a:off x="4100285" y="3004457"/>
            <a:ext cx="3526973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2" idx="2"/>
            <a:endCxn id="5" idx="0"/>
          </p:cNvCxnSpPr>
          <p:nvPr/>
        </p:nvCxnSpPr>
        <p:spPr>
          <a:xfrm flipH="1">
            <a:off x="6364514" y="3004457"/>
            <a:ext cx="1262744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5" idx="1"/>
            <a:endCxn id="4" idx="3"/>
          </p:cNvCxnSpPr>
          <p:nvPr/>
        </p:nvCxnSpPr>
        <p:spPr>
          <a:xfrm flipH="1">
            <a:off x="4992913" y="3810000"/>
            <a:ext cx="47897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206171" y="780144"/>
            <a:ext cx="1785257" cy="899885"/>
          </a:xfrm>
          <a:prstGeom prst="rect">
            <a:avLst/>
          </a:prstGeom>
          <a:solidFill>
            <a:srgbClr val="CC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User Management</a:t>
            </a:r>
            <a:r>
              <a:rPr lang="en-US" altLang="ja-JP" dirty="0" smtClean="0">
                <a:solidFill>
                  <a:schemeClr val="tx1"/>
                </a:solidFill>
              </a:rPr>
              <a:t> Screens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470400" y="780144"/>
            <a:ext cx="1785257" cy="899885"/>
          </a:xfrm>
          <a:prstGeom prst="rect">
            <a:avLst/>
          </a:prstGeom>
          <a:solidFill>
            <a:srgbClr val="CC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Service Operation Screens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>
            <a:stCxn id="33" idx="2"/>
            <a:endCxn id="11" idx="0"/>
          </p:cNvCxnSpPr>
          <p:nvPr/>
        </p:nvCxnSpPr>
        <p:spPr>
          <a:xfrm>
            <a:off x="5363029" y="1680029"/>
            <a:ext cx="0" cy="52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10" idx="2"/>
            <a:endCxn id="4" idx="0"/>
          </p:cNvCxnSpPr>
          <p:nvPr/>
        </p:nvCxnSpPr>
        <p:spPr>
          <a:xfrm>
            <a:off x="3098800" y="3004457"/>
            <a:ext cx="100148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67872" y="10454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操作画面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750740" y="219530"/>
            <a:ext cx="1785257" cy="89988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External Applications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コネクタ 45"/>
          <p:cNvCxnSpPr>
            <a:stCxn id="45" idx="2"/>
            <a:endCxn id="12" idx="0"/>
          </p:cNvCxnSpPr>
          <p:nvPr/>
        </p:nvCxnSpPr>
        <p:spPr>
          <a:xfrm flipH="1">
            <a:off x="7627258" y="1119415"/>
            <a:ext cx="16111" cy="108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708572" y="4848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外部アプリ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37040" y="24159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コントローラ</a:t>
            </a:r>
            <a:endParaRPr lang="en-US" altLang="ja-JP" dirty="0" smtClean="0"/>
          </a:p>
          <a:p>
            <a:pPr algn="ctr"/>
            <a:r>
              <a:rPr lang="ja-JP" altLang="en-US" dirty="0"/>
              <a:t>層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67872" y="36253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サービス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層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52456" y="480099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レポジトリ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80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76342" y="2291762"/>
            <a:ext cx="3028208" cy="389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6047" y="2386232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How are you </a:t>
            </a:r>
            <a:r>
              <a:rPr kumimoji="1" lang="ja-JP" altLang="en-US" dirty="0" smtClean="0"/>
              <a:t>サービス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82298" y="4849573"/>
            <a:ext cx="1898445" cy="31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bg1">
                    <a:lumMod val="65000"/>
                  </a:schemeClr>
                </a:solidFill>
              </a:rPr>
              <a:t>ユーザ名または</a:t>
            </a:r>
            <a:r>
              <a:rPr kumimoji="1" lang="en-US" altLang="ja-JP" sz="1200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kumimoji="1" lang="ja-JP" altLang="en-US" sz="1200" dirty="0" smtClean="0">
                <a:solidFill>
                  <a:schemeClr val="bg1">
                    <a:lumMod val="65000"/>
                  </a:schemeClr>
                </a:solidFill>
              </a:rPr>
              <a:t>メール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31520" y="52236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または</a:t>
            </a:r>
            <a:endParaRPr kumimoji="1"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912977" y="4849573"/>
            <a:ext cx="497282" cy="31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開始</a:t>
            </a:r>
            <a:endParaRPr kumimoji="1" lang="ja-JP" altLang="en-US" sz="1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638983" y="5588210"/>
            <a:ext cx="1102925" cy="31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新規登録</a:t>
            </a:r>
            <a:endParaRPr kumimoji="1" lang="ja-JP" altLang="en-US" sz="1200" dirty="0"/>
          </a:p>
        </p:txBody>
      </p:sp>
      <p:pic>
        <p:nvPicPr>
          <p:cNvPr id="1026" name="Picture 2" descr="https://yt3.ggpht.com/ytc/AAUvwnilXc5WPsj69fn_xew6see04Cmj3x1vIkW62boi=s88-c-k-c0x00ffffff-no-r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30" y="2898065"/>
            <a:ext cx="1705347" cy="17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6112895" y="78910"/>
            <a:ext cx="2612570" cy="3296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42599" y="1733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ユーザ新規登録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318849" y="796045"/>
            <a:ext cx="1898445" cy="31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bg1">
                    <a:lumMod val="65000"/>
                  </a:schemeClr>
                </a:solidFill>
              </a:rPr>
              <a:t>希望する</a:t>
            </a:r>
            <a:r>
              <a:rPr lang="en-US" altLang="ja-JP" sz="1200" dirty="0" smtClean="0">
                <a:solidFill>
                  <a:schemeClr val="bg1">
                    <a:lumMod val="65000"/>
                  </a:schemeClr>
                </a:solidFill>
              </a:rPr>
              <a:t>ID (</a:t>
            </a:r>
            <a:r>
              <a:rPr lang="ja-JP" altLang="en-US" sz="1200" dirty="0" smtClean="0">
                <a:solidFill>
                  <a:schemeClr val="bg1">
                    <a:lumMod val="65000"/>
                  </a:schemeClr>
                </a:solidFill>
              </a:rPr>
              <a:t>英数字</a:t>
            </a:r>
            <a:r>
              <a:rPr lang="en-US" altLang="ja-JP" sz="1200" dirty="0" smtClean="0">
                <a:solidFill>
                  <a:schemeClr val="bg1">
                    <a:lumMod val="65000"/>
                  </a:schemeClr>
                </a:solidFill>
              </a:rPr>
              <a:t>-_)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318848" y="2363849"/>
            <a:ext cx="1102925" cy="31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登録</a:t>
            </a:r>
            <a:r>
              <a:rPr lang="ja-JP" altLang="en-US" sz="1200" dirty="0"/>
              <a:t>する</a:t>
            </a:r>
            <a:endParaRPr kumimoji="1" lang="ja-JP" altLang="en-US" sz="1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318848" y="1217708"/>
            <a:ext cx="1898445" cy="31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bg1">
                    <a:lumMod val="65000"/>
                  </a:schemeClr>
                </a:solidFill>
              </a:rPr>
              <a:t>ニックネーム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18848" y="1681731"/>
            <a:ext cx="1898445" cy="31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kumimoji="1" lang="ja-JP" altLang="en-US" sz="1200" dirty="0" smtClean="0">
                <a:solidFill>
                  <a:schemeClr val="bg1">
                    <a:lumMod val="65000"/>
                  </a:schemeClr>
                </a:solidFill>
              </a:rPr>
              <a:t>メールアドレス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318847" y="2793768"/>
            <a:ext cx="1102925" cy="31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やめる</a:t>
            </a:r>
            <a:endParaRPr kumimoji="1"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9166446" y="115566"/>
            <a:ext cx="2612570" cy="3296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96150" y="2100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ユーザ情報確認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9372399" y="2400505"/>
            <a:ext cx="1102925" cy="31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戻る</a:t>
            </a:r>
            <a:endParaRPr kumimoji="1" lang="ja-JP" altLang="en-US" sz="1200" dirty="0"/>
          </a:p>
        </p:txBody>
      </p:sp>
      <p:sp>
        <p:nvSpPr>
          <p:cNvPr id="31" name="正方形/長方形 30"/>
          <p:cNvSpPr/>
          <p:nvPr/>
        </p:nvSpPr>
        <p:spPr>
          <a:xfrm>
            <a:off x="9372399" y="1254364"/>
            <a:ext cx="1970495" cy="31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</a:rPr>
              <a:t>ま</a:t>
            </a:r>
            <a:r>
              <a:rPr lang="ja-JP" altLang="en-US" sz="1200" dirty="0" smtClean="0">
                <a:solidFill>
                  <a:schemeClr val="tx1"/>
                </a:solidFill>
              </a:rPr>
              <a:t>さえぬ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372399" y="1718387"/>
            <a:ext cx="1970495" cy="31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masa-n@cs.kobe-u.ac.jp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9372398" y="2830424"/>
            <a:ext cx="1102925" cy="31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変更する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300347" y="796881"/>
            <a:ext cx="2042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ID: masa-n (</a:t>
            </a:r>
            <a:r>
              <a:rPr lang="ja-JP" altLang="en-US" sz="1100" dirty="0" smtClean="0"/>
              <a:t>変更できません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sp>
        <p:nvSpPr>
          <p:cNvPr id="35" name="正方形/長方形 34"/>
          <p:cNvSpPr/>
          <p:nvPr/>
        </p:nvSpPr>
        <p:spPr>
          <a:xfrm>
            <a:off x="9107070" y="3717385"/>
            <a:ext cx="2612570" cy="2750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336774" y="38118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ユーザ退会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9307838" y="5530468"/>
            <a:ext cx="1102925" cy="31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退会する</a:t>
            </a:r>
            <a:endParaRPr kumimoji="1" lang="ja-JP" altLang="en-US" sz="1200" dirty="0"/>
          </a:p>
        </p:txBody>
      </p:sp>
      <p:sp>
        <p:nvSpPr>
          <p:cNvPr id="40" name="正方形/長方形 39"/>
          <p:cNvSpPr/>
          <p:nvPr/>
        </p:nvSpPr>
        <p:spPr>
          <a:xfrm>
            <a:off x="9299699" y="5958054"/>
            <a:ext cx="1102925" cy="31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やめる</a:t>
            </a:r>
            <a:endParaRPr kumimoji="1"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250402" y="4239315"/>
            <a:ext cx="2018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以下のユーザを退会します．</a:t>
            </a:r>
            <a:endParaRPr lang="en-US" altLang="ja-JP" sz="1100" dirty="0" smtClean="0"/>
          </a:p>
          <a:p>
            <a:r>
              <a:rPr lang="ja-JP" altLang="en-US" sz="1100" dirty="0"/>
              <a:t>よろしいです</a:t>
            </a:r>
            <a:r>
              <a:rPr lang="ja-JP" altLang="en-US" sz="1100" dirty="0" smtClean="0"/>
              <a:t>か？</a:t>
            </a:r>
            <a:endParaRPr lang="en-US" altLang="ja-JP" sz="1100" dirty="0" smtClean="0"/>
          </a:p>
          <a:p>
            <a:r>
              <a:rPr lang="en-US" altLang="ja-JP" sz="1100" dirty="0" smtClean="0"/>
              <a:t> </a:t>
            </a:r>
          </a:p>
          <a:p>
            <a:r>
              <a:rPr lang="en-US" altLang="ja-JP" sz="1100" dirty="0" smtClean="0"/>
              <a:t>masa-n</a:t>
            </a:r>
          </a:p>
          <a:p>
            <a:r>
              <a:rPr lang="ja-JP" altLang="en-US" sz="1100" dirty="0"/>
              <a:t>ま</a:t>
            </a:r>
            <a:r>
              <a:rPr lang="ja-JP" altLang="en-US" sz="1100" dirty="0" smtClean="0"/>
              <a:t>さえぬ</a:t>
            </a:r>
            <a:endParaRPr lang="en-US" altLang="ja-JP" sz="1100" dirty="0" smtClean="0"/>
          </a:p>
          <a:p>
            <a:r>
              <a:rPr lang="en-US" altLang="ja-JP" sz="1100" dirty="0" smtClean="0"/>
              <a:t>masa-n@cs.kobe-u.ac.jp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6112895" y="3750739"/>
            <a:ext cx="2612570" cy="2750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42599" y="38452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ユーザ登録確認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313663" y="5563822"/>
            <a:ext cx="1102925" cy="31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登録する</a:t>
            </a:r>
            <a:endParaRPr kumimoji="1" lang="ja-JP" altLang="en-US" sz="1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6305524" y="5991408"/>
            <a:ext cx="1102925" cy="31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やめる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256227" y="4272669"/>
            <a:ext cx="2018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以下のユーザを登録します．</a:t>
            </a:r>
            <a:endParaRPr lang="en-US" altLang="ja-JP" sz="1100" dirty="0" smtClean="0"/>
          </a:p>
          <a:p>
            <a:r>
              <a:rPr lang="ja-JP" altLang="en-US" sz="1100" dirty="0"/>
              <a:t>よろしいです</a:t>
            </a:r>
            <a:r>
              <a:rPr lang="ja-JP" altLang="en-US" sz="1100" dirty="0" smtClean="0"/>
              <a:t>か？</a:t>
            </a:r>
            <a:endParaRPr lang="en-US" altLang="ja-JP" sz="1100" dirty="0" smtClean="0"/>
          </a:p>
          <a:p>
            <a:r>
              <a:rPr lang="en-US" altLang="ja-JP" sz="1100" dirty="0" smtClean="0"/>
              <a:t> </a:t>
            </a:r>
          </a:p>
          <a:p>
            <a:r>
              <a:rPr lang="en-US" altLang="ja-JP" sz="1100" dirty="0" smtClean="0"/>
              <a:t>masa-n</a:t>
            </a:r>
          </a:p>
          <a:p>
            <a:r>
              <a:rPr lang="ja-JP" altLang="en-US" sz="1100" dirty="0"/>
              <a:t>ま</a:t>
            </a:r>
            <a:r>
              <a:rPr lang="ja-JP" altLang="en-US" sz="1100" dirty="0" smtClean="0"/>
              <a:t>さえぬ</a:t>
            </a:r>
            <a:endParaRPr lang="en-US" altLang="ja-JP" sz="1100" dirty="0" smtClean="0"/>
          </a:p>
          <a:p>
            <a:r>
              <a:rPr lang="en-US" altLang="ja-JP" sz="1100" dirty="0" smtClean="0"/>
              <a:t>masa-n@cs.kobe-u.ac.jp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345862" y="16114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トップ画面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91911" y="6974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ユーザ管理画面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662228" y="33959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（あくまで一例です）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56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51355" y="1650493"/>
            <a:ext cx="3028208" cy="4310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4729" y="17314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err="1" smtClean="0"/>
              <a:t>まさえぬさん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1445058" y="4386175"/>
            <a:ext cx="949222" cy="31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r>
              <a:rPr kumimoji="1" lang="ja-JP" altLang="en-US" sz="1200" dirty="0" smtClean="0">
                <a:solidFill>
                  <a:schemeClr val="bg1">
                    <a:lumMod val="65000"/>
                  </a:schemeClr>
                </a:solidFill>
              </a:rPr>
              <a:t>点満点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51316" y="4808839"/>
            <a:ext cx="920039" cy="54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記録</a:t>
            </a:r>
            <a:endParaRPr kumimoji="1" lang="ja-JP" altLang="en-US" sz="1200" dirty="0"/>
          </a:p>
        </p:txBody>
      </p:sp>
      <p:pic>
        <p:nvPicPr>
          <p:cNvPr id="10" name="Picture 2" descr="https://yt3.ggpht.com/ytc/AAUvwnilXc5WPsj69fn_xew6see04Cmj3x1vIkW62boi=s88-c-k-c0x00ffffff-no-r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52" y="2497309"/>
            <a:ext cx="1705347" cy="17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224729" y="211429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今日</a:t>
            </a:r>
            <a:r>
              <a:rPr lang="ja-JP" altLang="en-US" sz="1400" dirty="0" smtClean="0"/>
              <a:t>の体調はどうですか？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86613" y="4426021"/>
            <a:ext cx="325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点</a:t>
            </a:r>
            <a:endParaRPr lang="en-US" altLang="ja-JP" sz="11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445057" y="4808839"/>
            <a:ext cx="1367285" cy="546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bg1">
                    <a:lumMod val="65000"/>
                  </a:schemeClr>
                </a:solidFill>
              </a:rPr>
              <a:t>コメント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83968" y="1650494"/>
            <a:ext cx="3028208" cy="4607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57342" y="173147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err="1" smtClean="0"/>
              <a:t>まさえぬさんの</a:t>
            </a:r>
            <a:endParaRPr kumimoji="1" lang="ja-JP" alt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487205" y="2396990"/>
            <a:ext cx="581086" cy="31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bg1">
                    <a:lumMod val="65000"/>
                  </a:schemeClr>
                </a:solidFill>
              </a:rPr>
              <a:t>開始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" name="Picture 2" descr="https://yt3.ggpht.com/ytc/AAUvwnilXc5WPsj69fn_xew6see04Cmj3x1vIkW62boi=s88-c-k-c0x00ffffff-no-r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923" y="2347967"/>
            <a:ext cx="997530" cy="9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5352578" y="204238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体調を振り返ります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35822" y="2422072"/>
            <a:ext cx="325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～</a:t>
            </a:r>
            <a:endParaRPr lang="en-US" altLang="ja-JP" sz="11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5487205" y="2780968"/>
            <a:ext cx="1457750" cy="33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bg1">
                    <a:lumMod val="65000"/>
                  </a:schemeClr>
                </a:solidFill>
              </a:rPr>
              <a:t>検索キーワード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4241" y="5511173"/>
            <a:ext cx="2397114" cy="3552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振り返りへ</a:t>
            </a:r>
            <a:endParaRPr kumimoji="1"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6363869" y="2396990"/>
            <a:ext cx="581086" cy="31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bg1">
                    <a:lumMod val="65000"/>
                  </a:schemeClr>
                </a:solidFill>
              </a:rPr>
              <a:t>終了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5412936" y="3616995"/>
            <a:ext cx="28445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5412936" y="3835792"/>
            <a:ext cx="28445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5412936" y="5583497"/>
            <a:ext cx="28445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412936" y="3616995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日付　　スコア　　コメント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360018" y="3890683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2021-03-25       80    </a:t>
            </a:r>
            <a:r>
              <a:rPr lang="ja-JP" altLang="en-US" sz="1200" dirty="0" smtClean="0"/>
              <a:t>今日は調子いい</a:t>
            </a:r>
            <a:endParaRPr lang="en-US" altLang="ja-JP" sz="1200" dirty="0" smtClean="0"/>
          </a:p>
          <a:p>
            <a:r>
              <a:rPr lang="en-US" altLang="ja-JP" sz="1200" dirty="0" smtClean="0"/>
              <a:t>2021-03-24       60   </a:t>
            </a:r>
            <a:endParaRPr lang="en-US" altLang="ja-JP" sz="1200" dirty="0"/>
          </a:p>
          <a:p>
            <a:r>
              <a:rPr lang="en-US" altLang="ja-JP" sz="1200" dirty="0" smtClean="0"/>
              <a:t>2021-03-23       35    </a:t>
            </a:r>
            <a:r>
              <a:rPr lang="ja-JP" altLang="en-US" sz="1200" dirty="0" smtClean="0"/>
              <a:t>最悪</a:t>
            </a:r>
            <a:endParaRPr lang="en-US" altLang="ja-JP" sz="1200" dirty="0"/>
          </a:p>
          <a:p>
            <a:r>
              <a:rPr lang="en-US" altLang="ja-JP" sz="1200" dirty="0" smtClean="0"/>
              <a:t>2021-03-22       10    </a:t>
            </a:r>
            <a:r>
              <a:rPr lang="ja-JP" altLang="en-US" sz="1200" dirty="0" smtClean="0"/>
              <a:t>嫌なことがあった</a:t>
            </a:r>
            <a:endParaRPr lang="en-US" altLang="ja-JP" sz="1200" dirty="0"/>
          </a:p>
          <a:p>
            <a:r>
              <a:rPr lang="en-US" altLang="ja-JP" sz="1200" dirty="0" smtClean="0"/>
              <a:t>2021-03-21       55    </a:t>
            </a:r>
            <a:r>
              <a:rPr lang="ja-JP" altLang="en-US" sz="1200" dirty="0" smtClean="0"/>
              <a:t>課題忙しい</a:t>
            </a:r>
            <a:endParaRPr lang="en-US" altLang="ja-JP" sz="1200" dirty="0"/>
          </a:p>
          <a:p>
            <a:r>
              <a:rPr lang="en-US" altLang="ja-JP" sz="1200" dirty="0" smtClean="0"/>
              <a:t>2021-03-20       70</a:t>
            </a:r>
          </a:p>
          <a:p>
            <a:r>
              <a:rPr lang="en-US" altLang="ja-JP" sz="1200" dirty="0" smtClean="0"/>
              <a:t>2021-03-19       60    </a:t>
            </a:r>
            <a:r>
              <a:rPr lang="ja-JP" altLang="en-US" sz="1200" dirty="0" smtClean="0"/>
              <a:t>まあまあ</a:t>
            </a:r>
            <a:endParaRPr lang="en-US" altLang="ja-JP" sz="1200" dirty="0" smtClean="0"/>
          </a:p>
          <a:p>
            <a:r>
              <a:rPr lang="en-US" altLang="ja-JP" sz="1200" dirty="0" smtClean="0"/>
              <a:t>2021-03-18       20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   </a:t>
            </a:r>
            <a:r>
              <a:rPr lang="ja-JP" altLang="en-US" sz="1200" dirty="0" smtClean="0"/>
              <a:t>飲みすぎた</a:t>
            </a:r>
            <a:endParaRPr lang="en-US" altLang="ja-JP" sz="1200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8146473" y="3835792"/>
            <a:ext cx="89653" cy="1747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157148" y="3893961"/>
            <a:ext cx="89653" cy="163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487205" y="3178251"/>
            <a:ext cx="969986" cy="3552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絞り込む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5487205" y="5681701"/>
            <a:ext cx="969986" cy="35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記録へ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1098" y="2261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サービス操作画面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864963" y="6794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（あくまで一例です）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652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361</Words>
  <Application>Microsoft Office PowerPoint</Application>
  <PresentationFormat>ワイド画面</PresentationFormat>
  <Paragraphs>139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匡秀</dc:creator>
  <cp:lastModifiedBy>中村 匡秀</cp:lastModifiedBy>
  <cp:revision>19</cp:revision>
  <dcterms:created xsi:type="dcterms:W3CDTF">2021-03-22T08:38:05Z</dcterms:created>
  <dcterms:modified xsi:type="dcterms:W3CDTF">2021-03-25T03:13:35Z</dcterms:modified>
</cp:coreProperties>
</file>