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 id="269" r:id="rId15"/>
    <p:sldId id="270"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C737DFA6-BC01-4862-BC43-C8138E0015C7}">
          <p14:sldIdLst>
            <p14:sldId id="256"/>
            <p14:sldId id="257"/>
            <p14:sldId id="258"/>
            <p14:sldId id="259"/>
            <p14:sldId id="260"/>
            <p14:sldId id="262"/>
            <p14:sldId id="263"/>
            <p14:sldId id="264"/>
            <p14:sldId id="261"/>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0D680478-5362-486C-86B4-6E4523316517}"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170758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D680478-5362-486C-86B4-6E4523316517}"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65561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D680478-5362-486C-86B4-6E4523316517}"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199889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0D680478-5362-486C-86B4-6E4523316517}"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1330576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0D680478-5362-486C-86B4-6E4523316517}"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96210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D680478-5362-486C-86B4-6E4523316517}"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110852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0D680478-5362-486C-86B4-6E4523316517}" type="datetimeFigureOut">
              <a:rPr lang="tr-TR" smtClean="0"/>
              <a:t>14.10.2024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152930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0D680478-5362-486C-86B4-6E4523316517}" type="datetimeFigureOut">
              <a:rPr lang="tr-TR" smtClean="0"/>
              <a:t>14.10.2024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39633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D680478-5362-486C-86B4-6E4523316517}" type="datetimeFigureOut">
              <a:rPr lang="tr-TR" smtClean="0"/>
              <a:t>14.10.2024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144257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D680478-5362-486C-86B4-6E4523316517}"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56424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0D680478-5362-486C-86B4-6E4523316517}"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4E06F07-2357-4545-8CE6-8289F3F13B5C}" type="slidenum">
              <a:rPr lang="tr-TR" smtClean="0"/>
              <a:t>‹#›</a:t>
            </a:fld>
            <a:endParaRPr lang="tr-TR"/>
          </a:p>
        </p:txBody>
      </p:sp>
    </p:spTree>
    <p:extLst>
      <p:ext uri="{BB962C8B-B14F-4D97-AF65-F5344CB8AC3E}">
        <p14:creationId xmlns:p14="http://schemas.microsoft.com/office/powerpoint/2010/main" val="43789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80478-5362-486C-86B4-6E4523316517}" type="datetimeFigureOut">
              <a:rPr lang="tr-TR" smtClean="0"/>
              <a:t>14.10.2024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06F07-2357-4545-8CE6-8289F3F13B5C}" type="slidenum">
              <a:rPr lang="tr-TR" smtClean="0"/>
              <a:t>‹#›</a:t>
            </a:fld>
            <a:endParaRPr lang="tr-TR"/>
          </a:p>
        </p:txBody>
      </p:sp>
    </p:spTree>
    <p:extLst>
      <p:ext uri="{BB962C8B-B14F-4D97-AF65-F5344CB8AC3E}">
        <p14:creationId xmlns:p14="http://schemas.microsoft.com/office/powerpoint/2010/main" val="2848041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Web Yazılım Uzmanlığı</a:t>
            </a:r>
            <a:endParaRPr lang="tr-TR" dirty="0"/>
          </a:p>
        </p:txBody>
      </p:sp>
      <p:sp>
        <p:nvSpPr>
          <p:cNvPr id="3" name="Alt Başlık 2"/>
          <p:cNvSpPr>
            <a:spLocks noGrp="1"/>
          </p:cNvSpPr>
          <p:nvPr>
            <p:ph type="subTitle" idx="1"/>
          </p:nvPr>
        </p:nvSpPr>
        <p:spPr/>
        <p:txBody>
          <a:bodyPr/>
          <a:lstStyle/>
          <a:p>
            <a:r>
              <a:rPr lang="tr-TR" dirty="0" smtClean="0"/>
              <a:t>Bitirme Projesi</a:t>
            </a:r>
            <a:endParaRPr lang="tr-TR" dirty="0"/>
          </a:p>
        </p:txBody>
      </p:sp>
    </p:spTree>
    <p:extLst>
      <p:ext uri="{BB962C8B-B14F-4D97-AF65-F5344CB8AC3E}">
        <p14:creationId xmlns:p14="http://schemas.microsoft.com/office/powerpoint/2010/main" val="275943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 Listele</a:t>
            </a:r>
            <a:endParaRPr lang="tr-TR" dirty="0"/>
          </a:p>
        </p:txBody>
      </p:sp>
      <p:sp>
        <p:nvSpPr>
          <p:cNvPr id="3" name="İçerik Yer Tutucusu 2"/>
          <p:cNvSpPr>
            <a:spLocks noGrp="1"/>
          </p:cNvSpPr>
          <p:nvPr>
            <p:ph idx="1"/>
          </p:nvPr>
        </p:nvSpPr>
        <p:spPr/>
        <p:txBody>
          <a:bodyPr/>
          <a:lstStyle/>
          <a:p>
            <a:r>
              <a:rPr lang="tr-TR" dirty="0" smtClean="0"/>
              <a:t>İlaç listele seçeneği ile Eczanede bulunan ilaçların isim, son kullanma tarihi, adedi, birim fiyatı ekrana gelir. Sağ kısımda bulunan seçenekler alanından ilgili ilaç silinebilir.</a:t>
            </a:r>
            <a:endParaRPr lang="tr-TR" dirty="0"/>
          </a:p>
        </p:txBody>
      </p:sp>
    </p:spTree>
    <p:extLst>
      <p:ext uri="{BB962C8B-B14F-4D97-AF65-F5344CB8AC3E}">
        <p14:creationId xmlns:p14="http://schemas.microsoft.com/office/powerpoint/2010/main" val="326336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 Ekle</a:t>
            </a:r>
            <a:endParaRPr lang="tr-TR" dirty="0"/>
          </a:p>
        </p:txBody>
      </p:sp>
      <p:sp>
        <p:nvSpPr>
          <p:cNvPr id="3" name="İçerik Yer Tutucusu 2"/>
          <p:cNvSpPr>
            <a:spLocks noGrp="1"/>
          </p:cNvSpPr>
          <p:nvPr>
            <p:ph idx="1"/>
          </p:nvPr>
        </p:nvSpPr>
        <p:spPr/>
        <p:txBody>
          <a:bodyPr/>
          <a:lstStyle/>
          <a:p>
            <a:r>
              <a:rPr lang="tr-TR" dirty="0" smtClean="0"/>
              <a:t>İlaç ekle seçeneği ile ilacın isim, son kullanma tarihi, adedi, birim fiyatı </a:t>
            </a:r>
            <a:r>
              <a:rPr lang="tr-TR" dirty="0" err="1" smtClean="0"/>
              <a:t>textboxlara</a:t>
            </a:r>
            <a:r>
              <a:rPr lang="tr-TR" dirty="0" smtClean="0"/>
              <a:t> yazılır ve ekle butonuna basılır. Butona basıldıktan sonra eklenen ilaçlar alt kısımda listelenir.</a:t>
            </a:r>
            <a:endParaRPr lang="tr-TR" dirty="0"/>
          </a:p>
        </p:txBody>
      </p:sp>
    </p:spTree>
    <p:extLst>
      <p:ext uri="{BB962C8B-B14F-4D97-AF65-F5344CB8AC3E}">
        <p14:creationId xmlns:p14="http://schemas.microsoft.com/office/powerpoint/2010/main" val="7604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Yönetici Girişi</a:t>
            </a:r>
            <a:endParaRPr lang="tr-TR" dirty="0"/>
          </a:p>
        </p:txBody>
      </p:sp>
      <p:sp>
        <p:nvSpPr>
          <p:cNvPr id="3" name="İçerik Yer Tutucusu 2"/>
          <p:cNvSpPr>
            <a:spLocks noGrp="1"/>
          </p:cNvSpPr>
          <p:nvPr>
            <p:ph idx="1"/>
          </p:nvPr>
        </p:nvSpPr>
        <p:spPr/>
        <p:txBody>
          <a:bodyPr/>
          <a:lstStyle/>
          <a:p>
            <a:r>
              <a:rPr lang="tr-TR" dirty="0" smtClean="0"/>
              <a:t>Yönetici giriş yaptıktan sonra YoneticiDefault.aspx e </a:t>
            </a:r>
            <a:r>
              <a:rPr lang="tr-TR" dirty="0" err="1" smtClean="0"/>
              <a:t>yönlendirilir.Burada</a:t>
            </a:r>
            <a:r>
              <a:rPr lang="tr-TR" dirty="0" smtClean="0"/>
              <a:t> </a:t>
            </a:r>
            <a:r>
              <a:rPr lang="tr-TR" dirty="0" err="1" smtClean="0"/>
              <a:t>Hospital</a:t>
            </a:r>
            <a:r>
              <a:rPr lang="tr-TR" dirty="0" smtClean="0"/>
              <a:t> </a:t>
            </a:r>
            <a:r>
              <a:rPr lang="tr-TR" dirty="0" err="1" smtClean="0"/>
              <a:t>System’a</a:t>
            </a:r>
            <a:r>
              <a:rPr lang="tr-TR" dirty="0" smtClean="0"/>
              <a:t> Hoş Geldiniz İyi Çalışmalar Dileriz şeklinde karşılanır. Sol tarafta </a:t>
            </a:r>
            <a:r>
              <a:rPr lang="tr-TR" dirty="0" err="1" smtClean="0"/>
              <a:t>navigasyonda</a:t>
            </a:r>
            <a:r>
              <a:rPr lang="tr-TR" dirty="0" smtClean="0"/>
              <a:t> Doktor </a:t>
            </a:r>
            <a:r>
              <a:rPr lang="tr-TR" dirty="0" err="1" smtClean="0"/>
              <a:t>Listele,Doktor</a:t>
            </a:r>
            <a:r>
              <a:rPr lang="tr-TR" dirty="0" smtClean="0"/>
              <a:t> Ekle, Hasta Listele, Hasta Ekle, Eczacı Listele, Eczacı Ekle, Reçete Listele, Reçete Oluştur, İlaç Listele, İlaç Ekle seçenekleri bulunur. Doktor veya Eczacılar Bu seçeneklere erişimi vardır fakat doktor ekleme silme veya eczacı ekleme silme işlemlerine erişimleri yoktur. Bu erişim yetkisi sadece yöneticide vardır. </a:t>
            </a:r>
            <a:endParaRPr lang="tr-TR" dirty="0"/>
          </a:p>
        </p:txBody>
      </p:sp>
    </p:spTree>
    <p:extLst>
      <p:ext uri="{BB962C8B-B14F-4D97-AF65-F5344CB8AC3E}">
        <p14:creationId xmlns:p14="http://schemas.microsoft.com/office/powerpoint/2010/main" val="98119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Doktor Listele</a:t>
            </a:r>
            <a:endParaRPr lang="tr-TR" dirty="0"/>
          </a:p>
        </p:txBody>
      </p:sp>
      <p:sp>
        <p:nvSpPr>
          <p:cNvPr id="3" name="İçerik Yer Tutucusu 2"/>
          <p:cNvSpPr>
            <a:spLocks noGrp="1"/>
          </p:cNvSpPr>
          <p:nvPr>
            <p:ph idx="1"/>
          </p:nvPr>
        </p:nvSpPr>
        <p:spPr/>
        <p:txBody>
          <a:bodyPr/>
          <a:lstStyle/>
          <a:p>
            <a:r>
              <a:rPr lang="tr-TR" dirty="0" smtClean="0"/>
              <a:t>Doktor Listele seçeneği ile çalışan doktorların isim, </a:t>
            </a:r>
            <a:r>
              <a:rPr lang="tr-TR" dirty="0" err="1" smtClean="0"/>
              <a:t>soyisim</a:t>
            </a:r>
            <a:r>
              <a:rPr lang="tr-TR" dirty="0" smtClean="0"/>
              <a:t>, alan, Telefon, Mail, Şifre bilgileri yer alır ve sağ tarafta bulunan seçenekler kısmından düzenleme ve silme işlemleri yapılabilir.</a:t>
            </a:r>
            <a:endParaRPr lang="tr-TR" dirty="0"/>
          </a:p>
        </p:txBody>
      </p:sp>
    </p:spTree>
    <p:extLst>
      <p:ext uri="{BB962C8B-B14F-4D97-AF65-F5344CB8AC3E}">
        <p14:creationId xmlns:p14="http://schemas.microsoft.com/office/powerpoint/2010/main" val="186195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Doktor Ekle</a:t>
            </a:r>
            <a:endParaRPr lang="tr-TR" dirty="0"/>
          </a:p>
        </p:txBody>
      </p:sp>
      <p:sp>
        <p:nvSpPr>
          <p:cNvPr id="3" name="İçerik Yer Tutucusu 2"/>
          <p:cNvSpPr>
            <a:spLocks noGrp="1"/>
          </p:cNvSpPr>
          <p:nvPr>
            <p:ph idx="1"/>
          </p:nvPr>
        </p:nvSpPr>
        <p:spPr/>
        <p:txBody>
          <a:bodyPr/>
          <a:lstStyle/>
          <a:p>
            <a:r>
              <a:rPr lang="tr-TR" dirty="0" smtClean="0"/>
              <a:t>Doktor Ekle seçeneği ile doktorun bilgileri girildikten sonra ekle butonuna basılır. Eklenen doktor alt kısımda listelenir.</a:t>
            </a:r>
          </a:p>
          <a:p>
            <a:pPr marL="0" indent="0">
              <a:buNone/>
            </a:pPr>
            <a:endParaRPr lang="tr-TR" dirty="0"/>
          </a:p>
        </p:txBody>
      </p:sp>
    </p:spTree>
    <p:extLst>
      <p:ext uri="{BB962C8B-B14F-4D97-AF65-F5344CB8AC3E}">
        <p14:creationId xmlns:p14="http://schemas.microsoft.com/office/powerpoint/2010/main" val="181877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Eczacı Listele ve Ekle</a:t>
            </a:r>
            <a:endParaRPr lang="tr-TR" dirty="0"/>
          </a:p>
        </p:txBody>
      </p:sp>
      <p:sp>
        <p:nvSpPr>
          <p:cNvPr id="3" name="İçerik Yer Tutucusu 2"/>
          <p:cNvSpPr>
            <a:spLocks noGrp="1"/>
          </p:cNvSpPr>
          <p:nvPr>
            <p:ph idx="1"/>
          </p:nvPr>
        </p:nvSpPr>
        <p:spPr/>
        <p:txBody>
          <a:bodyPr/>
          <a:lstStyle/>
          <a:p>
            <a:r>
              <a:rPr lang="tr-TR" dirty="0" smtClean="0"/>
              <a:t>Eczacı Listele, Eczacı Ekle aynı doktor ekle ve listele işlemlerinde olduğu gibi çalışır.</a:t>
            </a:r>
            <a:endParaRPr lang="tr-TR" dirty="0"/>
          </a:p>
        </p:txBody>
      </p:sp>
    </p:spTree>
    <p:extLst>
      <p:ext uri="{BB962C8B-B14F-4D97-AF65-F5344CB8AC3E}">
        <p14:creationId xmlns:p14="http://schemas.microsoft.com/office/powerpoint/2010/main" val="2027194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Proje Sahibi: OKAN BERBER</a:t>
            </a:r>
            <a:br>
              <a:rPr lang="tr-TR" dirty="0" smtClean="0"/>
            </a:br>
            <a:r>
              <a:rPr lang="tr-TR" dirty="0" smtClean="0"/>
              <a:t>Eğitmen: İbrahim Alp </a:t>
            </a:r>
            <a:r>
              <a:rPr lang="tr-TR" dirty="0" err="1" smtClean="0"/>
              <a:t>Sarıkışla</a:t>
            </a:r>
            <a:r>
              <a:rPr lang="tr-TR" dirty="0" smtClean="0"/>
              <a:t/>
            </a:r>
            <a:br>
              <a:rPr lang="tr-TR" dirty="0" smtClean="0"/>
            </a:br>
            <a:r>
              <a:rPr lang="tr-TR" dirty="0" smtClean="0"/>
              <a:t>Eğitim Yeri: Eskişehir </a:t>
            </a:r>
            <a:r>
              <a:rPr lang="tr-TR" dirty="0" err="1" smtClean="0"/>
              <a:t>Veksis</a:t>
            </a:r>
            <a:r>
              <a:rPr lang="tr-TR" dirty="0" smtClean="0"/>
              <a:t> Bilişim Merkezi</a:t>
            </a:r>
            <a:endParaRPr lang="tr-TR" dirty="0"/>
          </a:p>
        </p:txBody>
      </p:sp>
      <p:sp>
        <p:nvSpPr>
          <p:cNvPr id="3" name="İçerik Yer Tutucusu 2"/>
          <p:cNvSpPr>
            <a:spLocks noGrp="1"/>
          </p:cNvSpPr>
          <p:nvPr>
            <p:ph idx="1"/>
          </p:nvPr>
        </p:nvSpPr>
        <p:spPr/>
        <p:txBody>
          <a:bodyPr/>
          <a:lstStyle/>
          <a:p>
            <a:pPr marL="0" indent="0">
              <a:buNone/>
            </a:pPr>
            <a:r>
              <a:rPr lang="tr-TR" dirty="0" smtClean="0"/>
              <a:t>Bu eğitimde emeği geçen ve bizlere çok şeyler öğreten İbrahim Alp </a:t>
            </a:r>
            <a:r>
              <a:rPr lang="tr-TR" dirty="0" err="1" smtClean="0"/>
              <a:t>Sarıkışla</a:t>
            </a:r>
            <a:r>
              <a:rPr lang="tr-TR" dirty="0" smtClean="0"/>
              <a:t> Hocama çok teşekkür ediyorum. </a:t>
            </a:r>
            <a:r>
              <a:rPr lang="tr-TR" smtClean="0"/>
              <a:t>Sevgiler Saygılar…</a:t>
            </a:r>
            <a:endParaRPr lang="tr-TR" dirty="0"/>
          </a:p>
        </p:txBody>
      </p:sp>
    </p:spTree>
    <p:extLst>
      <p:ext uri="{BB962C8B-B14F-4D97-AF65-F5344CB8AC3E}">
        <p14:creationId xmlns:p14="http://schemas.microsoft.com/office/powerpoint/2010/main" val="210938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 Adı: </a:t>
            </a:r>
            <a:r>
              <a:rPr lang="tr-TR" dirty="0" err="1" smtClean="0"/>
              <a:t>HospitalSystemWebApp</a:t>
            </a:r>
            <a:endParaRPr lang="tr-TR" dirty="0"/>
          </a:p>
        </p:txBody>
      </p:sp>
      <p:sp>
        <p:nvSpPr>
          <p:cNvPr id="3" name="İçerik Yer Tutucusu 2"/>
          <p:cNvSpPr>
            <a:spLocks noGrp="1"/>
          </p:cNvSpPr>
          <p:nvPr>
            <p:ph idx="1"/>
          </p:nvPr>
        </p:nvSpPr>
        <p:spPr/>
        <p:txBody>
          <a:bodyPr/>
          <a:lstStyle/>
          <a:p>
            <a:r>
              <a:rPr lang="tr-TR" dirty="0" smtClean="0"/>
              <a:t>Bu proje </a:t>
            </a:r>
            <a:r>
              <a:rPr lang="tr-TR" dirty="0" err="1" smtClean="0"/>
              <a:t>doktor,hasta</a:t>
            </a:r>
            <a:r>
              <a:rPr lang="tr-TR" dirty="0" smtClean="0"/>
              <a:t> ve eczane iletişimini kolaylaştırma amacı ile yapılmıştır.</a:t>
            </a:r>
          </a:p>
          <a:p>
            <a:r>
              <a:rPr lang="tr-TR" dirty="0" smtClean="0"/>
              <a:t>Projede C#,</a:t>
            </a:r>
            <a:r>
              <a:rPr lang="tr-TR" dirty="0" err="1" smtClean="0"/>
              <a:t>Asp.Net,Css</a:t>
            </a:r>
            <a:r>
              <a:rPr lang="tr-TR" dirty="0"/>
              <a:t> </a:t>
            </a:r>
            <a:r>
              <a:rPr lang="tr-TR" dirty="0" smtClean="0"/>
              <a:t>ve SQL kullanılmıştır.</a:t>
            </a:r>
            <a:endParaRPr lang="tr-TR" dirty="0"/>
          </a:p>
        </p:txBody>
      </p:sp>
    </p:spTree>
    <p:extLst>
      <p:ext uri="{BB962C8B-B14F-4D97-AF65-F5344CB8AC3E}">
        <p14:creationId xmlns:p14="http://schemas.microsoft.com/office/powerpoint/2010/main" val="37257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Tabanı</a:t>
            </a:r>
            <a:endParaRPr lang="tr-TR" dirty="0"/>
          </a:p>
        </p:txBody>
      </p:sp>
      <p:sp>
        <p:nvSpPr>
          <p:cNvPr id="3" name="İçerik Yer Tutucusu 2"/>
          <p:cNvSpPr>
            <a:spLocks noGrp="1"/>
          </p:cNvSpPr>
          <p:nvPr>
            <p:ph idx="1"/>
          </p:nvPr>
        </p:nvSpPr>
        <p:spPr/>
        <p:txBody>
          <a:bodyPr/>
          <a:lstStyle/>
          <a:p>
            <a:endParaRPr lang="tr-TR" dirty="0" smtClean="0"/>
          </a:p>
          <a:p>
            <a:endParaRPr lang="tr-TR" dirty="0"/>
          </a:p>
        </p:txBody>
      </p:sp>
      <p:graphicFrame>
        <p:nvGraphicFramePr>
          <p:cNvPr id="4" name="Nesne 3"/>
          <p:cNvGraphicFramePr>
            <a:graphicFrameLocks noChangeAspect="1"/>
          </p:cNvGraphicFramePr>
          <p:nvPr>
            <p:extLst>
              <p:ext uri="{D42A27DB-BD31-4B8C-83A1-F6EECF244321}">
                <p14:modId xmlns:p14="http://schemas.microsoft.com/office/powerpoint/2010/main" val="1396935020"/>
              </p:ext>
            </p:extLst>
          </p:nvPr>
        </p:nvGraphicFramePr>
        <p:xfrm>
          <a:off x="1131671" y="2091531"/>
          <a:ext cx="6762750" cy="3819525"/>
        </p:xfrm>
        <a:graphic>
          <a:graphicData uri="http://schemas.openxmlformats.org/presentationml/2006/ole">
            <mc:AlternateContent xmlns:mc="http://schemas.openxmlformats.org/markup-compatibility/2006">
              <mc:Choice xmlns:v="urn:schemas-microsoft-com:vml" Requires="v">
                <p:oleObj spid="_x0000_s1029" name="Çalışma Sayfası" r:id="rId3" imgW="6762855" imgH="3819475" progId="Excel.Sheet.12">
                  <p:embed/>
                </p:oleObj>
              </mc:Choice>
              <mc:Fallback>
                <p:oleObj name="Çalışma Sayfası" r:id="rId3" imgW="6762855" imgH="3819475" progId="Excel.Sheet.12">
                  <p:embed/>
                  <p:pic>
                    <p:nvPicPr>
                      <p:cNvPr id="0" name=""/>
                      <p:cNvPicPr/>
                      <p:nvPr/>
                    </p:nvPicPr>
                    <p:blipFill>
                      <a:blip r:embed="rId4"/>
                      <a:stretch>
                        <a:fillRect/>
                      </a:stretch>
                    </p:blipFill>
                    <p:spPr>
                      <a:xfrm>
                        <a:off x="1131671" y="2091531"/>
                        <a:ext cx="6762750" cy="3819525"/>
                      </a:xfrm>
                      <a:prstGeom prst="rect">
                        <a:avLst/>
                      </a:prstGeom>
                    </p:spPr>
                  </p:pic>
                </p:oleObj>
              </mc:Fallback>
            </mc:AlternateContent>
          </a:graphicData>
        </a:graphic>
      </p:graphicFrame>
    </p:spTree>
    <p:extLst>
      <p:ext uri="{BB962C8B-B14F-4D97-AF65-F5344CB8AC3E}">
        <p14:creationId xmlns:p14="http://schemas.microsoft.com/office/powerpoint/2010/main" val="36592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AnaSayfa.aspx</a:t>
            </a:r>
            <a:endParaRPr lang="tr-TR" dirty="0"/>
          </a:p>
        </p:txBody>
      </p:sp>
      <p:sp>
        <p:nvSpPr>
          <p:cNvPr id="3" name="İçerik Yer Tutucusu 2"/>
          <p:cNvSpPr>
            <a:spLocks noGrp="1"/>
          </p:cNvSpPr>
          <p:nvPr>
            <p:ph idx="1"/>
          </p:nvPr>
        </p:nvSpPr>
        <p:spPr/>
        <p:txBody>
          <a:bodyPr/>
          <a:lstStyle/>
          <a:p>
            <a:r>
              <a:rPr lang="tr-TR" dirty="0" smtClean="0"/>
              <a:t>İlk aşamada giriş yapacak kullanıcı doktor mu yoksa eczacı mı olduğunu seçer. Seçime göre DoktorGiris.aspx veya EczaciGiris.aspx Sayfasına yönlendirilir.</a:t>
            </a:r>
          </a:p>
          <a:p>
            <a:r>
              <a:rPr lang="tr-TR" dirty="0" smtClean="0"/>
              <a:t>Açılan giriş ekranından mail ve şifre girilerek giriş butonuna basılır.</a:t>
            </a:r>
          </a:p>
          <a:p>
            <a:r>
              <a:rPr lang="tr-TR" dirty="0" smtClean="0"/>
              <a:t>Yapılmış olan seçime göre DoktorDefault.aspx veya EczaciDefault.aspx sayfası açılır</a:t>
            </a:r>
          </a:p>
          <a:p>
            <a:r>
              <a:rPr lang="tr-TR" dirty="0" smtClean="0"/>
              <a:t>Giriş yapıldığı anda </a:t>
            </a:r>
            <a:r>
              <a:rPr lang="tr-TR" dirty="0" err="1" smtClean="0"/>
              <a:t>Session’da</a:t>
            </a:r>
            <a:r>
              <a:rPr lang="tr-TR" dirty="0" smtClean="0"/>
              <a:t> hangi tür kullanıcı giriş yaptıysa kullanıcıya göre </a:t>
            </a:r>
            <a:r>
              <a:rPr lang="tr-TR" dirty="0" err="1" smtClean="0"/>
              <a:t>MasterPage</a:t>
            </a:r>
            <a:r>
              <a:rPr lang="tr-TR" dirty="0" smtClean="0"/>
              <a:t> </a:t>
            </a:r>
            <a:r>
              <a:rPr lang="tr-TR" dirty="0" err="1" smtClean="0"/>
              <a:t>Yüklenir.Bu</a:t>
            </a:r>
            <a:r>
              <a:rPr lang="tr-TR" dirty="0" smtClean="0"/>
              <a:t> sayede Doktor veya Eczacı Yönetim Paneline </a:t>
            </a:r>
            <a:r>
              <a:rPr lang="tr-TR" dirty="0" err="1" smtClean="0"/>
              <a:t>erişemez.Veya</a:t>
            </a:r>
            <a:r>
              <a:rPr lang="tr-TR" dirty="0" smtClean="0"/>
              <a:t> Doktor ile Eczacı birbirlerinin işlem sayfalarına ulaşamaz.</a:t>
            </a:r>
            <a:endParaRPr lang="tr-TR" dirty="0"/>
          </a:p>
        </p:txBody>
      </p:sp>
    </p:spTree>
    <p:extLst>
      <p:ext uri="{BB962C8B-B14F-4D97-AF65-F5344CB8AC3E}">
        <p14:creationId xmlns:p14="http://schemas.microsoft.com/office/powerpoint/2010/main" val="80114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DOKTOR</a:t>
            </a:r>
            <a:endParaRPr lang="tr-TR" dirty="0"/>
          </a:p>
        </p:txBody>
      </p:sp>
      <p:sp>
        <p:nvSpPr>
          <p:cNvPr id="3" name="İçerik Yer Tutucusu 2"/>
          <p:cNvSpPr>
            <a:spLocks noGrp="1"/>
          </p:cNvSpPr>
          <p:nvPr>
            <p:ph idx="1"/>
          </p:nvPr>
        </p:nvSpPr>
        <p:spPr/>
        <p:txBody>
          <a:bodyPr/>
          <a:lstStyle/>
          <a:p>
            <a:r>
              <a:rPr lang="tr-TR" dirty="0" smtClean="0"/>
              <a:t>Giriş yapan doktor DoktorDefault.aspx sayfası ile karşılaşır ve </a:t>
            </a:r>
            <a:r>
              <a:rPr lang="tr-TR" dirty="0" err="1" smtClean="0"/>
              <a:t>HospitalSystem’a</a:t>
            </a:r>
            <a:r>
              <a:rPr lang="tr-TR" dirty="0" smtClean="0"/>
              <a:t> Hoş geldiniz İyi çalışmalar şeklinde karşılanır.</a:t>
            </a:r>
          </a:p>
          <a:p>
            <a:r>
              <a:rPr lang="tr-TR" dirty="0" smtClean="0"/>
              <a:t>Sol taraftaki </a:t>
            </a:r>
            <a:r>
              <a:rPr lang="tr-TR" dirty="0" err="1" smtClean="0"/>
              <a:t>navigasyon</a:t>
            </a:r>
            <a:r>
              <a:rPr lang="tr-TR" dirty="0" smtClean="0"/>
              <a:t> bölümünde </a:t>
            </a:r>
            <a:r>
              <a:rPr lang="tr-TR" dirty="0" err="1" smtClean="0"/>
              <a:t>HastaListele,HastaEkle,ReçeteListele</a:t>
            </a:r>
            <a:r>
              <a:rPr lang="tr-TR" dirty="0" smtClean="0"/>
              <a:t> ve Reçete Oluştur seçeneklerinden birisini seçerek ilgili sayfaya yönlendirilir.</a:t>
            </a:r>
            <a:endParaRPr lang="tr-TR" dirty="0"/>
          </a:p>
        </p:txBody>
      </p:sp>
    </p:spTree>
    <p:extLst>
      <p:ext uri="{BB962C8B-B14F-4D97-AF65-F5344CB8AC3E}">
        <p14:creationId xmlns:p14="http://schemas.microsoft.com/office/powerpoint/2010/main" val="52888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Hasta Listele</a:t>
            </a:r>
            <a:endParaRPr lang="tr-TR" dirty="0"/>
          </a:p>
        </p:txBody>
      </p:sp>
      <p:sp>
        <p:nvSpPr>
          <p:cNvPr id="3" name="İçerik Yer Tutucusu 2"/>
          <p:cNvSpPr>
            <a:spLocks noGrp="1"/>
          </p:cNvSpPr>
          <p:nvPr>
            <p:ph idx="1"/>
          </p:nvPr>
        </p:nvSpPr>
        <p:spPr/>
        <p:txBody>
          <a:bodyPr/>
          <a:lstStyle/>
          <a:p>
            <a:r>
              <a:rPr lang="tr-TR" dirty="0" smtClean="0"/>
              <a:t>Hasta Listele seçeneği Kullanıcıyı HastaListele.aspx sayfasına yönlendirir. Bu sayfada Hastanın isim, </a:t>
            </a:r>
            <a:r>
              <a:rPr lang="tr-TR" dirty="0" err="1" smtClean="0"/>
              <a:t>soyisim</a:t>
            </a:r>
            <a:r>
              <a:rPr lang="tr-TR" dirty="0" smtClean="0"/>
              <a:t>, </a:t>
            </a:r>
            <a:r>
              <a:rPr lang="tr-TR" dirty="0" err="1" smtClean="0"/>
              <a:t>tck</a:t>
            </a:r>
            <a:r>
              <a:rPr lang="tr-TR" dirty="0" smtClean="0"/>
              <a:t>, telefon, şikayet, </a:t>
            </a:r>
            <a:r>
              <a:rPr lang="tr-TR" dirty="0" smtClean="0"/>
              <a:t>teşhis ve kayıt tarihi yer alır. </a:t>
            </a:r>
            <a:r>
              <a:rPr lang="tr-TR" dirty="0" smtClean="0"/>
              <a:t>Sağ tarafta bulunan düzenle butonundan seçilen hastanın bilgileri düzenlenebilir ve sil butonundan hasta silinebilir.</a:t>
            </a:r>
            <a:endParaRPr lang="tr-TR" dirty="0"/>
          </a:p>
        </p:txBody>
      </p:sp>
    </p:spTree>
    <p:extLst>
      <p:ext uri="{BB962C8B-B14F-4D97-AF65-F5344CB8AC3E}">
        <p14:creationId xmlns:p14="http://schemas.microsoft.com/office/powerpoint/2010/main" val="357563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Reçete Listele</a:t>
            </a:r>
            <a:endParaRPr lang="tr-TR" dirty="0"/>
          </a:p>
        </p:txBody>
      </p:sp>
      <p:sp>
        <p:nvSpPr>
          <p:cNvPr id="3" name="İçerik Yer Tutucusu 2"/>
          <p:cNvSpPr>
            <a:spLocks noGrp="1"/>
          </p:cNvSpPr>
          <p:nvPr>
            <p:ph idx="1"/>
          </p:nvPr>
        </p:nvSpPr>
        <p:spPr/>
        <p:txBody>
          <a:bodyPr/>
          <a:lstStyle/>
          <a:p>
            <a:r>
              <a:rPr lang="tr-TR" dirty="0" smtClean="0"/>
              <a:t>Reçete listele seçeneği ile oluşturulan reçetelerin ilaç </a:t>
            </a:r>
            <a:r>
              <a:rPr lang="tr-TR" dirty="0" err="1" smtClean="0"/>
              <a:t>ID’si</a:t>
            </a:r>
            <a:r>
              <a:rPr lang="tr-TR" dirty="0" smtClean="0"/>
              <a:t> ve </a:t>
            </a:r>
            <a:r>
              <a:rPr lang="tr-TR" dirty="0" err="1" smtClean="0"/>
              <a:t>random</a:t>
            </a:r>
            <a:r>
              <a:rPr lang="tr-TR" dirty="0" smtClean="0"/>
              <a:t> şekilde oluşturulmuş reçete adı, oluşturma tarihi görüntülenir. Sağ taraftaki seçenekler kısmından oluşturulmuş reçete silinebilir.</a:t>
            </a:r>
            <a:endParaRPr lang="tr-TR" dirty="0"/>
          </a:p>
        </p:txBody>
      </p:sp>
    </p:spTree>
    <p:extLst>
      <p:ext uri="{BB962C8B-B14F-4D97-AF65-F5344CB8AC3E}">
        <p14:creationId xmlns:p14="http://schemas.microsoft.com/office/powerpoint/2010/main" val="975583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Reçete Oluştur </a:t>
            </a:r>
            <a:endParaRPr lang="tr-TR" dirty="0"/>
          </a:p>
        </p:txBody>
      </p:sp>
      <p:sp>
        <p:nvSpPr>
          <p:cNvPr id="3" name="İçerik Yer Tutucusu 2"/>
          <p:cNvSpPr>
            <a:spLocks noGrp="1"/>
          </p:cNvSpPr>
          <p:nvPr>
            <p:ph idx="1"/>
          </p:nvPr>
        </p:nvSpPr>
        <p:spPr/>
        <p:txBody>
          <a:bodyPr/>
          <a:lstStyle/>
          <a:p>
            <a:r>
              <a:rPr lang="tr-TR" dirty="0" smtClean="0"/>
              <a:t>Reçete oluştur seçeneği ile ilaç adı seçildikten sonra oluştur butonuna basılır. Oluşturulan reçete </a:t>
            </a:r>
            <a:r>
              <a:rPr lang="tr-TR" dirty="0" err="1" smtClean="0"/>
              <a:t>random</a:t>
            </a:r>
            <a:r>
              <a:rPr lang="tr-TR" dirty="0" smtClean="0"/>
              <a:t> bir sayı ismi alır, ilaç </a:t>
            </a:r>
            <a:r>
              <a:rPr lang="tr-TR" dirty="0" err="1" smtClean="0"/>
              <a:t>id</a:t>
            </a:r>
            <a:r>
              <a:rPr lang="tr-TR" dirty="0" smtClean="0"/>
              <a:t> ve oluşturma tarihi ile birlikte görüntülenir.</a:t>
            </a:r>
            <a:endParaRPr lang="tr-TR" dirty="0"/>
          </a:p>
        </p:txBody>
      </p:sp>
    </p:spTree>
    <p:extLst>
      <p:ext uri="{BB962C8B-B14F-4D97-AF65-F5344CB8AC3E}">
        <p14:creationId xmlns:p14="http://schemas.microsoft.com/office/powerpoint/2010/main" val="103619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Eczacı</a:t>
            </a:r>
            <a:endParaRPr lang="tr-TR" dirty="0"/>
          </a:p>
        </p:txBody>
      </p:sp>
      <p:sp>
        <p:nvSpPr>
          <p:cNvPr id="3" name="İçerik Yer Tutucusu 2"/>
          <p:cNvSpPr>
            <a:spLocks noGrp="1"/>
          </p:cNvSpPr>
          <p:nvPr>
            <p:ph idx="1"/>
          </p:nvPr>
        </p:nvSpPr>
        <p:spPr/>
        <p:txBody>
          <a:bodyPr/>
          <a:lstStyle/>
          <a:p>
            <a:r>
              <a:rPr lang="tr-TR" dirty="0" smtClean="0"/>
              <a:t>Eczacı giriş yaptıktan sonra EczaciDefault.aspx sayfasına yönlendirilir ve </a:t>
            </a:r>
            <a:r>
              <a:rPr lang="tr-TR" dirty="0" err="1" smtClean="0"/>
              <a:t>HospitalSystem’a</a:t>
            </a:r>
            <a:r>
              <a:rPr lang="tr-TR" dirty="0" smtClean="0"/>
              <a:t> Hoş Geldiniz İyi Çalışmalar dileriz şeklinde </a:t>
            </a:r>
            <a:r>
              <a:rPr lang="tr-TR" dirty="0" err="1" smtClean="0"/>
              <a:t>karşılanır.Sol</a:t>
            </a:r>
            <a:r>
              <a:rPr lang="tr-TR" dirty="0" smtClean="0"/>
              <a:t> taraftaki </a:t>
            </a:r>
            <a:r>
              <a:rPr lang="tr-TR" dirty="0" err="1" smtClean="0"/>
              <a:t>navigasyon</a:t>
            </a:r>
            <a:r>
              <a:rPr lang="tr-TR" dirty="0" smtClean="0"/>
              <a:t> alanında İlaç listele ve İlaç ekle seçenekleri bulunur. Yapılan seçime göre ilgili sayfaya yönlendirilir</a:t>
            </a:r>
            <a:endParaRPr lang="tr-TR" dirty="0"/>
          </a:p>
        </p:txBody>
      </p:sp>
    </p:spTree>
    <p:extLst>
      <p:ext uri="{BB962C8B-B14F-4D97-AF65-F5344CB8AC3E}">
        <p14:creationId xmlns:p14="http://schemas.microsoft.com/office/powerpoint/2010/main" val="6675061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525</Words>
  <Application>Microsoft Office PowerPoint</Application>
  <PresentationFormat>Geniş ekran</PresentationFormat>
  <Paragraphs>36</Paragraphs>
  <Slides>16</Slides>
  <Notes>0</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16</vt:i4>
      </vt:variant>
    </vt:vector>
  </HeadingPairs>
  <TitlesOfParts>
    <vt:vector size="21" baseType="lpstr">
      <vt:lpstr>Arial</vt:lpstr>
      <vt:lpstr>Calibri</vt:lpstr>
      <vt:lpstr>Calibri Light</vt:lpstr>
      <vt:lpstr>Office Teması</vt:lpstr>
      <vt:lpstr>Çalışma Sayfası</vt:lpstr>
      <vt:lpstr>Web Yazılım Uzmanlığı</vt:lpstr>
      <vt:lpstr>Proje Adı: HospitalSystemWebApp</vt:lpstr>
      <vt:lpstr>Veri Tabanı</vt:lpstr>
      <vt:lpstr>AnaSayfa.aspx</vt:lpstr>
      <vt:lpstr>DOKTOR</vt:lpstr>
      <vt:lpstr>Hasta Listele</vt:lpstr>
      <vt:lpstr>Reçete Listele</vt:lpstr>
      <vt:lpstr>Reçete Oluştur </vt:lpstr>
      <vt:lpstr>Eczacı</vt:lpstr>
      <vt:lpstr>İlaç Listele</vt:lpstr>
      <vt:lpstr>İlaç Ekle</vt:lpstr>
      <vt:lpstr>Yönetici Girişi</vt:lpstr>
      <vt:lpstr>Doktor Listele</vt:lpstr>
      <vt:lpstr>Doktor Ekle</vt:lpstr>
      <vt:lpstr>Eczacı Listele ve Ekle</vt:lpstr>
      <vt:lpstr>Proje Sahibi: OKAN BERBER Eğitmen: İbrahim Alp Sarıkışla Eğitim Yeri: Eskişehir Veksis Bilişim Merkezi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Yazılım Uzmanlığı</dc:title>
  <dc:creator>Okan BERBER</dc:creator>
  <cp:lastModifiedBy>Okan BERBER</cp:lastModifiedBy>
  <cp:revision>6</cp:revision>
  <dcterms:created xsi:type="dcterms:W3CDTF">2024-10-13T16:46:06Z</dcterms:created>
  <dcterms:modified xsi:type="dcterms:W3CDTF">2024-10-14T12:39:20Z</dcterms:modified>
</cp:coreProperties>
</file>