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E5F7-49FB-44FB-A9AD-E6E16A7C8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50E04-FB2F-4071-930C-1B3901657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EF0FD-C755-4B0D-BFA1-0223CEB3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1D08-FDA0-45B4-8AC2-A94F0D9A85F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64923-AE8A-4DCF-ADE9-99968BC0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61B89-4454-4B75-8272-43FA48DA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94E2-BE49-4ABE-9A54-5DE19A62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1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9654-89D1-4D53-8CFE-7D564F48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0B5A8-DB7F-45BE-8C32-6F3C1E40F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BF2AB-74D5-4EB6-B8AD-5ADBC41E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1D08-FDA0-45B4-8AC2-A94F0D9A85F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4B9FA-53F4-403B-924B-2D524866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5AF25-A9A6-497C-BE71-3879E404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94E2-BE49-4ABE-9A54-5DE19A62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6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18EDE-BD90-4465-BCFB-84904C9F7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068B3-0E8E-47C0-B575-CBD079F1F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2DD2-8D51-4477-9320-51013756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1D08-FDA0-45B4-8AC2-A94F0D9A85F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8F66F-C848-4643-8665-6B3E5DEF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6B342-A9DE-4726-B674-698E392F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94E2-BE49-4ABE-9A54-5DE19A62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7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AA75-9B90-45FC-B5D3-8B7B4AD7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FB242-7CC9-42A2-B3D4-893F02CFB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97283-530F-4DF6-9E06-1D043317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1D08-FDA0-45B4-8AC2-A94F0D9A85F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6E650-0844-4291-95CB-CDACE32F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6FEF-26DE-4FA7-A0FE-393E215B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94E2-BE49-4ABE-9A54-5DE19A62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2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2CE7-F4D6-422C-9B05-D422463D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12E07-F979-4B0F-96CC-3D92206BF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15974-B889-4CCA-A67F-1CB33827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1D08-FDA0-45B4-8AC2-A94F0D9A85F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D6D1C-ADB0-4989-8F45-933CE40B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744B-F996-4B55-A66B-2E0866E1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94E2-BE49-4ABE-9A54-5DE19A62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08BB-3D11-4719-B019-0C834030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72F66-AB28-4FDD-88AC-5D2DD9E9C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FB913-9003-47D5-8474-F5C0C4513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ABC12-9F23-467B-B594-D7547323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1D08-FDA0-45B4-8AC2-A94F0D9A85F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18AEE-B690-4ECA-ADFF-7CB44714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F4AF8-6348-4159-9878-B903D5B5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94E2-BE49-4ABE-9A54-5DE19A62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06CA-BA76-4855-8AF9-DFB8BF0C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15392-E5F8-49AC-AD1E-76F14E972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9C4CD-44A7-420D-AA60-0CAD9E6E0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7DF20-25F3-43F8-9E48-35B1A9209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2FA07-7F8F-4B39-A3BE-4803C3BBA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B6790-5378-41A8-BFCE-90326CB5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1D08-FDA0-45B4-8AC2-A94F0D9A85F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8B096-4A96-474C-9410-57B13632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68BD4-24DF-41CA-A6D1-FC898A50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94E2-BE49-4ABE-9A54-5DE19A62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9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C3F3-30B5-459D-8166-C474BDA5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69286-0B25-42AB-8B91-F1675031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1D08-FDA0-45B4-8AC2-A94F0D9A85F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52ADC-BC90-4F4A-8E01-0456BFF3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91E66-17AE-4E9B-B317-93711361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94E2-BE49-4ABE-9A54-5DE19A62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3FCEA-A823-41F2-A800-FF657E3A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1D08-FDA0-45B4-8AC2-A94F0D9A85F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DECD5-C012-4DA8-8BE1-BBF69905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81181-682E-44F2-880C-018D4CB9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94E2-BE49-4ABE-9A54-5DE19A62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3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0DB7-5ED1-4BC4-A8D0-E06DC32B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3BC34-02C7-4D18-A5C4-CBC18B6B4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DBF31-054F-4EE3-AE62-337E738DF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705B3-31AC-490D-916D-2C28DAFD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1D08-FDA0-45B4-8AC2-A94F0D9A85F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CE8B4-6DEB-42D3-B2CE-40C9A6B3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DAD7D-1039-41AB-B909-DA409739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94E2-BE49-4ABE-9A54-5DE19A62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9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70B8-1655-4926-998D-EA188C23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53D77-CB3F-45B1-BEF5-570F04AC9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5F4EF-6957-4C22-93E5-CFE32F0C4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C5024-49E2-4BBB-ADB4-B0E0937D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1D08-FDA0-45B4-8AC2-A94F0D9A85F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9325B-9791-404D-89C3-B6D2F875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C463C-8307-4352-B600-6B5AFB60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94E2-BE49-4ABE-9A54-5DE19A62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1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EB9BA-1ABA-4A54-BA4C-63DE8035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904A8-7C15-4108-9F0A-23CD046F6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F1FD8-EC8D-465C-81DC-A987809EA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01D08-FDA0-45B4-8AC2-A94F0D9A85F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86001-0A73-4670-A2F9-AC6F1AEAD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18133-4D76-4271-8DDC-8016CAED0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94E2-BE49-4ABE-9A54-5DE19A62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12B4EE-15F8-41E4-B093-E6B514123F17}"/>
              </a:ext>
            </a:extLst>
          </p:cNvPr>
          <p:cNvCxnSpPr/>
          <p:nvPr/>
        </p:nvCxnSpPr>
        <p:spPr>
          <a:xfrm>
            <a:off x="6105237" y="898236"/>
            <a:ext cx="0" cy="506152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A9B3CC-1F28-4973-9ED5-E119F2E91370}"/>
              </a:ext>
            </a:extLst>
          </p:cNvPr>
          <p:cNvCxnSpPr>
            <a:cxnSpLocks/>
          </p:cNvCxnSpPr>
          <p:nvPr/>
        </p:nvCxnSpPr>
        <p:spPr>
          <a:xfrm rot="5400000">
            <a:off x="5990927" y="898236"/>
            <a:ext cx="0" cy="506152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70B61A-9D64-435C-9AA4-F14923D474B7}"/>
              </a:ext>
            </a:extLst>
          </p:cNvPr>
          <p:cNvSpPr txBox="1"/>
          <p:nvPr/>
        </p:nvSpPr>
        <p:spPr>
          <a:xfrm>
            <a:off x="4826004" y="415636"/>
            <a:ext cx="253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LOW AVOIDANCE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20067C-54B1-4DC5-9F20-6EEF5317D7DB}"/>
              </a:ext>
            </a:extLst>
          </p:cNvPr>
          <p:cNvSpPr txBox="1"/>
          <p:nvPr/>
        </p:nvSpPr>
        <p:spPr>
          <a:xfrm>
            <a:off x="4835241" y="6073032"/>
            <a:ext cx="253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HIGH AVOIDANCE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FED231-6176-435C-9FCC-EDD9A353D504}"/>
              </a:ext>
            </a:extLst>
          </p:cNvPr>
          <p:cNvSpPr txBox="1"/>
          <p:nvPr/>
        </p:nvSpPr>
        <p:spPr>
          <a:xfrm>
            <a:off x="8626774" y="3244334"/>
            <a:ext cx="253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HIGH ANXIETY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E83174-3A6C-45BD-9F57-4B8E14EA698E}"/>
              </a:ext>
            </a:extLst>
          </p:cNvPr>
          <p:cNvSpPr txBox="1"/>
          <p:nvPr/>
        </p:nvSpPr>
        <p:spPr>
          <a:xfrm>
            <a:off x="815089" y="3244334"/>
            <a:ext cx="253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LOW ANXIETY</a:t>
            </a:r>
          </a:p>
        </p:txBody>
      </p:sp>
    </p:spTree>
    <p:extLst>
      <p:ext uri="{BB962C8B-B14F-4D97-AF65-F5344CB8AC3E}">
        <p14:creationId xmlns:p14="http://schemas.microsoft.com/office/powerpoint/2010/main" val="177635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Okan Bulut</dc:creator>
  <cp:lastModifiedBy>Okan Bulut</cp:lastModifiedBy>
  <cp:revision>2</cp:revision>
  <dcterms:created xsi:type="dcterms:W3CDTF">2021-01-17T18:47:46Z</dcterms:created>
  <dcterms:modified xsi:type="dcterms:W3CDTF">2021-01-17T18:52:27Z</dcterms:modified>
</cp:coreProperties>
</file>