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119BA-6833-4173-8AEA-1053BA5FB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EAAF9B-DCBF-460D-9BC4-5DE586085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34518-6BC4-410A-A1A9-3523987A6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8EE7-E537-40ED-B1C7-F4DE338DC202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63D97-84E7-43D2-B604-372EBD55F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2CD14-0109-404D-8E45-06DBE4817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84D58-E6A9-4E1B-B284-FBE61351C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91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EE8CF-B10F-49EF-8D09-BF14276EE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F97D5A-7B3F-4268-B884-C5A1D0049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63624-91E5-4E31-AD18-D0B573067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8EE7-E537-40ED-B1C7-F4DE338DC202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8ACF4-B581-4D52-ACEA-CF8CD4DA5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71BE6-7F75-4E88-8033-41B928F89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84D58-E6A9-4E1B-B284-FBE61351C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9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556EDA-2720-4E74-BA78-4CEAE1DAAF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930A1E-A508-4789-A016-574C0474D4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F8451-11E3-4075-9D82-9BA85609C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8EE7-E537-40ED-B1C7-F4DE338DC202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A7232-E559-4170-8C25-9C0AAB1CB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D5443-79DC-407F-8628-8912B8C6D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84D58-E6A9-4E1B-B284-FBE61351C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04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51A25-BF4C-4472-8D5E-670B1F206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42F41-79CB-4E02-81C2-79F266C57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A686A-80C7-4B90-9654-55CF4621F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8EE7-E537-40ED-B1C7-F4DE338DC202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29C29-1E06-4E4E-AEBA-1532CAA0D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86B29-43E7-4C51-9BAC-665D7E218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84D58-E6A9-4E1B-B284-FBE61351C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23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88771-F095-4754-BFF5-BE450C8E4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6E72C-2614-4F92-9681-338CD7C09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3559B-2A23-4FC3-9DFD-39D33517B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8EE7-E537-40ED-B1C7-F4DE338DC202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C1EB6-0EC0-49C5-A351-1E48F5074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156D-D198-4869-9EAD-C4DA369AC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84D58-E6A9-4E1B-B284-FBE61351C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08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6CF0A-48A1-42AC-9EF1-9912C9989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1902E-0B51-4CE9-8EDB-D14C387C0F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045250-B34C-4BFD-A426-F7E35AF84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C38460-2BD7-491F-9738-FEF2AD8EB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8EE7-E537-40ED-B1C7-F4DE338DC202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658B4D-0A30-4A24-8DF2-8B50EE96F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21760-1055-458D-BED0-5686B755E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84D58-E6A9-4E1B-B284-FBE61351C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10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496CD-413E-4CA3-8FFF-7AB2C8033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577D0-3B33-4FAF-B154-49135DFDE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12A36-0529-4601-8E83-90E93FE465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396BC9-9E96-492A-9D6B-772643FFCA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795662-F791-4491-AD7E-76DA0BD425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C743A2-09F3-4764-B278-FC895D0BD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8EE7-E537-40ED-B1C7-F4DE338DC202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F167E0-7744-489F-AA13-124DEC869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291A7A-5314-40EB-B9DA-2B2D677BC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84D58-E6A9-4E1B-B284-FBE61351C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41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626C9-F7EB-444C-B83E-ABD8225C7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998CED-6F31-4810-959D-98BF26876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8EE7-E537-40ED-B1C7-F4DE338DC202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D5F62C-E65D-439F-B1C0-13F1BB27B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D846D-5D6A-4DF9-8C4C-F569D58B0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84D58-E6A9-4E1B-B284-FBE61351C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582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0B7652-DBDF-4DD3-BCA4-BA0A2E72F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8EE7-E537-40ED-B1C7-F4DE338DC202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0A5EF5-E709-4ECD-B380-4BFF5BD6D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F048DA-0207-4669-8004-95364E0C0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84D58-E6A9-4E1B-B284-FBE61351C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09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A658A-46D1-48EF-B1B9-44724C7E4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C40D8-BD2F-4799-8C82-CA721028B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4B1492-52E1-4B55-A89E-6803B493E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536E4E-123E-4008-A5EA-8BBEF850D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8EE7-E537-40ED-B1C7-F4DE338DC202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C9C0B-A369-4E9A-888C-9F54DE4B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7C8C7-60E3-4A29-B6BC-143164951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84D58-E6A9-4E1B-B284-FBE61351C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75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A6323-F0AE-4CFC-8297-7E533968C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2E2BCC-65D4-4B5F-B677-B205834444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8A1D00-D2E6-4040-AF63-EF14453D0C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ACB4AA-D94A-43C1-8F22-95AF6E3A5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8EE7-E537-40ED-B1C7-F4DE338DC202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8CE9FD-FB31-4476-8591-0F49E0694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E411D-A2AD-4287-83BF-AE94B1A37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84D58-E6A9-4E1B-B284-FBE61351C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993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087ECC-B208-47D4-9208-14FEF110D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08E91-90CC-4ED0-96D7-596053354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41D95-D4D4-4D59-9ECB-A580525999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88EE7-E537-40ED-B1C7-F4DE338DC202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6AF8D-2CD4-4668-AA86-F92681DD42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CCD00-B0BD-4297-8DC4-011002C2AF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84D58-E6A9-4E1B-B284-FBE61351C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339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0C836B6-2B9A-4428-B7B3-1024D8D9E1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"/>
          <a:stretch/>
        </p:blipFill>
        <p:spPr>
          <a:xfrm>
            <a:off x="0" y="129309"/>
            <a:ext cx="12192000" cy="66051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B40644-4FEA-4D4C-9144-3E707A324873}"/>
              </a:ext>
            </a:extLst>
          </p:cNvPr>
          <p:cNvSpPr txBox="1"/>
          <p:nvPr/>
        </p:nvSpPr>
        <p:spPr>
          <a:xfrm>
            <a:off x="493223" y="1206270"/>
            <a:ext cx="4804520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Source</a:t>
            </a:r>
          </a:p>
          <a:p>
            <a:endParaRPr lang="en-US" b="1" dirty="0"/>
          </a:p>
          <a:p>
            <a:r>
              <a:rPr lang="en-US" dirty="0"/>
              <a:t>This is where you create and save your script. </a:t>
            </a:r>
          </a:p>
          <a:p>
            <a:r>
              <a:rPr lang="en-US" dirty="0"/>
              <a:t>Source allows you to type your codes and send </a:t>
            </a:r>
          </a:p>
          <a:p>
            <a:r>
              <a:rPr lang="en-US" dirty="0"/>
              <a:t>them to the console. You can have multiple script</a:t>
            </a:r>
          </a:p>
          <a:p>
            <a:r>
              <a:rPr lang="en-US" dirty="0"/>
              <a:t>files open.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AF6F98-DA86-41F7-988A-04D33F4ED562}"/>
              </a:ext>
            </a:extLst>
          </p:cNvPr>
          <p:cNvSpPr txBox="1"/>
          <p:nvPr/>
        </p:nvSpPr>
        <p:spPr>
          <a:xfrm>
            <a:off x="5790966" y="1344769"/>
            <a:ext cx="566918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Work environment</a:t>
            </a:r>
          </a:p>
          <a:p>
            <a:endParaRPr lang="en-US" b="1" dirty="0"/>
          </a:p>
          <a:p>
            <a:r>
              <a:rPr lang="en-US" dirty="0"/>
              <a:t>This panel holds your objects (e.g., variables, datasets, etc.</a:t>
            </a:r>
          </a:p>
          <a:p>
            <a:r>
              <a:rPr lang="en-US" dirty="0"/>
              <a:t>that you create within an R session). You can also review</a:t>
            </a:r>
          </a:p>
          <a:p>
            <a:r>
              <a:rPr lang="en-US" dirty="0"/>
              <a:t>your R history using this panel.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C415A1-855B-41C7-BDB6-F08B5093A98B}"/>
              </a:ext>
            </a:extLst>
          </p:cNvPr>
          <p:cNvSpPr txBox="1"/>
          <p:nvPr/>
        </p:nvSpPr>
        <p:spPr>
          <a:xfrm>
            <a:off x="5790966" y="4728400"/>
            <a:ext cx="623792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Miscellaneous</a:t>
            </a:r>
          </a:p>
          <a:p>
            <a:endParaRPr lang="en-US" b="1" dirty="0"/>
          </a:p>
          <a:p>
            <a:r>
              <a:rPr lang="en-US" dirty="0"/>
              <a:t>This panel the files in your working directory, plots/figures that </a:t>
            </a:r>
          </a:p>
          <a:p>
            <a:r>
              <a:rPr lang="en-US" dirty="0"/>
              <a:t>you created and help files that you want to see for each function</a:t>
            </a:r>
          </a:p>
          <a:p>
            <a:r>
              <a:rPr lang="en-US" dirty="0"/>
              <a:t>or package.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5D6833-7E29-4DBB-B8AD-09A63F0464C9}"/>
              </a:ext>
            </a:extLst>
          </p:cNvPr>
          <p:cNvSpPr txBox="1"/>
          <p:nvPr/>
        </p:nvSpPr>
        <p:spPr>
          <a:xfrm>
            <a:off x="83127" y="4728400"/>
            <a:ext cx="5440217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Console</a:t>
            </a:r>
          </a:p>
          <a:p>
            <a:endParaRPr lang="en-US" b="1" dirty="0"/>
          </a:p>
          <a:p>
            <a:r>
              <a:rPr lang="en-US" dirty="0"/>
              <a:t>Console is where R executes your codes and displays</a:t>
            </a:r>
          </a:p>
          <a:p>
            <a:r>
              <a:rPr lang="en-US" dirty="0"/>
              <a:t>the output. You can use it to enter your R codes line </a:t>
            </a:r>
          </a:p>
          <a:p>
            <a:r>
              <a:rPr lang="en-US" dirty="0"/>
              <a:t>by line but it does </a:t>
            </a:r>
            <a:r>
              <a:rPr lang="en-US" b="1" dirty="0"/>
              <a:t>NOT</a:t>
            </a:r>
            <a:r>
              <a:rPr lang="en-US" dirty="0"/>
              <a:t> save your codes.</a:t>
            </a:r>
          </a:p>
        </p:txBody>
      </p:sp>
    </p:spTree>
    <p:extLst>
      <p:ext uri="{BB962C8B-B14F-4D97-AF65-F5344CB8AC3E}">
        <p14:creationId xmlns:p14="http://schemas.microsoft.com/office/powerpoint/2010/main" val="4118099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1CA377C-8E17-4C20-83D4-EDB6FDFABD8B}"/>
              </a:ext>
            </a:extLst>
          </p:cNvPr>
          <p:cNvGrpSpPr/>
          <p:nvPr/>
        </p:nvGrpSpPr>
        <p:grpSpPr>
          <a:xfrm>
            <a:off x="2071126" y="952154"/>
            <a:ext cx="8049748" cy="4953691"/>
            <a:chOff x="2071126" y="952154"/>
            <a:chExt cx="8049748" cy="4953691"/>
          </a:xfrm>
        </p:grpSpPr>
        <p:pic>
          <p:nvPicPr>
            <p:cNvPr id="3" name="Picture 2" descr="Graphical user interface, text&#10;&#10;Description automatically generated">
              <a:extLst>
                <a:ext uri="{FF2B5EF4-FFF2-40B4-BE49-F238E27FC236}">
                  <a16:creationId xmlns:a16="http://schemas.microsoft.com/office/drawing/2014/main" id="{0BA4559F-84CD-4DB4-95A5-91B1872BD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1126" y="952154"/>
              <a:ext cx="8049748" cy="4953691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62ED8EC-D915-48CD-9900-EE455313F0B0}"/>
                </a:ext>
              </a:extLst>
            </p:cNvPr>
            <p:cNvSpPr/>
            <p:nvPr/>
          </p:nvSpPr>
          <p:spPr>
            <a:xfrm>
              <a:off x="2884632" y="989098"/>
              <a:ext cx="657225" cy="285519"/>
            </a:xfrm>
            <a:prstGeom prst="round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662DAB8-6C49-495D-A3EF-9EE2881D17CB}"/>
                </a:ext>
              </a:extLst>
            </p:cNvPr>
            <p:cNvSpPr/>
            <p:nvPr/>
          </p:nvSpPr>
          <p:spPr>
            <a:xfrm>
              <a:off x="2130874" y="3500582"/>
              <a:ext cx="3789635" cy="213936"/>
            </a:xfrm>
            <a:prstGeom prst="round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2693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133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Okan Bulut</dc:creator>
  <cp:lastModifiedBy>Okan Bulut</cp:lastModifiedBy>
  <cp:revision>7</cp:revision>
  <dcterms:created xsi:type="dcterms:W3CDTF">2021-12-14T18:17:11Z</dcterms:created>
  <dcterms:modified xsi:type="dcterms:W3CDTF">2021-12-31T02:44:39Z</dcterms:modified>
</cp:coreProperties>
</file>