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19BA-6833-4173-8AEA-1053BA5FB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AAF9B-DCBF-460D-9BC4-5DE586085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4518-6BC4-410A-A1A9-3523987A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3D97-84E7-43D2-B604-372EBD55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CD14-0109-404D-8E45-06DBE481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E8CF-B10F-49EF-8D09-BF14276E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97D5A-7B3F-4268-B884-C5A1D0049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3624-91E5-4E31-AD18-D0B57306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ACF4-B581-4D52-ACEA-CF8CD4DA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71BE6-7F75-4E88-8033-41B928F8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9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56EDA-2720-4E74-BA78-4CEAE1DAA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30A1E-A508-4789-A016-574C0474D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F8451-11E3-4075-9D82-9BA85609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A7232-E559-4170-8C25-9C0AAB1C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5443-79DC-407F-8628-8912B8C6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1A25-BF4C-4472-8D5E-670B1F2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2F41-79CB-4E02-81C2-79F266C5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686A-80C7-4B90-9654-55CF4621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9C29-1E06-4E4E-AEBA-1532CAA0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6B29-43E7-4C51-9BAC-665D7E21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8771-F095-4754-BFF5-BE450C8E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E72C-2614-4F92-9681-338CD7C0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559B-2A23-4FC3-9DFD-39D33517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1EB6-0EC0-49C5-A351-1E48F50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156D-D198-4869-9EAD-C4DA369A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0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CF0A-48A1-42AC-9EF1-9912C99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902E-0B51-4CE9-8EDB-D14C387C0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5250-B34C-4BFD-A426-F7E35AF84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38460-2BD7-491F-9738-FEF2AD8E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8B4D-0A30-4A24-8DF2-8B50EE9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21760-1055-458D-BED0-5686B755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96CD-413E-4CA3-8FFF-7AB2C803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577D0-3B33-4FAF-B154-49135DFD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2A36-0529-4601-8E83-90E93FE46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96BC9-9E96-492A-9D6B-772643FFC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95662-F791-4491-AD7E-76DA0BD42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743A2-09F3-4764-B278-FC895D0B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167E0-7744-489F-AA13-124DEC86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91A7A-5314-40EB-B9DA-2B2D677B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26C9-F7EB-444C-B83E-ABD8225C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98CED-6F31-4810-959D-98BF2687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5F62C-E65D-439F-B1C0-13F1BB27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D846D-5D6A-4DF9-8C4C-F569D58B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B7652-DBDF-4DD3-BCA4-BA0A2E72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A5EF5-E709-4ECD-B380-4BFF5BD6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048DA-0207-4669-8004-95364E0C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658A-46D1-48EF-B1B9-44724C7E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40D8-BD2F-4799-8C82-CA721028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B1492-52E1-4B55-A89E-6803B493E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36E4E-123E-4008-A5EA-8BBEF850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C9C0B-A369-4E9A-888C-9F54DE4B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7C8C7-60E3-4A29-B6BC-14316495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6323-F0AE-4CFC-8297-7E533968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E2BCC-65D4-4B5F-B677-B20583444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A1D00-D2E6-4040-AF63-EF14453D0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CB4AA-D94A-43C1-8F22-95AF6E3A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CE9FD-FB31-4476-8591-0F49E069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E411D-A2AD-4287-83BF-AE94B1A3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87ECC-B208-47D4-9208-14FEF110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8E91-90CC-4ED0-96D7-59605335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1D95-D4D4-4D59-9ECB-A58052599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8EE7-E537-40ED-B1C7-F4DE338DC20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AF8D-2CD4-4668-AA86-F92681DD4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CCD00-B0BD-4297-8DC4-011002C2A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C836B6-2B9A-4428-B7B3-1024D8D9E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"/>
          <a:stretch/>
        </p:blipFill>
        <p:spPr>
          <a:xfrm>
            <a:off x="0" y="129309"/>
            <a:ext cx="12192000" cy="6605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40644-4FEA-4D4C-9144-3E707A324873}"/>
              </a:ext>
            </a:extLst>
          </p:cNvPr>
          <p:cNvSpPr txBox="1"/>
          <p:nvPr/>
        </p:nvSpPr>
        <p:spPr>
          <a:xfrm>
            <a:off x="493223" y="1206270"/>
            <a:ext cx="480452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Source</a:t>
            </a:r>
          </a:p>
          <a:p>
            <a:endParaRPr lang="en-US" b="1" dirty="0"/>
          </a:p>
          <a:p>
            <a:r>
              <a:rPr lang="en-US" dirty="0"/>
              <a:t>This is where you create and save your script. </a:t>
            </a:r>
          </a:p>
          <a:p>
            <a:r>
              <a:rPr lang="en-US" dirty="0"/>
              <a:t>Source allows you to type your codes and send </a:t>
            </a:r>
          </a:p>
          <a:p>
            <a:r>
              <a:rPr lang="en-US" dirty="0"/>
              <a:t>them to the console. You can have multiple script</a:t>
            </a:r>
          </a:p>
          <a:p>
            <a:r>
              <a:rPr lang="en-US" dirty="0"/>
              <a:t>files open.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F6F98-DA86-41F7-988A-04D33F4ED562}"/>
              </a:ext>
            </a:extLst>
          </p:cNvPr>
          <p:cNvSpPr txBox="1"/>
          <p:nvPr/>
        </p:nvSpPr>
        <p:spPr>
          <a:xfrm>
            <a:off x="5790966" y="1344769"/>
            <a:ext cx="56691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Work environment</a:t>
            </a:r>
          </a:p>
          <a:p>
            <a:endParaRPr lang="en-US" b="1" dirty="0"/>
          </a:p>
          <a:p>
            <a:r>
              <a:rPr lang="en-US" dirty="0"/>
              <a:t>This panel holds your objects (e.g., variables, datasets, etc.</a:t>
            </a:r>
          </a:p>
          <a:p>
            <a:r>
              <a:rPr lang="en-US" dirty="0"/>
              <a:t>that you create within an R session). You can also review</a:t>
            </a:r>
          </a:p>
          <a:p>
            <a:r>
              <a:rPr lang="en-US" dirty="0"/>
              <a:t>your R history using this panel.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415A1-855B-41C7-BDB6-F08B5093A98B}"/>
              </a:ext>
            </a:extLst>
          </p:cNvPr>
          <p:cNvSpPr txBox="1"/>
          <p:nvPr/>
        </p:nvSpPr>
        <p:spPr>
          <a:xfrm>
            <a:off x="5790966" y="4728400"/>
            <a:ext cx="62379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Miscellaneous</a:t>
            </a:r>
          </a:p>
          <a:p>
            <a:endParaRPr lang="en-US" b="1" dirty="0"/>
          </a:p>
          <a:p>
            <a:r>
              <a:rPr lang="en-US" dirty="0"/>
              <a:t>This panel the files in your working directory, plots/figures that </a:t>
            </a:r>
          </a:p>
          <a:p>
            <a:r>
              <a:rPr lang="en-US" dirty="0"/>
              <a:t>you created and help files that you want to see for each function</a:t>
            </a:r>
          </a:p>
          <a:p>
            <a:r>
              <a:rPr lang="en-US" dirty="0"/>
              <a:t>or package.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D6833-7E29-4DBB-B8AD-09A63F0464C9}"/>
              </a:ext>
            </a:extLst>
          </p:cNvPr>
          <p:cNvSpPr txBox="1"/>
          <p:nvPr/>
        </p:nvSpPr>
        <p:spPr>
          <a:xfrm>
            <a:off x="83127" y="4728400"/>
            <a:ext cx="544021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Console</a:t>
            </a:r>
          </a:p>
          <a:p>
            <a:endParaRPr lang="en-US" b="1" dirty="0"/>
          </a:p>
          <a:p>
            <a:r>
              <a:rPr lang="en-US" dirty="0"/>
              <a:t>Console is where R executes your codes and displays</a:t>
            </a:r>
          </a:p>
          <a:p>
            <a:r>
              <a:rPr lang="en-US" dirty="0"/>
              <a:t>the output. You can use it to enter your R codes line </a:t>
            </a:r>
          </a:p>
          <a:p>
            <a:r>
              <a:rPr lang="en-US" dirty="0"/>
              <a:t>by line but it does </a:t>
            </a:r>
            <a:r>
              <a:rPr lang="en-US" b="1" dirty="0"/>
              <a:t>NOT</a:t>
            </a:r>
            <a:r>
              <a:rPr lang="en-US" dirty="0"/>
              <a:t> save your codes.</a:t>
            </a:r>
          </a:p>
        </p:txBody>
      </p:sp>
    </p:spTree>
    <p:extLst>
      <p:ext uri="{BB962C8B-B14F-4D97-AF65-F5344CB8AC3E}">
        <p14:creationId xmlns:p14="http://schemas.microsoft.com/office/powerpoint/2010/main" val="411809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Okan Bulut</dc:creator>
  <cp:lastModifiedBy>Okan Bulut</cp:lastModifiedBy>
  <cp:revision>5</cp:revision>
  <dcterms:created xsi:type="dcterms:W3CDTF">2021-12-14T18:17:11Z</dcterms:created>
  <dcterms:modified xsi:type="dcterms:W3CDTF">2021-12-14T18:27:07Z</dcterms:modified>
</cp:coreProperties>
</file>