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53"/>
  </p:notesMasterIdLst>
  <p:sldIdLst>
    <p:sldId id="2183" r:id="rId2"/>
    <p:sldId id="2075" r:id="rId3"/>
    <p:sldId id="2135" r:id="rId4"/>
    <p:sldId id="2109" r:id="rId5"/>
    <p:sldId id="2132" r:id="rId6"/>
    <p:sldId id="2133" r:id="rId7"/>
    <p:sldId id="2134" r:id="rId8"/>
    <p:sldId id="2164" r:id="rId9"/>
    <p:sldId id="2171" r:id="rId10"/>
    <p:sldId id="2148" r:id="rId11"/>
    <p:sldId id="2149" r:id="rId12"/>
    <p:sldId id="2151" r:id="rId13"/>
    <p:sldId id="2144" r:id="rId14"/>
    <p:sldId id="2139" r:id="rId15"/>
    <p:sldId id="2140" r:id="rId16"/>
    <p:sldId id="2141" r:id="rId17"/>
    <p:sldId id="2143" r:id="rId18"/>
    <p:sldId id="2142" r:id="rId19"/>
    <p:sldId id="2146" r:id="rId20"/>
    <p:sldId id="2145" r:id="rId21"/>
    <p:sldId id="2152" r:id="rId22"/>
    <p:sldId id="2154" r:id="rId23"/>
    <p:sldId id="2155" r:id="rId24"/>
    <p:sldId id="2156" r:id="rId25"/>
    <p:sldId id="2157" r:id="rId26"/>
    <p:sldId id="2158" r:id="rId27"/>
    <p:sldId id="2159" r:id="rId28"/>
    <p:sldId id="2160" r:id="rId29"/>
    <p:sldId id="2136" r:id="rId30"/>
    <p:sldId id="2138" r:id="rId31"/>
    <p:sldId id="2173" r:id="rId32"/>
    <p:sldId id="2174" r:id="rId33"/>
    <p:sldId id="2175" r:id="rId34"/>
    <p:sldId id="2176" r:id="rId35"/>
    <p:sldId id="2177" r:id="rId36"/>
    <p:sldId id="2179" r:id="rId37"/>
    <p:sldId id="2180" r:id="rId38"/>
    <p:sldId id="2181" r:id="rId39"/>
    <p:sldId id="2182" r:id="rId40"/>
    <p:sldId id="2161" r:id="rId41"/>
    <p:sldId id="2166" r:id="rId42"/>
    <p:sldId id="2170" r:id="rId43"/>
    <p:sldId id="2167" r:id="rId44"/>
    <p:sldId id="2131" r:id="rId45"/>
    <p:sldId id="2137" r:id="rId46"/>
    <p:sldId id="2168" r:id="rId47"/>
    <p:sldId id="2124" r:id="rId48"/>
    <p:sldId id="2172" r:id="rId49"/>
    <p:sldId id="2118" r:id="rId50"/>
    <p:sldId id="2119" r:id="rId51"/>
    <p:sldId id="2121" r:id="rId5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9933"/>
    <a:srgbClr val="ED7D31"/>
    <a:srgbClr val="F8C99A"/>
    <a:srgbClr val="F09354"/>
    <a:srgbClr val="FBE5D6"/>
    <a:srgbClr val="548235"/>
    <a:srgbClr val="A5A5A5"/>
    <a:srgbClr val="203864"/>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Açık Stil 3 - Vurgu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ema Uygulanmış Stil 1 - Vurgu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Açık Stil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e.1038\Downloads\&#305;s&#305;tm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e.1038\Downloads\a%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e.1038\Downloads\a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e.1038\Downloads\a%20(2).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1038\Downloads\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a:t>İl (Test)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dLbls>
          <c:dLblPos val="ctr"/>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tr-TR" sz="1800"/>
              <a:t>Isıtma Tipi - Ortalama Güncel Fiyat</a:t>
            </a:r>
            <a:endParaRPr lang="en-US"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bar"/>
        <c:grouping val="clustered"/>
        <c:varyColors val="0"/>
        <c:ser>
          <c:idx val="0"/>
          <c:order val="0"/>
          <c:tx>
            <c:strRef>
              <c:f>Sheet1!$C$1</c:f>
              <c:strCache>
                <c:ptCount val="1"/>
                <c:pt idx="0">
                  <c:v>güncel_fiyat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Sheet1!$B$2:$B$18</c:f>
              <c:strCache>
                <c:ptCount val="17"/>
                <c:pt idx="0">
                  <c:v>Güneş Enerjisi</c:v>
                </c:pt>
                <c:pt idx="1">
                  <c:v>Merkezi Sistem</c:v>
                </c:pt>
                <c:pt idx="2">
                  <c:v>Fancoil</c:v>
                </c:pt>
                <c:pt idx="3">
                  <c:v>Yerden Isıtma</c:v>
                </c:pt>
                <c:pt idx="4">
                  <c:v>Merkezi Sistem (Isı Payı Ölçer)</c:v>
                </c:pt>
                <c:pt idx="5">
                  <c:v>Kat Kaloriferi</c:v>
                </c:pt>
                <c:pt idx="6">
                  <c:v>Kombi (Elektrikli)</c:v>
                </c:pt>
                <c:pt idx="7">
                  <c:v>Klima</c:v>
                </c:pt>
                <c:pt idx="8">
                  <c:v>Kalorifer (Akaryakıt)</c:v>
                </c:pt>
                <c:pt idx="9">
                  <c:v>-</c:v>
                </c:pt>
                <c:pt idx="10">
                  <c:v>Jeotermal</c:v>
                </c:pt>
                <c:pt idx="11">
                  <c:v>Kalorifer (Kömür)</c:v>
                </c:pt>
                <c:pt idx="12">
                  <c:v>Kombi (Doğalgaz)</c:v>
                </c:pt>
                <c:pt idx="13">
                  <c:v>Yok</c:v>
                </c:pt>
                <c:pt idx="14">
                  <c:v>Kalorifer (Doğalgaz)</c:v>
                </c:pt>
                <c:pt idx="15">
                  <c:v>Soba (Doğalgaz)</c:v>
                </c:pt>
                <c:pt idx="16">
                  <c:v>Soba (Kömür)</c:v>
                </c:pt>
              </c:strCache>
            </c:strRef>
          </c:cat>
          <c:val>
            <c:numRef>
              <c:f>Sheet1!$C$2:$C$18</c:f>
              <c:numCache>
                <c:formatCode>General</c:formatCode>
                <c:ptCount val="17"/>
                <c:pt idx="0">
                  <c:v>3439298.2456140351</c:v>
                </c:pt>
                <c:pt idx="1">
                  <c:v>2246366.2257015049</c:v>
                </c:pt>
                <c:pt idx="2">
                  <c:v>2236860.3773584911</c:v>
                </c:pt>
                <c:pt idx="3">
                  <c:v>1934812.329847144</c:v>
                </c:pt>
                <c:pt idx="4">
                  <c:v>1923759.30204242</c:v>
                </c:pt>
                <c:pt idx="5">
                  <c:v>1427245.7985611509</c:v>
                </c:pt>
                <c:pt idx="6">
                  <c:v>1394342.56675063</c:v>
                </c:pt>
                <c:pt idx="7">
                  <c:v>1276463.501061162</c:v>
                </c:pt>
                <c:pt idx="8">
                  <c:v>973108.10810810816</c:v>
                </c:pt>
                <c:pt idx="9">
                  <c:v>806881.88033859176</c:v>
                </c:pt>
                <c:pt idx="10">
                  <c:v>695075.49519230775</c:v>
                </c:pt>
                <c:pt idx="11">
                  <c:v>607750</c:v>
                </c:pt>
                <c:pt idx="12">
                  <c:v>598939.47056700173</c:v>
                </c:pt>
                <c:pt idx="13">
                  <c:v>491704.90445448679</c:v>
                </c:pt>
                <c:pt idx="14">
                  <c:v>475644.77900912648</c:v>
                </c:pt>
                <c:pt idx="15">
                  <c:v>394109.69402985083</c:v>
                </c:pt>
                <c:pt idx="16">
                  <c:v>337714.52066115697</c:v>
                </c:pt>
              </c:numCache>
            </c:numRef>
          </c:val>
          <c:extLst>
            <c:ext xmlns:c16="http://schemas.microsoft.com/office/drawing/2014/chart" uri="{C3380CC4-5D6E-409C-BE32-E72D297353CC}">
              <c16:uniqueId val="{00000000-0E89-47C8-BAF1-6C19D015A200}"/>
            </c:ext>
          </c:extLst>
        </c:ser>
        <c:dLbls>
          <c:dLblPos val="outEnd"/>
          <c:showLegendKey val="0"/>
          <c:showVal val="1"/>
          <c:showCatName val="0"/>
          <c:showSerName val="0"/>
          <c:showPercent val="0"/>
          <c:showBubbleSize val="0"/>
        </c:dLbls>
        <c:gapWidth val="182"/>
        <c:axId val="501136416"/>
        <c:axId val="501135584"/>
      </c:barChart>
      <c:catAx>
        <c:axId val="5011364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tr-TR"/>
          </a:p>
        </c:txPr>
        <c:crossAx val="501135584"/>
        <c:crosses val="autoZero"/>
        <c:auto val="1"/>
        <c:lblAlgn val="ctr"/>
        <c:lblOffset val="100"/>
        <c:noMultiLvlLbl val="0"/>
      </c:catAx>
      <c:valAx>
        <c:axId val="501135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tr-TR"/>
          </a:p>
        </c:txPr>
        <c:crossAx val="501136416"/>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050"/>
      </a:pPr>
      <a:endParaRPr lang="tr-T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tr-TR" sz="1800"/>
              <a:t>Binadaki</a:t>
            </a:r>
            <a:r>
              <a:rPr lang="tr-TR" sz="1800" baseline="0"/>
              <a:t> Kat Sayısı - Ortalama Güncel Fiyat</a:t>
            </a:r>
            <a:endParaRPr lang="tr-TR"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col"/>
        <c:grouping val="clustered"/>
        <c:varyColors val="0"/>
        <c:ser>
          <c:idx val="0"/>
          <c:order val="0"/>
          <c:tx>
            <c:strRef>
              <c:f>Sheet1!$C$1</c:f>
              <c:strCache>
                <c:ptCount val="1"/>
                <c:pt idx="0">
                  <c:v>güncel_fiyat</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Sheet1!$B$2:$B$14</c:f>
              <c:strCache>
                <c:ptCount val="13"/>
                <c:pt idx="0">
                  <c:v>20 ve üzeri</c:v>
                </c:pt>
                <c:pt idx="1">
                  <c:v>10-20 arası</c:v>
                </c:pt>
                <c:pt idx="2">
                  <c:v>2</c:v>
                </c:pt>
                <c:pt idx="3">
                  <c:v>3</c:v>
                </c:pt>
                <c:pt idx="4">
                  <c:v>-</c:v>
                </c:pt>
                <c:pt idx="5">
                  <c:v>1</c:v>
                </c:pt>
                <c:pt idx="6">
                  <c:v>10</c:v>
                </c:pt>
                <c:pt idx="7">
                  <c:v>9</c:v>
                </c:pt>
                <c:pt idx="8">
                  <c:v>8</c:v>
                </c:pt>
                <c:pt idx="9">
                  <c:v>7</c:v>
                </c:pt>
                <c:pt idx="10">
                  <c:v>4</c:v>
                </c:pt>
                <c:pt idx="11">
                  <c:v>5</c:v>
                </c:pt>
                <c:pt idx="12">
                  <c:v>6</c:v>
                </c:pt>
              </c:strCache>
            </c:strRef>
          </c:cat>
          <c:val>
            <c:numRef>
              <c:f>Sheet1!$C$2:$C$14</c:f>
              <c:numCache>
                <c:formatCode>General</c:formatCode>
                <c:ptCount val="13"/>
                <c:pt idx="0">
                  <c:v>3655897.355472404</c:v>
                </c:pt>
                <c:pt idx="1">
                  <c:v>1521024.1905470791</c:v>
                </c:pt>
                <c:pt idx="2">
                  <c:v>1346212.400850611</c:v>
                </c:pt>
                <c:pt idx="3">
                  <c:v>1160343.220349642</c:v>
                </c:pt>
                <c:pt idx="4">
                  <c:v>1117801.410733076</c:v>
                </c:pt>
                <c:pt idx="5">
                  <c:v>961744.79275362322</c:v>
                </c:pt>
                <c:pt idx="6">
                  <c:v>960500.88396811334</c:v>
                </c:pt>
                <c:pt idx="7">
                  <c:v>831496.52979651163</c:v>
                </c:pt>
                <c:pt idx="8">
                  <c:v>797510.56080163049</c:v>
                </c:pt>
                <c:pt idx="9">
                  <c:v>718291.5627615063</c:v>
                </c:pt>
                <c:pt idx="10">
                  <c:v>687974.9868948505</c:v>
                </c:pt>
                <c:pt idx="11">
                  <c:v>629412.78936313849</c:v>
                </c:pt>
                <c:pt idx="12">
                  <c:v>566232.74652707868</c:v>
                </c:pt>
              </c:numCache>
            </c:numRef>
          </c:val>
          <c:extLst>
            <c:ext xmlns:c16="http://schemas.microsoft.com/office/drawing/2014/chart" uri="{C3380CC4-5D6E-409C-BE32-E72D297353CC}">
              <c16:uniqueId val="{00000000-6790-4F5A-9F67-4B67B46A1768}"/>
            </c:ext>
          </c:extLst>
        </c:ser>
        <c:dLbls>
          <c:dLblPos val="outEnd"/>
          <c:showLegendKey val="0"/>
          <c:showVal val="1"/>
          <c:showCatName val="0"/>
          <c:showSerName val="0"/>
          <c:showPercent val="0"/>
          <c:showBubbleSize val="0"/>
        </c:dLbls>
        <c:gapWidth val="219"/>
        <c:overlap val="-27"/>
        <c:axId val="386001792"/>
        <c:axId val="386002624"/>
      </c:barChart>
      <c:catAx>
        <c:axId val="38600179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Binadaki</a:t>
                </a:r>
                <a:r>
                  <a:rPr lang="tr-TR" sz="1800"/>
                  <a:t> Kat Sayısı</a:t>
                </a:r>
                <a:endParaRPr lang="en-US" sz="1800"/>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386002624"/>
        <c:crosses val="autoZero"/>
        <c:auto val="1"/>
        <c:lblAlgn val="ctr"/>
        <c:lblOffset val="100"/>
        <c:noMultiLvlLbl val="0"/>
      </c:catAx>
      <c:valAx>
        <c:axId val="386002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sz="1600"/>
                  <a:t>Güncel Fiyat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386001792"/>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tr-T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tr-TR" sz="1800"/>
              <a:t>Bulunduğu Kat -</a:t>
            </a:r>
            <a:r>
              <a:rPr lang="tr-TR" sz="1800" baseline="0"/>
              <a:t> Ortalama Güncel Fiyat</a:t>
            </a:r>
            <a:endParaRPr lang="tr-TR"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col"/>
        <c:grouping val="clustered"/>
        <c:varyColors val="0"/>
        <c:ser>
          <c:idx val="0"/>
          <c:order val="0"/>
          <c:tx>
            <c:strRef>
              <c:f>Sheet1!$C$1</c:f>
              <c:strCache>
                <c:ptCount val="1"/>
                <c:pt idx="0">
                  <c:v>güncel_fiyat</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Sheet1!$B$2:$B$36</c:f>
              <c:strCache>
                <c:ptCount val="35"/>
                <c:pt idx="0">
                  <c:v>20 ve üzeri</c:v>
                </c:pt>
                <c:pt idx="1">
                  <c:v>15</c:v>
                </c:pt>
                <c:pt idx="2">
                  <c:v>14</c:v>
                </c:pt>
                <c:pt idx="3">
                  <c:v>18</c:v>
                </c:pt>
                <c:pt idx="4">
                  <c:v>19</c:v>
                </c:pt>
                <c:pt idx="5">
                  <c:v>16</c:v>
                </c:pt>
                <c:pt idx="6">
                  <c:v>13</c:v>
                </c:pt>
                <c:pt idx="7">
                  <c:v>12</c:v>
                </c:pt>
                <c:pt idx="8">
                  <c:v>17</c:v>
                </c:pt>
                <c:pt idx="9">
                  <c:v>Komple</c:v>
                </c:pt>
                <c:pt idx="10">
                  <c:v>Müstakil</c:v>
                </c:pt>
                <c:pt idx="11">
                  <c:v>-</c:v>
                </c:pt>
                <c:pt idx="12">
                  <c:v>11</c:v>
                </c:pt>
                <c:pt idx="13">
                  <c:v>10</c:v>
                </c:pt>
                <c:pt idx="14">
                  <c:v>9</c:v>
                </c:pt>
                <c:pt idx="15">
                  <c:v>7</c:v>
                </c:pt>
                <c:pt idx="16">
                  <c:v>8</c:v>
                </c:pt>
                <c:pt idx="17">
                  <c:v>6</c:v>
                </c:pt>
                <c:pt idx="18">
                  <c:v>En Üst Kat</c:v>
                </c:pt>
                <c:pt idx="19">
                  <c:v>5</c:v>
                </c:pt>
                <c:pt idx="20">
                  <c:v>Çatı Katı</c:v>
                </c:pt>
                <c:pt idx="21">
                  <c:v>4</c:v>
                </c:pt>
                <c:pt idx="22">
                  <c:v>Bahçe katı</c:v>
                </c:pt>
                <c:pt idx="23">
                  <c:v>3</c:v>
                </c:pt>
                <c:pt idx="24">
                  <c:v>1</c:v>
                </c:pt>
                <c:pt idx="25">
                  <c:v>Teras Kat</c:v>
                </c:pt>
                <c:pt idx="26">
                  <c:v>2</c:v>
                </c:pt>
                <c:pt idx="27">
                  <c:v>Kot 3</c:v>
                </c:pt>
                <c:pt idx="28">
                  <c:v>Giriş Katı</c:v>
                </c:pt>
                <c:pt idx="29">
                  <c:v>Kot 4</c:v>
                </c:pt>
                <c:pt idx="30">
                  <c:v>Zemin Kat</c:v>
                </c:pt>
                <c:pt idx="31">
                  <c:v>Yüksek Giriş</c:v>
                </c:pt>
                <c:pt idx="32">
                  <c:v>Kot 2</c:v>
                </c:pt>
                <c:pt idx="33">
                  <c:v>Bodrum Kat</c:v>
                </c:pt>
                <c:pt idx="34">
                  <c:v>Kot 1</c:v>
                </c:pt>
              </c:strCache>
            </c:strRef>
          </c:cat>
          <c:val>
            <c:numRef>
              <c:f>Sheet1!$C$2:$C$36</c:f>
              <c:numCache>
                <c:formatCode>General</c:formatCode>
                <c:ptCount val="35"/>
                <c:pt idx="0">
                  <c:v>7486141.3714285716</c:v>
                </c:pt>
                <c:pt idx="1">
                  <c:v>3703546.6417910452</c:v>
                </c:pt>
                <c:pt idx="2">
                  <c:v>3282274.3071161052</c:v>
                </c:pt>
                <c:pt idx="3">
                  <c:v>3117531.489361702</c:v>
                </c:pt>
                <c:pt idx="4">
                  <c:v>2967272.7272727271</c:v>
                </c:pt>
                <c:pt idx="5">
                  <c:v>2585689.770114942</c:v>
                </c:pt>
                <c:pt idx="6">
                  <c:v>2387421.1309523811</c:v>
                </c:pt>
                <c:pt idx="7">
                  <c:v>2297272.2196261678</c:v>
                </c:pt>
                <c:pt idx="8">
                  <c:v>2133526.5060240962</c:v>
                </c:pt>
                <c:pt idx="9">
                  <c:v>2031571.018651363</c:v>
                </c:pt>
                <c:pt idx="10">
                  <c:v>1908940.6507725089</c:v>
                </c:pt>
                <c:pt idx="11">
                  <c:v>1830178.6346777929</c:v>
                </c:pt>
                <c:pt idx="12">
                  <c:v>1694691.685582822</c:v>
                </c:pt>
                <c:pt idx="13">
                  <c:v>1677716.586363636</c:v>
                </c:pt>
                <c:pt idx="14">
                  <c:v>1352995.9761273209</c:v>
                </c:pt>
                <c:pt idx="15">
                  <c:v>1216058.220377791</c:v>
                </c:pt>
                <c:pt idx="16">
                  <c:v>1163427.3243831641</c:v>
                </c:pt>
                <c:pt idx="17">
                  <c:v>939070.33855952963</c:v>
                </c:pt>
                <c:pt idx="18">
                  <c:v>885526.31578947371</c:v>
                </c:pt>
                <c:pt idx="19">
                  <c:v>874087.39968569938</c:v>
                </c:pt>
                <c:pt idx="20">
                  <c:v>872797.11239193089</c:v>
                </c:pt>
                <c:pt idx="21">
                  <c:v>746017.67991810269</c:v>
                </c:pt>
                <c:pt idx="22">
                  <c:v>735367.32962962962</c:v>
                </c:pt>
                <c:pt idx="23">
                  <c:v>626476.8908052675</c:v>
                </c:pt>
                <c:pt idx="24">
                  <c:v>619212.80019831436</c:v>
                </c:pt>
                <c:pt idx="25">
                  <c:v>594586.5384615385</c:v>
                </c:pt>
                <c:pt idx="26">
                  <c:v>534169.22155971988</c:v>
                </c:pt>
                <c:pt idx="27">
                  <c:v>451807.55395683448</c:v>
                </c:pt>
                <c:pt idx="28">
                  <c:v>409946.92757821549</c:v>
                </c:pt>
                <c:pt idx="29">
                  <c:v>365854.38150289009</c:v>
                </c:pt>
                <c:pt idx="30">
                  <c:v>340836.72014260251</c:v>
                </c:pt>
                <c:pt idx="31">
                  <c:v>337704.11184805539</c:v>
                </c:pt>
                <c:pt idx="32">
                  <c:v>284266.45548654243</c:v>
                </c:pt>
                <c:pt idx="33">
                  <c:v>259597.56097560981</c:v>
                </c:pt>
                <c:pt idx="34">
                  <c:v>250912.00667779631</c:v>
                </c:pt>
              </c:numCache>
            </c:numRef>
          </c:val>
          <c:extLst>
            <c:ext xmlns:c16="http://schemas.microsoft.com/office/drawing/2014/chart" uri="{C3380CC4-5D6E-409C-BE32-E72D297353CC}">
              <c16:uniqueId val="{00000000-F3D9-420F-A478-37DA0AC0AA61}"/>
            </c:ext>
          </c:extLst>
        </c:ser>
        <c:dLbls>
          <c:dLblPos val="outEnd"/>
          <c:showLegendKey val="0"/>
          <c:showVal val="1"/>
          <c:showCatName val="0"/>
          <c:showSerName val="0"/>
          <c:showPercent val="0"/>
          <c:showBubbleSize val="0"/>
        </c:dLbls>
        <c:gapWidth val="219"/>
        <c:overlap val="-27"/>
        <c:axId val="662854000"/>
        <c:axId val="662856912"/>
      </c:barChart>
      <c:catAx>
        <c:axId val="66285400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sz="1600"/>
                  <a:t>Bulunduğu Kat</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tr-TR"/>
          </a:p>
        </c:txPr>
        <c:crossAx val="662856912"/>
        <c:crosses val="autoZero"/>
        <c:auto val="1"/>
        <c:lblAlgn val="ctr"/>
        <c:lblOffset val="100"/>
        <c:noMultiLvlLbl val="0"/>
      </c:catAx>
      <c:valAx>
        <c:axId val="662856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sz="1600"/>
                  <a:t>Güncel Fiyat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66285400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tr-T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dirty="0"/>
              <a:t>Sosyoekonomik Durum -</a:t>
            </a:r>
            <a:r>
              <a:rPr lang="tr-TR" baseline="0" dirty="0"/>
              <a:t> Güncel Fiyat</a:t>
            </a:r>
            <a:endParaRPr lang="tr-TR"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col"/>
        <c:grouping val="clustered"/>
        <c:varyColors val="0"/>
        <c:ser>
          <c:idx val="0"/>
          <c:order val="0"/>
          <c:tx>
            <c:strRef>
              <c:f>Sheet1!$C$1</c:f>
              <c:strCache>
                <c:ptCount val="1"/>
                <c:pt idx="0">
                  <c:v>güncel_fiyat</c:v>
                </c:pt>
              </c:strCache>
            </c:strRef>
          </c:tx>
          <c:spPr>
            <a:solidFill>
              <a:schemeClr val="accent1"/>
            </a:solidFill>
            <a:ln>
              <a:noFill/>
            </a:ln>
            <a:effectLst/>
          </c:spPr>
          <c:invertIfNegative val="0"/>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2-7E12-431A-91FB-A2B612754BEB}"/>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7E12-431A-91FB-A2B612754BEB}"/>
              </c:ext>
            </c:extLst>
          </c:dPt>
          <c:dPt>
            <c:idx val="3"/>
            <c:invertIfNegative val="0"/>
            <c:bubble3D val="0"/>
            <c:spPr>
              <a:solidFill>
                <a:srgbClr val="92D050"/>
              </a:solidFill>
              <a:ln>
                <a:noFill/>
              </a:ln>
              <a:effectLst/>
            </c:spPr>
            <c:extLst>
              <c:ext xmlns:c16="http://schemas.microsoft.com/office/drawing/2014/chart" uri="{C3380CC4-5D6E-409C-BE32-E72D297353CC}">
                <c16:uniqueId val="{00000004-7E12-431A-91FB-A2B612754BEB}"/>
              </c:ext>
            </c:extLst>
          </c:dPt>
          <c:dPt>
            <c:idx val="4"/>
            <c:invertIfNegative val="0"/>
            <c:bubble3D val="0"/>
            <c:spPr>
              <a:solidFill>
                <a:srgbClr val="A5A5A5"/>
              </a:solidFill>
              <a:ln>
                <a:noFill/>
              </a:ln>
              <a:effectLst/>
            </c:spPr>
            <c:extLst>
              <c:ext xmlns:c16="http://schemas.microsoft.com/office/drawing/2014/chart" uri="{C3380CC4-5D6E-409C-BE32-E72D297353CC}">
                <c16:uniqueId val="{00000005-7E12-431A-91FB-A2B612754BEB}"/>
              </c:ext>
            </c:extLst>
          </c:dPt>
          <c:dPt>
            <c:idx val="5"/>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6-7E12-431A-91FB-A2B612754BEB}"/>
              </c:ext>
            </c:extLst>
          </c:dPt>
          <c:dPt>
            <c:idx val="6"/>
            <c:invertIfNegative val="0"/>
            <c:bubble3D val="0"/>
            <c:spPr>
              <a:solidFill>
                <a:schemeClr val="bg2">
                  <a:lumMod val="50000"/>
                </a:schemeClr>
              </a:solidFill>
              <a:ln>
                <a:noFill/>
              </a:ln>
              <a:effectLst/>
            </c:spPr>
            <c:extLst>
              <c:ext xmlns:c16="http://schemas.microsoft.com/office/drawing/2014/chart" uri="{C3380CC4-5D6E-409C-BE32-E72D297353CC}">
                <c16:uniqueId val="{00000007-7E12-431A-91FB-A2B612754BEB}"/>
              </c:ext>
            </c:extLst>
          </c:dPt>
          <c:dPt>
            <c:idx val="7"/>
            <c:invertIfNegative val="0"/>
            <c:bubble3D val="0"/>
            <c:spPr>
              <a:solidFill>
                <a:srgbClr val="548235"/>
              </a:solidFill>
              <a:ln>
                <a:noFill/>
              </a:ln>
              <a:effectLst/>
            </c:spPr>
            <c:extLst>
              <c:ext xmlns:c16="http://schemas.microsoft.com/office/drawing/2014/chart" uri="{C3380CC4-5D6E-409C-BE32-E72D297353CC}">
                <c16:uniqueId val="{00000008-7E12-431A-91FB-A2B612754BEB}"/>
              </c:ext>
            </c:extLst>
          </c:dPt>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Sheet1!$B$2:$B$9</c:f>
              <c:strCache>
                <c:ptCount val="8"/>
                <c:pt idx="0">
                  <c:v>A+</c:v>
                </c:pt>
                <c:pt idx="1">
                  <c:v>A</c:v>
                </c:pt>
                <c:pt idx="2">
                  <c:v>A-</c:v>
                </c:pt>
                <c:pt idx="3">
                  <c:v>C+</c:v>
                </c:pt>
                <c:pt idx="4">
                  <c:v>B-</c:v>
                </c:pt>
                <c:pt idx="5">
                  <c:v>B</c:v>
                </c:pt>
                <c:pt idx="6">
                  <c:v>B+</c:v>
                </c:pt>
                <c:pt idx="7">
                  <c:v>C</c:v>
                </c:pt>
              </c:strCache>
            </c:strRef>
          </c:cat>
          <c:val>
            <c:numRef>
              <c:f>Sheet1!$C$2:$C$9</c:f>
              <c:numCache>
                <c:formatCode>General</c:formatCode>
                <c:ptCount val="8"/>
                <c:pt idx="0">
                  <c:v>2180334.5010905429</c:v>
                </c:pt>
                <c:pt idx="1">
                  <c:v>994885.25422832975</c:v>
                </c:pt>
                <c:pt idx="2">
                  <c:v>436317.25695238088</c:v>
                </c:pt>
                <c:pt idx="3">
                  <c:v>430850.82813455659</c:v>
                </c:pt>
                <c:pt idx="4">
                  <c:v>419384.47795062081</c:v>
                </c:pt>
                <c:pt idx="5">
                  <c:v>413452.00962399278</c:v>
                </c:pt>
                <c:pt idx="6">
                  <c:v>377312.88991527422</c:v>
                </c:pt>
                <c:pt idx="7">
                  <c:v>275929.37041036709</c:v>
                </c:pt>
              </c:numCache>
            </c:numRef>
          </c:val>
          <c:extLst>
            <c:ext xmlns:c16="http://schemas.microsoft.com/office/drawing/2014/chart" uri="{C3380CC4-5D6E-409C-BE32-E72D297353CC}">
              <c16:uniqueId val="{00000000-7E12-431A-91FB-A2B612754BEB}"/>
            </c:ext>
          </c:extLst>
        </c:ser>
        <c:dLbls>
          <c:dLblPos val="outEnd"/>
          <c:showLegendKey val="0"/>
          <c:showVal val="1"/>
          <c:showCatName val="0"/>
          <c:showSerName val="0"/>
          <c:showPercent val="0"/>
          <c:showBubbleSize val="0"/>
        </c:dLbls>
        <c:gapWidth val="219"/>
        <c:overlap val="-27"/>
        <c:axId val="633223760"/>
        <c:axId val="633223344"/>
      </c:barChart>
      <c:catAx>
        <c:axId val="63322376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sz="1600" dirty="0"/>
                  <a:t>Sosyoekonomik Durum</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crossAx val="633223344"/>
        <c:crosses val="autoZero"/>
        <c:auto val="1"/>
        <c:lblAlgn val="ctr"/>
        <c:lblOffset val="100"/>
        <c:noMultiLvlLbl val="0"/>
      </c:catAx>
      <c:valAx>
        <c:axId val="633223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sz="1600" dirty="0"/>
                  <a:t>Güncel Fiyat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63322376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sz="1400"/>
              <a:t>İl (Train)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F5-4A09-9605-3D2ABD5D27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AF5-4A09-9605-3D2ABD5D2741}"/>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tr-T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Sayfa2!$A$1:$A$2</c:f>
              <c:strCache>
                <c:ptCount val="2"/>
                <c:pt idx="0">
                  <c:v>İstanbul</c:v>
                </c:pt>
                <c:pt idx="1">
                  <c:v>İzmir</c:v>
                </c:pt>
              </c:strCache>
            </c:strRef>
          </c:cat>
          <c:val>
            <c:numRef>
              <c:f>Sayfa2!$B$1:$B$2</c:f>
              <c:numCache>
                <c:formatCode>General</c:formatCode>
                <c:ptCount val="2"/>
                <c:pt idx="0">
                  <c:v>33181</c:v>
                </c:pt>
                <c:pt idx="1">
                  <c:v>31387</c:v>
                </c:pt>
              </c:numCache>
            </c:numRef>
          </c:val>
          <c:extLst>
            <c:ext xmlns:c16="http://schemas.microsoft.com/office/drawing/2014/chart" uri="{C3380CC4-5D6E-409C-BE32-E72D297353CC}">
              <c16:uniqueId val="{00000004-8AF5-4A09-9605-3D2ABD5D274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a:t>İl (Test)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75-4EEB-9DC1-D5B1E86472D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175-4EEB-9DC1-D5B1E86472D5}"/>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tr-T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Sayfa2!$A$10:$A$11</c:f>
              <c:strCache>
                <c:ptCount val="2"/>
                <c:pt idx="0">
                  <c:v>İstanbul</c:v>
                </c:pt>
                <c:pt idx="1">
                  <c:v>İzmir</c:v>
                </c:pt>
              </c:strCache>
            </c:strRef>
          </c:cat>
          <c:val>
            <c:numRef>
              <c:f>Sayfa2!$B$10:$B$11</c:f>
              <c:numCache>
                <c:formatCode>General</c:formatCode>
                <c:ptCount val="2"/>
                <c:pt idx="0">
                  <c:v>16647</c:v>
                </c:pt>
                <c:pt idx="1">
                  <c:v>18480</c:v>
                </c:pt>
              </c:numCache>
            </c:numRef>
          </c:val>
          <c:extLst>
            <c:ext xmlns:c16="http://schemas.microsoft.com/office/drawing/2014/chart" uri="{C3380CC4-5D6E-409C-BE32-E72D297353CC}">
              <c16:uniqueId val="{00000004-B175-4EEB-9DC1-D5B1E86472D5}"/>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a:t>İl (Test)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dLbls>
          <c:dLblPos val="ctr"/>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sz="1400"/>
              <a:t>İl (Train)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F5-4A09-9605-3D2ABD5D27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AF5-4A09-9605-3D2ABD5D2741}"/>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tr-T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Sayfa2!$A$1:$A$2</c:f>
              <c:strCache>
                <c:ptCount val="2"/>
                <c:pt idx="0">
                  <c:v>İstanbul</c:v>
                </c:pt>
                <c:pt idx="1">
                  <c:v>İzmir</c:v>
                </c:pt>
              </c:strCache>
            </c:strRef>
          </c:cat>
          <c:val>
            <c:numRef>
              <c:f>Sayfa2!$B$1:$B$2</c:f>
              <c:numCache>
                <c:formatCode>General</c:formatCode>
                <c:ptCount val="2"/>
                <c:pt idx="0">
                  <c:v>33181</c:v>
                </c:pt>
                <c:pt idx="1">
                  <c:v>31387</c:v>
                </c:pt>
              </c:numCache>
            </c:numRef>
          </c:val>
          <c:extLst>
            <c:ext xmlns:c16="http://schemas.microsoft.com/office/drawing/2014/chart" uri="{C3380CC4-5D6E-409C-BE32-E72D297353CC}">
              <c16:uniqueId val="{00000004-8AF5-4A09-9605-3D2ABD5D274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a:t>İl (Test)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75-4EEB-9DC1-D5B1E86472D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175-4EEB-9DC1-D5B1E86472D5}"/>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tr-T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Sayfa2!$A$10:$A$11</c:f>
              <c:strCache>
                <c:ptCount val="2"/>
                <c:pt idx="0">
                  <c:v>İstanbul</c:v>
                </c:pt>
                <c:pt idx="1">
                  <c:v>İzmir</c:v>
                </c:pt>
              </c:strCache>
            </c:strRef>
          </c:cat>
          <c:val>
            <c:numRef>
              <c:f>Sayfa2!$B$10:$B$11</c:f>
              <c:numCache>
                <c:formatCode>General</c:formatCode>
                <c:ptCount val="2"/>
                <c:pt idx="0">
                  <c:v>16647</c:v>
                </c:pt>
                <c:pt idx="1">
                  <c:v>18480</c:v>
                </c:pt>
              </c:numCache>
            </c:numRef>
          </c:val>
          <c:extLst>
            <c:ext xmlns:c16="http://schemas.microsoft.com/office/drawing/2014/chart" uri="{C3380CC4-5D6E-409C-BE32-E72D297353CC}">
              <c16:uniqueId val="{00000004-B175-4EEB-9DC1-D5B1E86472D5}"/>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adet</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tr-T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Sheet1!$A$2:$A$36</c:f>
              <c:strCache>
                <c:ptCount val="35"/>
                <c:pt idx="0">
                  <c:v>3+1</c:v>
                </c:pt>
                <c:pt idx="1">
                  <c:v>2+1</c:v>
                </c:pt>
                <c:pt idx="2">
                  <c:v>4+1</c:v>
                </c:pt>
                <c:pt idx="3">
                  <c:v>1+1</c:v>
                </c:pt>
                <c:pt idx="4">
                  <c:v>4+2</c:v>
                </c:pt>
                <c:pt idx="5">
                  <c:v>5+1</c:v>
                </c:pt>
                <c:pt idx="6">
                  <c:v>5+2</c:v>
                </c:pt>
                <c:pt idx="7">
                  <c:v>3+2</c:v>
                </c:pt>
                <c:pt idx="8">
                  <c:v>6+2</c:v>
                </c:pt>
                <c:pt idx="9">
                  <c:v>6+1</c:v>
                </c:pt>
                <c:pt idx="10">
                  <c:v>1+0</c:v>
                </c:pt>
                <c:pt idx="11">
                  <c:v>2+2</c:v>
                </c:pt>
                <c:pt idx="12">
                  <c:v>7+2</c:v>
                </c:pt>
                <c:pt idx="13">
                  <c:v>7+1</c:v>
                </c:pt>
                <c:pt idx="14">
                  <c:v>8+2</c:v>
                </c:pt>
                <c:pt idx="15">
                  <c:v>10+0</c:v>
                </c:pt>
                <c:pt idx="16">
                  <c:v>4+3</c:v>
                </c:pt>
                <c:pt idx="17">
                  <c:v>8+1</c:v>
                </c:pt>
                <c:pt idx="18">
                  <c:v>5+3</c:v>
                </c:pt>
                <c:pt idx="19">
                  <c:v>6+3</c:v>
                </c:pt>
                <c:pt idx="20">
                  <c:v>8+3</c:v>
                </c:pt>
                <c:pt idx="21">
                  <c:v>1149+0</c:v>
                </c:pt>
                <c:pt idx="22">
                  <c:v>7+3</c:v>
                </c:pt>
                <c:pt idx="23">
                  <c:v>9+2</c:v>
                </c:pt>
                <c:pt idx="24">
                  <c:v>9+1</c:v>
                </c:pt>
                <c:pt idx="25">
                  <c:v>10+2</c:v>
                </c:pt>
                <c:pt idx="26">
                  <c:v>2+0</c:v>
                </c:pt>
                <c:pt idx="27">
                  <c:v>9+3</c:v>
                </c:pt>
                <c:pt idx="28">
                  <c:v>8+4</c:v>
                </c:pt>
                <c:pt idx="29">
                  <c:v>9+4</c:v>
                </c:pt>
                <c:pt idx="30">
                  <c:v>12+2</c:v>
                </c:pt>
                <c:pt idx="31">
                  <c:v>11+3</c:v>
                </c:pt>
                <c:pt idx="32">
                  <c:v>10+1</c:v>
                </c:pt>
                <c:pt idx="33">
                  <c:v>4+4</c:v>
                </c:pt>
                <c:pt idx="34">
                  <c:v>10+4</c:v>
                </c:pt>
              </c:strCache>
            </c:strRef>
          </c:cat>
          <c:val>
            <c:numRef>
              <c:f>Sheet1!$B$2:$B$36</c:f>
              <c:numCache>
                <c:formatCode>General</c:formatCode>
                <c:ptCount val="35"/>
                <c:pt idx="0">
                  <c:v>25126</c:v>
                </c:pt>
                <c:pt idx="1">
                  <c:v>23665</c:v>
                </c:pt>
                <c:pt idx="2">
                  <c:v>4965</c:v>
                </c:pt>
                <c:pt idx="3">
                  <c:v>4943</c:v>
                </c:pt>
                <c:pt idx="4">
                  <c:v>1306</c:v>
                </c:pt>
                <c:pt idx="5">
                  <c:v>1302</c:v>
                </c:pt>
                <c:pt idx="6">
                  <c:v>788</c:v>
                </c:pt>
                <c:pt idx="7">
                  <c:v>762</c:v>
                </c:pt>
                <c:pt idx="8">
                  <c:v>297</c:v>
                </c:pt>
                <c:pt idx="9">
                  <c:v>287</c:v>
                </c:pt>
                <c:pt idx="10">
                  <c:v>206</c:v>
                </c:pt>
                <c:pt idx="11">
                  <c:v>145</c:v>
                </c:pt>
                <c:pt idx="12">
                  <c:v>103</c:v>
                </c:pt>
                <c:pt idx="13">
                  <c:v>88</c:v>
                </c:pt>
                <c:pt idx="14">
                  <c:v>49</c:v>
                </c:pt>
                <c:pt idx="15">
                  <c:v>39</c:v>
                </c:pt>
                <c:pt idx="16">
                  <c:v>31</c:v>
                </c:pt>
                <c:pt idx="17">
                  <c:v>28</c:v>
                </c:pt>
                <c:pt idx="18">
                  <c:v>25</c:v>
                </c:pt>
                <c:pt idx="19">
                  <c:v>22</c:v>
                </c:pt>
                <c:pt idx="20">
                  <c:v>15</c:v>
                </c:pt>
                <c:pt idx="21">
                  <c:v>13</c:v>
                </c:pt>
                <c:pt idx="22">
                  <c:v>12</c:v>
                </c:pt>
                <c:pt idx="23">
                  <c:v>10</c:v>
                </c:pt>
                <c:pt idx="24">
                  <c:v>9</c:v>
                </c:pt>
                <c:pt idx="25">
                  <c:v>7</c:v>
                </c:pt>
                <c:pt idx="26">
                  <c:v>7</c:v>
                </c:pt>
                <c:pt idx="27">
                  <c:v>7</c:v>
                </c:pt>
                <c:pt idx="28">
                  <c:v>6</c:v>
                </c:pt>
                <c:pt idx="29">
                  <c:v>5</c:v>
                </c:pt>
                <c:pt idx="30">
                  <c:v>4</c:v>
                </c:pt>
                <c:pt idx="31">
                  <c:v>3</c:v>
                </c:pt>
                <c:pt idx="32">
                  <c:v>2</c:v>
                </c:pt>
                <c:pt idx="33">
                  <c:v>2</c:v>
                </c:pt>
                <c:pt idx="34">
                  <c:v>1</c:v>
                </c:pt>
              </c:numCache>
            </c:numRef>
          </c:val>
          <c:extLst>
            <c:ext xmlns:c16="http://schemas.microsoft.com/office/drawing/2014/chart" uri="{C3380CC4-5D6E-409C-BE32-E72D297353CC}">
              <c16:uniqueId val="{00000000-9A5F-48F4-A987-2B1845B85A0E}"/>
            </c:ext>
          </c:extLst>
        </c:ser>
        <c:dLbls>
          <c:showLegendKey val="0"/>
          <c:showVal val="1"/>
          <c:showCatName val="0"/>
          <c:showSerName val="0"/>
          <c:showPercent val="0"/>
          <c:showBubbleSize val="0"/>
        </c:dLbls>
        <c:gapWidth val="219"/>
        <c:overlap val="-27"/>
        <c:axId val="158085968"/>
        <c:axId val="158086384"/>
      </c:barChart>
      <c:catAx>
        <c:axId val="158085968"/>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sz="1600"/>
                  <a:t>Oda Sayısı</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crossAx val="158086384"/>
        <c:crosses val="autoZero"/>
        <c:auto val="1"/>
        <c:lblAlgn val="ctr"/>
        <c:lblOffset val="100"/>
        <c:noMultiLvlLbl val="0"/>
      </c:catAx>
      <c:valAx>
        <c:axId val="158086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sz="1600"/>
                  <a:t>Adet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158085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tr-TR" dirty="0"/>
              <a:t>Otopark – Güncel Fiyat</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Sayfa1!$A$1:$A$8</c:f>
              <c:strCache>
                <c:ptCount val="8"/>
                <c:pt idx="0">
                  <c:v>-</c:v>
                </c:pt>
                <c:pt idx="1">
                  <c:v>Var</c:v>
                </c:pt>
                <c:pt idx="2">
                  <c:v>Var (Ücretsiz, Kapalı)</c:v>
                </c:pt>
                <c:pt idx="3">
                  <c:v>Var (Ücretsiz, Açık)</c:v>
                </c:pt>
                <c:pt idx="4">
                  <c:v>Var (Açık,Kapalı)</c:v>
                </c:pt>
                <c:pt idx="5">
                  <c:v>Yok</c:v>
                </c:pt>
                <c:pt idx="6">
                  <c:v>Var (Ücretli, Açık)</c:v>
                </c:pt>
                <c:pt idx="7">
                  <c:v>Var (Ücretli, Kapalı)</c:v>
                </c:pt>
              </c:strCache>
            </c:strRef>
          </c:cat>
          <c:val>
            <c:numRef>
              <c:f>Sayfa1!$B$1:$B$8</c:f>
              <c:numCache>
                <c:formatCode>General</c:formatCode>
                <c:ptCount val="8"/>
                <c:pt idx="0">
                  <c:v>34909</c:v>
                </c:pt>
                <c:pt idx="1">
                  <c:v>13872</c:v>
                </c:pt>
                <c:pt idx="2">
                  <c:v>9758</c:v>
                </c:pt>
                <c:pt idx="3">
                  <c:v>3707</c:v>
                </c:pt>
                <c:pt idx="4">
                  <c:v>1225</c:v>
                </c:pt>
                <c:pt idx="5">
                  <c:v>762</c:v>
                </c:pt>
                <c:pt idx="6">
                  <c:v>23</c:v>
                </c:pt>
                <c:pt idx="7">
                  <c:v>11</c:v>
                </c:pt>
              </c:numCache>
            </c:numRef>
          </c:val>
          <c:extLst>
            <c:ext xmlns:c16="http://schemas.microsoft.com/office/drawing/2014/chart" uri="{C3380CC4-5D6E-409C-BE32-E72D297353CC}">
              <c16:uniqueId val="{00000000-3BD5-4E5E-84E2-422B0B548409}"/>
            </c:ext>
          </c:extLst>
        </c:ser>
        <c:dLbls>
          <c:dLblPos val="outEnd"/>
          <c:showLegendKey val="0"/>
          <c:showVal val="1"/>
          <c:showCatName val="0"/>
          <c:showSerName val="0"/>
          <c:showPercent val="0"/>
          <c:showBubbleSize val="0"/>
        </c:dLbls>
        <c:gapWidth val="182"/>
        <c:axId val="1468289344"/>
        <c:axId val="1468267296"/>
      </c:barChart>
      <c:catAx>
        <c:axId val="1468289344"/>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dirty="0"/>
                  <a:t>Otopark</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crossAx val="1468267296"/>
        <c:crosses val="autoZero"/>
        <c:auto val="1"/>
        <c:lblAlgn val="ctr"/>
        <c:lblOffset val="100"/>
        <c:noMultiLvlLbl val="0"/>
      </c:catAx>
      <c:valAx>
        <c:axId val="1468267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tr-TR" dirty="0"/>
                  <a:t>Güncel Fiyat (TL)</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crossAx val="146828934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600"/>
      </a:pPr>
      <a:endParaRPr lang="tr-T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tr-TR" sz="1800"/>
              <a:t>Isıtma Tipi</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Sayfa1!$E$1:$E$16</c:f>
              <c:strCache>
                <c:ptCount val="16"/>
                <c:pt idx="0">
                  <c:v>Kombi (Doğalgaz) </c:v>
                </c:pt>
                <c:pt idx="1">
                  <c:v>Klima  </c:v>
                </c:pt>
                <c:pt idx="2">
                  <c:v>Merkezi Sistem (Isı Payı Ölçer)</c:v>
                </c:pt>
                <c:pt idx="3">
                  <c:v>-</c:v>
                </c:pt>
                <c:pt idx="4">
                  <c:v>Merkezi Sistem</c:v>
                </c:pt>
                <c:pt idx="5">
                  <c:v>Kalorifer (Doğalgaz)</c:v>
                </c:pt>
                <c:pt idx="6">
                  <c:v>Yerden Isıtma</c:v>
                </c:pt>
                <c:pt idx="7">
                  <c:v>Soba (Kömür)</c:v>
                </c:pt>
                <c:pt idx="8">
                  <c:v>Kat Kaloriferi</c:v>
                </c:pt>
                <c:pt idx="9">
                  <c:v>Jeotermal</c:v>
                </c:pt>
                <c:pt idx="10">
                  <c:v>Kombi (Elektrikli)</c:v>
                </c:pt>
                <c:pt idx="11">
                  <c:v>Soba (Doğalgaz)</c:v>
                </c:pt>
                <c:pt idx="12">
                  <c:v>Fancoil</c:v>
                </c:pt>
                <c:pt idx="13">
                  <c:v>Kalorifer (Kömür)</c:v>
                </c:pt>
                <c:pt idx="14">
                  <c:v>Güneş Enerjisi</c:v>
                </c:pt>
                <c:pt idx="15">
                  <c:v>Kalorifer (Akaryakıt)</c:v>
                </c:pt>
              </c:strCache>
            </c:strRef>
          </c:cat>
          <c:val>
            <c:numRef>
              <c:f>Sayfa1!$F$1:$F$16</c:f>
              <c:numCache>
                <c:formatCode>General</c:formatCode>
                <c:ptCount val="16"/>
                <c:pt idx="0">
                  <c:v>36014</c:v>
                </c:pt>
                <c:pt idx="1">
                  <c:v>10366</c:v>
                </c:pt>
                <c:pt idx="2">
                  <c:v>5092</c:v>
                </c:pt>
                <c:pt idx="3">
                  <c:v>2599</c:v>
                </c:pt>
                <c:pt idx="4">
                  <c:v>2459</c:v>
                </c:pt>
                <c:pt idx="5">
                  <c:v>1534</c:v>
                </c:pt>
                <c:pt idx="6">
                  <c:v>1243</c:v>
                </c:pt>
                <c:pt idx="7">
                  <c:v>847</c:v>
                </c:pt>
                <c:pt idx="8">
                  <c:v>834</c:v>
                </c:pt>
                <c:pt idx="9">
                  <c:v>624</c:v>
                </c:pt>
                <c:pt idx="10">
                  <c:v>397</c:v>
                </c:pt>
                <c:pt idx="11">
                  <c:v>268</c:v>
                </c:pt>
                <c:pt idx="12">
                  <c:v>265</c:v>
                </c:pt>
                <c:pt idx="13">
                  <c:v>82</c:v>
                </c:pt>
                <c:pt idx="14">
                  <c:v>57</c:v>
                </c:pt>
                <c:pt idx="15">
                  <c:v>37</c:v>
                </c:pt>
              </c:numCache>
            </c:numRef>
          </c:val>
          <c:extLst>
            <c:ext xmlns:c16="http://schemas.microsoft.com/office/drawing/2014/chart" uri="{C3380CC4-5D6E-409C-BE32-E72D297353CC}">
              <c16:uniqueId val="{00000000-3DFA-403B-B90C-B688FAE977AC}"/>
            </c:ext>
          </c:extLst>
        </c:ser>
        <c:dLbls>
          <c:dLblPos val="outEnd"/>
          <c:showLegendKey val="0"/>
          <c:showVal val="1"/>
          <c:showCatName val="0"/>
          <c:showSerName val="0"/>
          <c:showPercent val="0"/>
          <c:showBubbleSize val="0"/>
        </c:dLbls>
        <c:gapWidth val="182"/>
        <c:axId val="1468268960"/>
        <c:axId val="1468281856"/>
      </c:barChart>
      <c:catAx>
        <c:axId val="1468268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crossAx val="1468281856"/>
        <c:crosses val="autoZero"/>
        <c:auto val="1"/>
        <c:lblAlgn val="ctr"/>
        <c:lblOffset val="100"/>
        <c:noMultiLvlLbl val="0"/>
      </c:catAx>
      <c:valAx>
        <c:axId val="1468281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tr-TR"/>
          </a:p>
        </c:txPr>
        <c:crossAx val="146826896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600"/>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24C9F-3549-497D-A33C-6E576BA3C853}"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tr-TR"/>
        </a:p>
      </dgm:t>
    </dgm:pt>
    <dgm:pt modelId="{C4B4CB9F-CB92-4B6B-B0FE-CC8E588CFAD5}">
      <dgm:prSet phldrT="[Metin]"/>
      <dgm:spPr>
        <a:solidFill>
          <a:schemeClr val="accent6">
            <a:lumMod val="75000"/>
          </a:schemeClr>
        </a:solidFill>
      </dgm:spPr>
      <dgm:t>
        <a:bodyPr/>
        <a:lstStyle/>
        <a:p>
          <a:r>
            <a:rPr lang="tr-TR" dirty="0"/>
            <a:t>Dolar Kuru</a:t>
          </a:r>
        </a:p>
      </dgm:t>
    </dgm:pt>
    <dgm:pt modelId="{19523CA7-469C-4BA4-9BBE-6299F0199F23}" type="parTrans" cxnId="{D4B73939-2D81-4002-9139-E68D4F538F72}">
      <dgm:prSet/>
      <dgm:spPr/>
      <dgm:t>
        <a:bodyPr/>
        <a:lstStyle/>
        <a:p>
          <a:endParaRPr lang="tr-TR"/>
        </a:p>
      </dgm:t>
    </dgm:pt>
    <dgm:pt modelId="{C360607C-463C-4670-8894-161038D3EC87}" type="sibTrans" cxnId="{D4B73939-2D81-4002-9139-E68D4F538F72}">
      <dgm:prSet/>
      <dgm:spPr/>
      <dgm:t>
        <a:bodyPr/>
        <a:lstStyle/>
        <a:p>
          <a:endParaRPr lang="tr-TR"/>
        </a:p>
      </dgm:t>
    </dgm:pt>
    <dgm:pt modelId="{F4139655-190F-4D9B-A048-E449C7915DA7}">
      <dgm:prSet phldrT="[Metin]"/>
      <dgm:spPr/>
      <dgm:t>
        <a:bodyPr/>
        <a:lstStyle/>
        <a:p>
          <a:r>
            <a:rPr lang="tr-TR" dirty="0"/>
            <a:t>İnşaat Maliyet Endeksi</a:t>
          </a:r>
        </a:p>
      </dgm:t>
    </dgm:pt>
    <dgm:pt modelId="{A0BAC338-5F00-4D71-89FD-A274724FCADF}" type="parTrans" cxnId="{BC8BE477-51CA-4BDF-ACFF-03EB2458DFD4}">
      <dgm:prSet/>
      <dgm:spPr/>
      <dgm:t>
        <a:bodyPr/>
        <a:lstStyle/>
        <a:p>
          <a:endParaRPr lang="tr-TR"/>
        </a:p>
      </dgm:t>
    </dgm:pt>
    <dgm:pt modelId="{D7E31B5C-F7B1-4173-93B1-A50D70B29076}" type="sibTrans" cxnId="{BC8BE477-51CA-4BDF-ACFF-03EB2458DFD4}">
      <dgm:prSet/>
      <dgm:spPr/>
      <dgm:t>
        <a:bodyPr/>
        <a:lstStyle/>
        <a:p>
          <a:endParaRPr lang="tr-TR"/>
        </a:p>
      </dgm:t>
    </dgm:pt>
    <dgm:pt modelId="{ADC2DCD4-7C7F-41D9-A810-75B044ED5892}">
      <dgm:prSet phldrT="[Metin]"/>
      <dgm:spPr>
        <a:solidFill>
          <a:srgbClr val="C00000"/>
        </a:solidFill>
      </dgm:spPr>
      <dgm:t>
        <a:bodyPr/>
        <a:lstStyle/>
        <a:p>
          <a:r>
            <a:rPr lang="tr-TR" dirty="0"/>
            <a:t>Konut Fiyat Endeksi</a:t>
          </a:r>
        </a:p>
      </dgm:t>
    </dgm:pt>
    <dgm:pt modelId="{3B23C534-E8E9-4EC0-8006-49DA4BFE5286}" type="parTrans" cxnId="{FFECC438-4912-4200-8ADC-3B212E29FEE2}">
      <dgm:prSet/>
      <dgm:spPr/>
      <dgm:t>
        <a:bodyPr/>
        <a:lstStyle/>
        <a:p>
          <a:endParaRPr lang="tr-TR"/>
        </a:p>
      </dgm:t>
    </dgm:pt>
    <dgm:pt modelId="{3CBB3F01-4C9B-4A92-8004-0D1784981878}" type="sibTrans" cxnId="{FFECC438-4912-4200-8ADC-3B212E29FEE2}">
      <dgm:prSet/>
      <dgm:spPr/>
      <dgm:t>
        <a:bodyPr/>
        <a:lstStyle/>
        <a:p>
          <a:endParaRPr lang="tr-TR"/>
        </a:p>
      </dgm:t>
    </dgm:pt>
    <dgm:pt modelId="{68670D32-ADF6-4C8C-9E71-A1F52E04D20E}">
      <dgm:prSet/>
      <dgm:spPr>
        <a:solidFill>
          <a:srgbClr val="C00000"/>
        </a:solidFill>
      </dgm:spPr>
      <dgm:t>
        <a:bodyPr/>
        <a:lstStyle/>
        <a:p>
          <a:r>
            <a:rPr lang="tr-TR" dirty="0"/>
            <a:t>Faiz Oranları</a:t>
          </a:r>
        </a:p>
      </dgm:t>
    </dgm:pt>
    <dgm:pt modelId="{0526B087-FFD8-4DB2-9699-47AC2728A938}" type="parTrans" cxnId="{1AA98389-2211-49F9-AAB4-AEA5A1ADE016}">
      <dgm:prSet/>
      <dgm:spPr/>
      <dgm:t>
        <a:bodyPr/>
        <a:lstStyle/>
        <a:p>
          <a:endParaRPr lang="tr-TR"/>
        </a:p>
      </dgm:t>
    </dgm:pt>
    <dgm:pt modelId="{DA4FB71A-CFC9-41ED-85B7-C9AAA6BB8C43}" type="sibTrans" cxnId="{1AA98389-2211-49F9-AAB4-AEA5A1ADE016}">
      <dgm:prSet/>
      <dgm:spPr/>
      <dgm:t>
        <a:bodyPr/>
        <a:lstStyle/>
        <a:p>
          <a:endParaRPr lang="tr-TR"/>
        </a:p>
      </dgm:t>
    </dgm:pt>
    <dgm:pt modelId="{AFD45EF7-3965-4ABA-9011-905768B64FC0}">
      <dgm:prSet/>
      <dgm:spPr>
        <a:solidFill>
          <a:srgbClr val="203864"/>
        </a:solidFill>
      </dgm:spPr>
      <dgm:t>
        <a:bodyPr/>
        <a:lstStyle/>
        <a:p>
          <a:r>
            <a:rPr lang="tr-TR" dirty="0"/>
            <a:t>Emlak Endeksi</a:t>
          </a:r>
        </a:p>
      </dgm:t>
    </dgm:pt>
    <dgm:pt modelId="{6B229C18-81B2-4196-A0E6-5A87705EC5F2}" type="parTrans" cxnId="{32C8666C-1510-498D-B6F7-A78811277F2B}">
      <dgm:prSet/>
      <dgm:spPr/>
      <dgm:t>
        <a:bodyPr/>
        <a:lstStyle/>
        <a:p>
          <a:endParaRPr lang="tr-TR"/>
        </a:p>
      </dgm:t>
    </dgm:pt>
    <dgm:pt modelId="{B2EA6EF5-77D2-47FB-855D-E8A29DABD1E6}" type="sibTrans" cxnId="{32C8666C-1510-498D-B6F7-A78811277F2B}">
      <dgm:prSet/>
      <dgm:spPr/>
      <dgm:t>
        <a:bodyPr/>
        <a:lstStyle/>
        <a:p>
          <a:endParaRPr lang="tr-TR"/>
        </a:p>
      </dgm:t>
    </dgm:pt>
    <dgm:pt modelId="{38046BA6-58CA-4891-8332-C4C8C926D2DD}">
      <dgm:prSet/>
      <dgm:spPr>
        <a:solidFill>
          <a:srgbClr val="203864"/>
        </a:solidFill>
      </dgm:spPr>
      <dgm:t>
        <a:bodyPr/>
        <a:lstStyle/>
        <a:p>
          <a:r>
            <a:rPr lang="tr-TR" dirty="0" err="1"/>
            <a:t>Sosyo</a:t>
          </a:r>
          <a:r>
            <a:rPr lang="tr-TR" dirty="0"/>
            <a:t>-Ekonomik Durum</a:t>
          </a:r>
        </a:p>
      </dgm:t>
    </dgm:pt>
    <dgm:pt modelId="{646D0519-755D-485E-831A-C6B5C6AEBBDE}" type="parTrans" cxnId="{36431782-A249-46E2-95D8-0E4451B6393A}">
      <dgm:prSet/>
      <dgm:spPr/>
      <dgm:t>
        <a:bodyPr/>
        <a:lstStyle/>
        <a:p>
          <a:endParaRPr lang="tr-TR"/>
        </a:p>
      </dgm:t>
    </dgm:pt>
    <dgm:pt modelId="{56CD300F-85B8-43CA-BEB0-73E3FE3770F2}" type="sibTrans" cxnId="{36431782-A249-46E2-95D8-0E4451B6393A}">
      <dgm:prSet/>
      <dgm:spPr/>
      <dgm:t>
        <a:bodyPr/>
        <a:lstStyle/>
        <a:p>
          <a:endParaRPr lang="tr-TR"/>
        </a:p>
      </dgm:t>
    </dgm:pt>
    <dgm:pt modelId="{6AB3EAB5-95DA-4FDA-9F7C-0231AF3E7917}">
      <dgm:prSet/>
      <dgm:spPr>
        <a:solidFill>
          <a:srgbClr val="203864"/>
        </a:solidFill>
      </dgm:spPr>
      <dgm:t>
        <a:bodyPr/>
        <a:lstStyle/>
        <a:p>
          <a:r>
            <a:rPr lang="tr-TR" dirty="0"/>
            <a:t>Eğitim Durumu</a:t>
          </a:r>
        </a:p>
      </dgm:t>
    </dgm:pt>
    <dgm:pt modelId="{5EE27FAE-BC95-44F6-9605-54FCA5E9C00E}" type="parTrans" cxnId="{2738413A-A741-4962-998D-117525C40F25}">
      <dgm:prSet/>
      <dgm:spPr/>
      <dgm:t>
        <a:bodyPr/>
        <a:lstStyle/>
        <a:p>
          <a:endParaRPr lang="tr-TR"/>
        </a:p>
      </dgm:t>
    </dgm:pt>
    <dgm:pt modelId="{919D3D69-D04E-4587-AAEE-9A7DE1C4F997}" type="sibTrans" cxnId="{2738413A-A741-4962-998D-117525C40F25}">
      <dgm:prSet/>
      <dgm:spPr/>
      <dgm:t>
        <a:bodyPr/>
        <a:lstStyle/>
        <a:p>
          <a:endParaRPr lang="tr-TR"/>
        </a:p>
      </dgm:t>
    </dgm:pt>
    <dgm:pt modelId="{A332B6C2-47C3-4AB0-83AA-7EA3429D2FD6}">
      <dgm:prSet/>
      <dgm:spPr>
        <a:solidFill>
          <a:srgbClr val="203864"/>
        </a:solidFill>
      </dgm:spPr>
      <dgm:t>
        <a:bodyPr/>
        <a:lstStyle/>
        <a:p>
          <a:r>
            <a:rPr lang="tr-TR" dirty="0"/>
            <a:t>Güven Endeksi</a:t>
          </a:r>
        </a:p>
      </dgm:t>
    </dgm:pt>
    <dgm:pt modelId="{E28DDC64-D01E-49F1-BB87-F783FA7EFC2D}" type="parTrans" cxnId="{AD00BE9D-5E6E-4BC3-AE21-E7B6DA1FCCC0}">
      <dgm:prSet/>
      <dgm:spPr/>
      <dgm:t>
        <a:bodyPr/>
        <a:lstStyle/>
        <a:p>
          <a:endParaRPr lang="tr-TR"/>
        </a:p>
      </dgm:t>
    </dgm:pt>
    <dgm:pt modelId="{8C9B22B6-B820-4431-A2A7-0AA283328EC7}" type="sibTrans" cxnId="{AD00BE9D-5E6E-4BC3-AE21-E7B6DA1FCCC0}">
      <dgm:prSet/>
      <dgm:spPr/>
      <dgm:t>
        <a:bodyPr/>
        <a:lstStyle/>
        <a:p>
          <a:endParaRPr lang="tr-TR"/>
        </a:p>
      </dgm:t>
    </dgm:pt>
    <dgm:pt modelId="{F9D20D6D-0E6C-48A4-8D55-478E23B1F6C3}">
      <dgm:prSet/>
      <dgm:spPr>
        <a:solidFill>
          <a:srgbClr val="203864"/>
        </a:solidFill>
      </dgm:spPr>
      <dgm:t>
        <a:bodyPr/>
        <a:lstStyle/>
        <a:p>
          <a:r>
            <a:rPr lang="tr-TR" dirty="0"/>
            <a:t>Gürültü</a:t>
          </a:r>
        </a:p>
      </dgm:t>
    </dgm:pt>
    <dgm:pt modelId="{0CBA4680-556A-4221-9105-E37EB881561E}" type="parTrans" cxnId="{1E9F088A-2A35-4B37-B77B-930EBCF7C6D7}">
      <dgm:prSet/>
      <dgm:spPr/>
      <dgm:t>
        <a:bodyPr/>
        <a:lstStyle/>
        <a:p>
          <a:endParaRPr lang="tr-TR"/>
        </a:p>
      </dgm:t>
    </dgm:pt>
    <dgm:pt modelId="{1FFCDD75-63DE-4FA2-9C08-1F799D97711E}" type="sibTrans" cxnId="{1E9F088A-2A35-4B37-B77B-930EBCF7C6D7}">
      <dgm:prSet/>
      <dgm:spPr/>
      <dgm:t>
        <a:bodyPr/>
        <a:lstStyle/>
        <a:p>
          <a:endParaRPr lang="tr-TR"/>
        </a:p>
      </dgm:t>
    </dgm:pt>
    <dgm:pt modelId="{8E2D22DC-80AE-4CF9-AE3B-681D45617DCF}">
      <dgm:prSet/>
      <dgm:spPr>
        <a:solidFill>
          <a:srgbClr val="203864"/>
        </a:solidFill>
      </dgm:spPr>
      <dgm:t>
        <a:bodyPr/>
        <a:lstStyle/>
        <a:p>
          <a:r>
            <a:rPr lang="tr-TR" dirty="0"/>
            <a:t>Market/Kafe</a:t>
          </a:r>
        </a:p>
      </dgm:t>
    </dgm:pt>
    <dgm:pt modelId="{BB6AA0EF-F0DB-4026-844A-D92036CAC416}" type="parTrans" cxnId="{71310FC2-C592-472A-8049-E433312E5BBF}">
      <dgm:prSet/>
      <dgm:spPr/>
      <dgm:t>
        <a:bodyPr/>
        <a:lstStyle/>
        <a:p>
          <a:endParaRPr lang="tr-TR"/>
        </a:p>
      </dgm:t>
    </dgm:pt>
    <dgm:pt modelId="{EF21D0AC-241A-47CB-842D-72143F7D01D1}" type="sibTrans" cxnId="{71310FC2-C592-472A-8049-E433312E5BBF}">
      <dgm:prSet/>
      <dgm:spPr/>
      <dgm:t>
        <a:bodyPr/>
        <a:lstStyle/>
        <a:p>
          <a:endParaRPr lang="tr-TR"/>
        </a:p>
      </dgm:t>
    </dgm:pt>
    <dgm:pt modelId="{967F7B7C-F248-4FFF-9274-4E8683AD9D12}">
      <dgm:prSet/>
      <dgm:spPr>
        <a:solidFill>
          <a:srgbClr val="203864"/>
        </a:solidFill>
      </dgm:spPr>
      <dgm:t>
        <a:bodyPr/>
        <a:lstStyle/>
        <a:p>
          <a:r>
            <a:rPr lang="tr-TR" dirty="0"/>
            <a:t>İnsan İlişkileri</a:t>
          </a:r>
        </a:p>
      </dgm:t>
    </dgm:pt>
    <dgm:pt modelId="{DA9D591A-E682-4AC1-B22F-EDA60DBA1E8E}" type="parTrans" cxnId="{B517722C-CEE3-4007-A762-7F8A1475DEED}">
      <dgm:prSet/>
      <dgm:spPr/>
      <dgm:t>
        <a:bodyPr/>
        <a:lstStyle/>
        <a:p>
          <a:endParaRPr lang="tr-TR"/>
        </a:p>
      </dgm:t>
    </dgm:pt>
    <dgm:pt modelId="{17C07D0B-16C9-4A2E-A1AA-ED8B054FEE75}" type="sibTrans" cxnId="{B517722C-CEE3-4007-A762-7F8A1475DEED}">
      <dgm:prSet/>
      <dgm:spPr/>
      <dgm:t>
        <a:bodyPr/>
        <a:lstStyle/>
        <a:p>
          <a:endParaRPr lang="tr-TR"/>
        </a:p>
      </dgm:t>
    </dgm:pt>
    <dgm:pt modelId="{DDA2F5B7-81AE-4DE9-8793-5D38C82C47F0}">
      <dgm:prSet/>
      <dgm:spPr>
        <a:solidFill>
          <a:srgbClr val="203864"/>
        </a:solidFill>
      </dgm:spPr>
      <dgm:t>
        <a:bodyPr/>
        <a:lstStyle/>
        <a:p>
          <a:r>
            <a:rPr lang="tr-TR" dirty="0"/>
            <a:t>Toplu Taşıma</a:t>
          </a:r>
        </a:p>
      </dgm:t>
    </dgm:pt>
    <dgm:pt modelId="{12D93A25-980F-49DA-BEB7-C47A6E66828D}" type="parTrans" cxnId="{C44B040D-6CB9-461D-95EA-F7B42E77B516}">
      <dgm:prSet/>
      <dgm:spPr/>
      <dgm:t>
        <a:bodyPr/>
        <a:lstStyle/>
        <a:p>
          <a:endParaRPr lang="tr-TR"/>
        </a:p>
      </dgm:t>
    </dgm:pt>
    <dgm:pt modelId="{D3D2F476-2244-4432-B0C2-EA9E223F5452}" type="sibTrans" cxnId="{C44B040D-6CB9-461D-95EA-F7B42E77B516}">
      <dgm:prSet/>
      <dgm:spPr/>
      <dgm:t>
        <a:bodyPr/>
        <a:lstStyle/>
        <a:p>
          <a:endParaRPr lang="tr-TR"/>
        </a:p>
      </dgm:t>
    </dgm:pt>
    <dgm:pt modelId="{B037D7D5-6BCF-467A-9464-AC5651FE6CC5}">
      <dgm:prSet/>
      <dgm:spPr>
        <a:solidFill>
          <a:srgbClr val="203864"/>
        </a:solidFill>
      </dgm:spPr>
      <dgm:t>
        <a:bodyPr/>
        <a:lstStyle/>
        <a:p>
          <a:r>
            <a:rPr lang="tr-TR" dirty="0"/>
            <a:t>2019 m2 Satış Fiyatı</a:t>
          </a:r>
        </a:p>
      </dgm:t>
    </dgm:pt>
    <dgm:pt modelId="{EDEA6265-9FF2-498C-A3CA-8D8C641337AE}" type="parTrans" cxnId="{748A782A-6E7B-4204-8454-DF56C3D2EE38}">
      <dgm:prSet/>
      <dgm:spPr/>
      <dgm:t>
        <a:bodyPr/>
        <a:lstStyle/>
        <a:p>
          <a:endParaRPr lang="tr-TR"/>
        </a:p>
      </dgm:t>
    </dgm:pt>
    <dgm:pt modelId="{5975E3A3-77E6-4EBD-B468-37829F15C349}" type="sibTrans" cxnId="{748A782A-6E7B-4204-8454-DF56C3D2EE38}">
      <dgm:prSet/>
      <dgm:spPr/>
      <dgm:t>
        <a:bodyPr/>
        <a:lstStyle/>
        <a:p>
          <a:endParaRPr lang="tr-TR"/>
        </a:p>
      </dgm:t>
    </dgm:pt>
    <dgm:pt modelId="{CCC6403A-C518-460D-B4B3-1D4B51FF94F8}">
      <dgm:prSet/>
      <dgm:spPr>
        <a:solidFill>
          <a:srgbClr val="203864"/>
        </a:solidFill>
      </dgm:spPr>
      <dgm:t>
        <a:bodyPr/>
        <a:lstStyle/>
        <a:p>
          <a:r>
            <a:rPr lang="tr-TR" dirty="0"/>
            <a:t>2020 m2 Satış Fiyatı</a:t>
          </a:r>
        </a:p>
      </dgm:t>
    </dgm:pt>
    <dgm:pt modelId="{CA12340A-8FCA-4A01-851E-8FA1D73DAEEF}" type="parTrans" cxnId="{800C8BDF-D512-47B1-B175-D46B19252C67}">
      <dgm:prSet/>
      <dgm:spPr/>
      <dgm:t>
        <a:bodyPr/>
        <a:lstStyle/>
        <a:p>
          <a:endParaRPr lang="tr-TR"/>
        </a:p>
      </dgm:t>
    </dgm:pt>
    <dgm:pt modelId="{58EA8D45-AB52-4269-A3A6-F3E141292F9C}" type="sibTrans" cxnId="{800C8BDF-D512-47B1-B175-D46B19252C67}">
      <dgm:prSet/>
      <dgm:spPr/>
      <dgm:t>
        <a:bodyPr/>
        <a:lstStyle/>
        <a:p>
          <a:endParaRPr lang="tr-TR"/>
        </a:p>
      </dgm:t>
    </dgm:pt>
    <dgm:pt modelId="{501177B6-09FA-41F0-B5DA-203AF6266E61}">
      <dgm:prSet/>
      <dgm:spPr/>
      <dgm:t>
        <a:bodyPr/>
        <a:lstStyle/>
        <a:p>
          <a:r>
            <a:rPr lang="tr-TR" dirty="0"/>
            <a:t>Eklenen Parametreler</a:t>
          </a:r>
        </a:p>
      </dgm:t>
    </dgm:pt>
    <dgm:pt modelId="{C45577F3-FCBD-4E31-872B-7D6BE59198D3}" type="parTrans" cxnId="{31A6521C-6333-40FB-810F-D1DB155A20AF}">
      <dgm:prSet/>
      <dgm:spPr/>
      <dgm:t>
        <a:bodyPr/>
        <a:lstStyle/>
        <a:p>
          <a:endParaRPr lang="tr-TR"/>
        </a:p>
      </dgm:t>
    </dgm:pt>
    <dgm:pt modelId="{7FCBE835-48E0-49ED-864C-458DDA467435}" type="sibTrans" cxnId="{31A6521C-6333-40FB-810F-D1DB155A20AF}">
      <dgm:prSet/>
      <dgm:spPr/>
      <dgm:t>
        <a:bodyPr/>
        <a:lstStyle/>
        <a:p>
          <a:endParaRPr lang="tr-TR"/>
        </a:p>
      </dgm:t>
    </dgm:pt>
    <dgm:pt modelId="{DCE5F884-D0FB-4069-B983-7F1746E2AC27}" type="pres">
      <dgm:prSet presAssocID="{63724C9F-3549-497D-A33C-6E576BA3C853}" presName="Name0" presStyleCnt="0">
        <dgm:presLayoutVars>
          <dgm:chPref val="1"/>
          <dgm:dir/>
          <dgm:animOne val="branch"/>
          <dgm:animLvl val="lvl"/>
          <dgm:resizeHandles val="exact"/>
        </dgm:presLayoutVars>
      </dgm:prSet>
      <dgm:spPr/>
    </dgm:pt>
    <dgm:pt modelId="{2A14A449-9B20-4E87-9F21-CD4BA4A16002}" type="pres">
      <dgm:prSet presAssocID="{501177B6-09FA-41F0-B5DA-203AF6266E61}" presName="root1" presStyleCnt="0"/>
      <dgm:spPr/>
    </dgm:pt>
    <dgm:pt modelId="{6ECF42C0-7D4F-4A63-92DB-32353A104919}" type="pres">
      <dgm:prSet presAssocID="{501177B6-09FA-41F0-B5DA-203AF6266E61}" presName="LevelOneTextNode" presStyleLbl="node0" presStyleIdx="0" presStyleCnt="1">
        <dgm:presLayoutVars>
          <dgm:chPref val="3"/>
        </dgm:presLayoutVars>
      </dgm:prSet>
      <dgm:spPr/>
    </dgm:pt>
    <dgm:pt modelId="{3E6CC49B-E8B1-42C9-8068-7152039EA438}" type="pres">
      <dgm:prSet presAssocID="{501177B6-09FA-41F0-B5DA-203AF6266E61}" presName="level2hierChild" presStyleCnt="0"/>
      <dgm:spPr/>
    </dgm:pt>
    <dgm:pt modelId="{13FDA36B-2F05-4CDC-A638-780E76004172}" type="pres">
      <dgm:prSet presAssocID="{19523CA7-469C-4BA4-9BBE-6299F0199F23}" presName="conn2-1" presStyleLbl="parChTrans1D2" presStyleIdx="0" presStyleCnt="5"/>
      <dgm:spPr/>
    </dgm:pt>
    <dgm:pt modelId="{28EDBDB4-1294-472D-895D-17864A9394EF}" type="pres">
      <dgm:prSet presAssocID="{19523CA7-469C-4BA4-9BBE-6299F0199F23}" presName="connTx" presStyleLbl="parChTrans1D2" presStyleIdx="0" presStyleCnt="5"/>
      <dgm:spPr/>
    </dgm:pt>
    <dgm:pt modelId="{8A2E67BC-22D7-41AA-9348-7FAC16B579F4}" type="pres">
      <dgm:prSet presAssocID="{C4B4CB9F-CB92-4B6B-B0FE-CC8E588CFAD5}" presName="root2" presStyleCnt="0"/>
      <dgm:spPr/>
    </dgm:pt>
    <dgm:pt modelId="{0F8D72EF-E26B-41B2-848B-6FA8711AAEB6}" type="pres">
      <dgm:prSet presAssocID="{C4B4CB9F-CB92-4B6B-B0FE-CC8E588CFAD5}" presName="LevelTwoTextNode" presStyleLbl="node2" presStyleIdx="0" presStyleCnt="5">
        <dgm:presLayoutVars>
          <dgm:chPref val="3"/>
        </dgm:presLayoutVars>
      </dgm:prSet>
      <dgm:spPr/>
    </dgm:pt>
    <dgm:pt modelId="{7730C4A6-CD2E-459E-97D5-6AD8C308AD5E}" type="pres">
      <dgm:prSet presAssocID="{C4B4CB9F-CB92-4B6B-B0FE-CC8E588CFAD5}" presName="level3hierChild" presStyleCnt="0"/>
      <dgm:spPr/>
    </dgm:pt>
    <dgm:pt modelId="{A6AF662C-B884-49EE-B369-6322F4F5D7FB}" type="pres">
      <dgm:prSet presAssocID="{0526B087-FFD8-4DB2-9699-47AC2728A938}" presName="conn2-1" presStyleLbl="parChTrans1D2" presStyleIdx="1" presStyleCnt="5"/>
      <dgm:spPr/>
    </dgm:pt>
    <dgm:pt modelId="{EC8EFE80-8387-4827-94B9-46E9F550CFDE}" type="pres">
      <dgm:prSet presAssocID="{0526B087-FFD8-4DB2-9699-47AC2728A938}" presName="connTx" presStyleLbl="parChTrans1D2" presStyleIdx="1" presStyleCnt="5"/>
      <dgm:spPr/>
    </dgm:pt>
    <dgm:pt modelId="{7BDE04C4-D8C8-497A-A354-FEA861A8CE91}" type="pres">
      <dgm:prSet presAssocID="{68670D32-ADF6-4C8C-9E71-A1F52E04D20E}" presName="root2" presStyleCnt="0"/>
      <dgm:spPr/>
    </dgm:pt>
    <dgm:pt modelId="{11726D6F-AF94-4082-A0B1-852FE31CE321}" type="pres">
      <dgm:prSet presAssocID="{68670D32-ADF6-4C8C-9E71-A1F52E04D20E}" presName="LevelTwoTextNode" presStyleLbl="node2" presStyleIdx="1" presStyleCnt="5">
        <dgm:presLayoutVars>
          <dgm:chPref val="3"/>
        </dgm:presLayoutVars>
      </dgm:prSet>
      <dgm:spPr/>
    </dgm:pt>
    <dgm:pt modelId="{D41F6ACD-80CE-4C94-8063-88EE26486162}" type="pres">
      <dgm:prSet presAssocID="{68670D32-ADF6-4C8C-9E71-A1F52E04D20E}" presName="level3hierChild" presStyleCnt="0"/>
      <dgm:spPr/>
    </dgm:pt>
    <dgm:pt modelId="{6C9AC564-2949-42B7-853C-FFC5B321DEB3}" type="pres">
      <dgm:prSet presAssocID="{3B23C534-E8E9-4EC0-8006-49DA4BFE5286}" presName="conn2-1" presStyleLbl="parChTrans1D2" presStyleIdx="2" presStyleCnt="5"/>
      <dgm:spPr/>
    </dgm:pt>
    <dgm:pt modelId="{393EEF35-9430-40C0-9312-D80725DB4C11}" type="pres">
      <dgm:prSet presAssocID="{3B23C534-E8E9-4EC0-8006-49DA4BFE5286}" presName="connTx" presStyleLbl="parChTrans1D2" presStyleIdx="2" presStyleCnt="5"/>
      <dgm:spPr/>
    </dgm:pt>
    <dgm:pt modelId="{B0B9F099-6E76-4D80-BCFF-8FD1320960B2}" type="pres">
      <dgm:prSet presAssocID="{ADC2DCD4-7C7F-41D9-A810-75B044ED5892}" presName="root2" presStyleCnt="0"/>
      <dgm:spPr/>
    </dgm:pt>
    <dgm:pt modelId="{953D782B-C045-48CF-81F7-80FDEBB18031}" type="pres">
      <dgm:prSet presAssocID="{ADC2DCD4-7C7F-41D9-A810-75B044ED5892}" presName="LevelTwoTextNode" presStyleLbl="node2" presStyleIdx="2" presStyleCnt="5">
        <dgm:presLayoutVars>
          <dgm:chPref val="3"/>
        </dgm:presLayoutVars>
      </dgm:prSet>
      <dgm:spPr/>
    </dgm:pt>
    <dgm:pt modelId="{2FB63A65-A68A-49D7-9CDA-E1312DD07957}" type="pres">
      <dgm:prSet presAssocID="{ADC2DCD4-7C7F-41D9-A810-75B044ED5892}" presName="level3hierChild" presStyleCnt="0"/>
      <dgm:spPr/>
    </dgm:pt>
    <dgm:pt modelId="{F45CE03F-0909-4B3D-B531-A711A132B9F9}" type="pres">
      <dgm:prSet presAssocID="{A0BAC338-5F00-4D71-89FD-A274724FCADF}" presName="conn2-1" presStyleLbl="parChTrans1D2" presStyleIdx="3" presStyleCnt="5"/>
      <dgm:spPr/>
    </dgm:pt>
    <dgm:pt modelId="{0DCD007C-1883-42C1-AC27-CB081A5F0622}" type="pres">
      <dgm:prSet presAssocID="{A0BAC338-5F00-4D71-89FD-A274724FCADF}" presName="connTx" presStyleLbl="parChTrans1D2" presStyleIdx="3" presStyleCnt="5"/>
      <dgm:spPr/>
    </dgm:pt>
    <dgm:pt modelId="{6D2657A4-49B0-4012-9A39-EB80124503F3}" type="pres">
      <dgm:prSet presAssocID="{F4139655-190F-4D9B-A048-E449C7915DA7}" presName="root2" presStyleCnt="0"/>
      <dgm:spPr/>
    </dgm:pt>
    <dgm:pt modelId="{8C1C48C0-CDC4-4395-8C63-DDD04B631557}" type="pres">
      <dgm:prSet presAssocID="{F4139655-190F-4D9B-A048-E449C7915DA7}" presName="LevelTwoTextNode" presStyleLbl="node2" presStyleIdx="3" presStyleCnt="5">
        <dgm:presLayoutVars>
          <dgm:chPref val="3"/>
        </dgm:presLayoutVars>
      </dgm:prSet>
      <dgm:spPr/>
    </dgm:pt>
    <dgm:pt modelId="{3DD49486-0518-4203-A755-39934F5433D2}" type="pres">
      <dgm:prSet presAssocID="{F4139655-190F-4D9B-A048-E449C7915DA7}" presName="level3hierChild" presStyleCnt="0"/>
      <dgm:spPr/>
    </dgm:pt>
    <dgm:pt modelId="{055A76D5-C7C8-4A8D-8631-263E5D6FEE1A}" type="pres">
      <dgm:prSet presAssocID="{6B229C18-81B2-4196-A0E6-5A87705EC5F2}" presName="conn2-1" presStyleLbl="parChTrans1D2" presStyleIdx="4" presStyleCnt="5"/>
      <dgm:spPr/>
    </dgm:pt>
    <dgm:pt modelId="{491CC32B-45CB-415D-990B-1AC3755B940E}" type="pres">
      <dgm:prSet presAssocID="{6B229C18-81B2-4196-A0E6-5A87705EC5F2}" presName="connTx" presStyleLbl="parChTrans1D2" presStyleIdx="4" presStyleCnt="5"/>
      <dgm:spPr/>
    </dgm:pt>
    <dgm:pt modelId="{ACABE05F-8FDF-477D-9541-D631B2E1FCE0}" type="pres">
      <dgm:prSet presAssocID="{AFD45EF7-3965-4ABA-9011-905768B64FC0}" presName="root2" presStyleCnt="0"/>
      <dgm:spPr/>
    </dgm:pt>
    <dgm:pt modelId="{11AA039B-0C75-4D2F-A292-E0E72F046663}" type="pres">
      <dgm:prSet presAssocID="{AFD45EF7-3965-4ABA-9011-905768B64FC0}" presName="LevelTwoTextNode" presStyleLbl="node2" presStyleIdx="4" presStyleCnt="5">
        <dgm:presLayoutVars>
          <dgm:chPref val="3"/>
        </dgm:presLayoutVars>
      </dgm:prSet>
      <dgm:spPr/>
    </dgm:pt>
    <dgm:pt modelId="{8BF96CC8-2E13-4AB4-ACA6-EC897097A857}" type="pres">
      <dgm:prSet presAssocID="{AFD45EF7-3965-4ABA-9011-905768B64FC0}" presName="level3hierChild" presStyleCnt="0"/>
      <dgm:spPr/>
    </dgm:pt>
    <dgm:pt modelId="{B2D00E06-613F-42C1-879F-24C46199928D}" type="pres">
      <dgm:prSet presAssocID="{646D0519-755D-485E-831A-C6B5C6AEBBDE}" presName="conn2-1" presStyleLbl="parChTrans1D3" presStyleIdx="0" presStyleCnt="9"/>
      <dgm:spPr/>
    </dgm:pt>
    <dgm:pt modelId="{1084B427-B081-4648-A6CA-D18462CBAEC6}" type="pres">
      <dgm:prSet presAssocID="{646D0519-755D-485E-831A-C6B5C6AEBBDE}" presName="connTx" presStyleLbl="parChTrans1D3" presStyleIdx="0" presStyleCnt="9"/>
      <dgm:spPr/>
    </dgm:pt>
    <dgm:pt modelId="{8FB6E19F-18DD-4669-B26A-F24028D22FCA}" type="pres">
      <dgm:prSet presAssocID="{38046BA6-58CA-4891-8332-C4C8C926D2DD}" presName="root2" presStyleCnt="0"/>
      <dgm:spPr/>
    </dgm:pt>
    <dgm:pt modelId="{401123B2-2AE9-4473-9E3F-95D8067C8AC5}" type="pres">
      <dgm:prSet presAssocID="{38046BA6-58CA-4891-8332-C4C8C926D2DD}" presName="LevelTwoTextNode" presStyleLbl="node3" presStyleIdx="0" presStyleCnt="9">
        <dgm:presLayoutVars>
          <dgm:chPref val="3"/>
        </dgm:presLayoutVars>
      </dgm:prSet>
      <dgm:spPr/>
    </dgm:pt>
    <dgm:pt modelId="{699EEC2B-F90D-49ED-A890-BCD63FC21A2A}" type="pres">
      <dgm:prSet presAssocID="{38046BA6-58CA-4891-8332-C4C8C926D2DD}" presName="level3hierChild" presStyleCnt="0"/>
      <dgm:spPr/>
    </dgm:pt>
    <dgm:pt modelId="{0987DEF7-3811-4DE6-BE82-7241AD180BCD}" type="pres">
      <dgm:prSet presAssocID="{5EE27FAE-BC95-44F6-9605-54FCA5E9C00E}" presName="conn2-1" presStyleLbl="parChTrans1D3" presStyleIdx="1" presStyleCnt="9"/>
      <dgm:spPr/>
    </dgm:pt>
    <dgm:pt modelId="{7F0F753D-D351-4804-B971-72BF187D41F8}" type="pres">
      <dgm:prSet presAssocID="{5EE27FAE-BC95-44F6-9605-54FCA5E9C00E}" presName="connTx" presStyleLbl="parChTrans1D3" presStyleIdx="1" presStyleCnt="9"/>
      <dgm:spPr/>
    </dgm:pt>
    <dgm:pt modelId="{AF519FFA-EC83-414E-BBCA-19CE02E6CDA5}" type="pres">
      <dgm:prSet presAssocID="{6AB3EAB5-95DA-4FDA-9F7C-0231AF3E7917}" presName="root2" presStyleCnt="0"/>
      <dgm:spPr/>
    </dgm:pt>
    <dgm:pt modelId="{93F0D81F-8717-4D2D-98D6-8ADC2144A069}" type="pres">
      <dgm:prSet presAssocID="{6AB3EAB5-95DA-4FDA-9F7C-0231AF3E7917}" presName="LevelTwoTextNode" presStyleLbl="node3" presStyleIdx="1" presStyleCnt="9">
        <dgm:presLayoutVars>
          <dgm:chPref val="3"/>
        </dgm:presLayoutVars>
      </dgm:prSet>
      <dgm:spPr/>
    </dgm:pt>
    <dgm:pt modelId="{7B2C2672-F3C5-4403-B5E8-ED12B60BC0C8}" type="pres">
      <dgm:prSet presAssocID="{6AB3EAB5-95DA-4FDA-9F7C-0231AF3E7917}" presName="level3hierChild" presStyleCnt="0"/>
      <dgm:spPr/>
    </dgm:pt>
    <dgm:pt modelId="{0225C599-4D38-4484-93FA-AED3B76051D6}" type="pres">
      <dgm:prSet presAssocID="{E28DDC64-D01E-49F1-BB87-F783FA7EFC2D}" presName="conn2-1" presStyleLbl="parChTrans1D3" presStyleIdx="2" presStyleCnt="9"/>
      <dgm:spPr/>
    </dgm:pt>
    <dgm:pt modelId="{ED50F609-DF93-4001-AD37-7FC1A752F129}" type="pres">
      <dgm:prSet presAssocID="{E28DDC64-D01E-49F1-BB87-F783FA7EFC2D}" presName="connTx" presStyleLbl="parChTrans1D3" presStyleIdx="2" presStyleCnt="9"/>
      <dgm:spPr/>
    </dgm:pt>
    <dgm:pt modelId="{10C78E76-4FD0-4FB6-9283-1EDAE01B5CE8}" type="pres">
      <dgm:prSet presAssocID="{A332B6C2-47C3-4AB0-83AA-7EA3429D2FD6}" presName="root2" presStyleCnt="0"/>
      <dgm:spPr/>
    </dgm:pt>
    <dgm:pt modelId="{FC36F7E2-DC84-44D8-B172-62A06725F4F6}" type="pres">
      <dgm:prSet presAssocID="{A332B6C2-47C3-4AB0-83AA-7EA3429D2FD6}" presName="LevelTwoTextNode" presStyleLbl="node3" presStyleIdx="2" presStyleCnt="9">
        <dgm:presLayoutVars>
          <dgm:chPref val="3"/>
        </dgm:presLayoutVars>
      </dgm:prSet>
      <dgm:spPr/>
    </dgm:pt>
    <dgm:pt modelId="{7F4EC3FA-AB42-4E9C-93F2-7955800D3DDB}" type="pres">
      <dgm:prSet presAssocID="{A332B6C2-47C3-4AB0-83AA-7EA3429D2FD6}" presName="level3hierChild" presStyleCnt="0"/>
      <dgm:spPr/>
    </dgm:pt>
    <dgm:pt modelId="{379CFEA6-5FA0-4D72-BC99-EDA328FE5E30}" type="pres">
      <dgm:prSet presAssocID="{0CBA4680-556A-4221-9105-E37EB881561E}" presName="conn2-1" presStyleLbl="parChTrans1D3" presStyleIdx="3" presStyleCnt="9"/>
      <dgm:spPr/>
    </dgm:pt>
    <dgm:pt modelId="{C051A26A-B354-41C8-BDB0-C468DA5ECE4E}" type="pres">
      <dgm:prSet presAssocID="{0CBA4680-556A-4221-9105-E37EB881561E}" presName="connTx" presStyleLbl="parChTrans1D3" presStyleIdx="3" presStyleCnt="9"/>
      <dgm:spPr/>
    </dgm:pt>
    <dgm:pt modelId="{61E9C440-67EE-4471-B699-190C619E5494}" type="pres">
      <dgm:prSet presAssocID="{F9D20D6D-0E6C-48A4-8D55-478E23B1F6C3}" presName="root2" presStyleCnt="0"/>
      <dgm:spPr/>
    </dgm:pt>
    <dgm:pt modelId="{B9D33A01-A8B1-4EFB-94C8-D60A6A541072}" type="pres">
      <dgm:prSet presAssocID="{F9D20D6D-0E6C-48A4-8D55-478E23B1F6C3}" presName="LevelTwoTextNode" presStyleLbl="node3" presStyleIdx="3" presStyleCnt="9">
        <dgm:presLayoutVars>
          <dgm:chPref val="3"/>
        </dgm:presLayoutVars>
      </dgm:prSet>
      <dgm:spPr/>
    </dgm:pt>
    <dgm:pt modelId="{4D72476E-4FB9-4102-9A74-437B4C1851B7}" type="pres">
      <dgm:prSet presAssocID="{F9D20D6D-0E6C-48A4-8D55-478E23B1F6C3}" presName="level3hierChild" presStyleCnt="0"/>
      <dgm:spPr/>
    </dgm:pt>
    <dgm:pt modelId="{6273BD6E-C630-458D-9070-DFCC09B44799}" type="pres">
      <dgm:prSet presAssocID="{BB6AA0EF-F0DB-4026-844A-D92036CAC416}" presName="conn2-1" presStyleLbl="parChTrans1D3" presStyleIdx="4" presStyleCnt="9"/>
      <dgm:spPr/>
    </dgm:pt>
    <dgm:pt modelId="{F0812EE1-5A35-4A8A-97A0-2C0930CBDBA0}" type="pres">
      <dgm:prSet presAssocID="{BB6AA0EF-F0DB-4026-844A-D92036CAC416}" presName="connTx" presStyleLbl="parChTrans1D3" presStyleIdx="4" presStyleCnt="9"/>
      <dgm:spPr/>
    </dgm:pt>
    <dgm:pt modelId="{298378F8-ECFC-44F1-B5DB-486650D1ED56}" type="pres">
      <dgm:prSet presAssocID="{8E2D22DC-80AE-4CF9-AE3B-681D45617DCF}" presName="root2" presStyleCnt="0"/>
      <dgm:spPr/>
    </dgm:pt>
    <dgm:pt modelId="{C131A805-0B52-46D4-B6D4-47DD0F4FCB5D}" type="pres">
      <dgm:prSet presAssocID="{8E2D22DC-80AE-4CF9-AE3B-681D45617DCF}" presName="LevelTwoTextNode" presStyleLbl="node3" presStyleIdx="4" presStyleCnt="9">
        <dgm:presLayoutVars>
          <dgm:chPref val="3"/>
        </dgm:presLayoutVars>
      </dgm:prSet>
      <dgm:spPr/>
    </dgm:pt>
    <dgm:pt modelId="{E2E6EB14-DFED-461F-AED7-6DA0A1ED76F7}" type="pres">
      <dgm:prSet presAssocID="{8E2D22DC-80AE-4CF9-AE3B-681D45617DCF}" presName="level3hierChild" presStyleCnt="0"/>
      <dgm:spPr/>
    </dgm:pt>
    <dgm:pt modelId="{27382BBD-0FA0-460A-BA74-3549EACCE298}" type="pres">
      <dgm:prSet presAssocID="{DA9D591A-E682-4AC1-B22F-EDA60DBA1E8E}" presName="conn2-1" presStyleLbl="parChTrans1D3" presStyleIdx="5" presStyleCnt="9"/>
      <dgm:spPr/>
    </dgm:pt>
    <dgm:pt modelId="{312D3B2B-4C8D-4CE2-A9B7-E57CA4AFBAB4}" type="pres">
      <dgm:prSet presAssocID="{DA9D591A-E682-4AC1-B22F-EDA60DBA1E8E}" presName="connTx" presStyleLbl="parChTrans1D3" presStyleIdx="5" presStyleCnt="9"/>
      <dgm:spPr/>
    </dgm:pt>
    <dgm:pt modelId="{BBCAD65A-F04E-4B04-BD77-3A7B337790AD}" type="pres">
      <dgm:prSet presAssocID="{967F7B7C-F248-4FFF-9274-4E8683AD9D12}" presName="root2" presStyleCnt="0"/>
      <dgm:spPr/>
    </dgm:pt>
    <dgm:pt modelId="{1A38C4D1-E68D-41E5-8747-0E260645EAFA}" type="pres">
      <dgm:prSet presAssocID="{967F7B7C-F248-4FFF-9274-4E8683AD9D12}" presName="LevelTwoTextNode" presStyleLbl="node3" presStyleIdx="5" presStyleCnt="9">
        <dgm:presLayoutVars>
          <dgm:chPref val="3"/>
        </dgm:presLayoutVars>
      </dgm:prSet>
      <dgm:spPr/>
    </dgm:pt>
    <dgm:pt modelId="{7EEB9F76-6CC9-4962-A0CE-9A37E9CAF497}" type="pres">
      <dgm:prSet presAssocID="{967F7B7C-F248-4FFF-9274-4E8683AD9D12}" presName="level3hierChild" presStyleCnt="0"/>
      <dgm:spPr/>
    </dgm:pt>
    <dgm:pt modelId="{B4D6EE96-B572-4625-B39A-05E0992558B9}" type="pres">
      <dgm:prSet presAssocID="{12D93A25-980F-49DA-BEB7-C47A6E66828D}" presName="conn2-1" presStyleLbl="parChTrans1D3" presStyleIdx="6" presStyleCnt="9"/>
      <dgm:spPr/>
    </dgm:pt>
    <dgm:pt modelId="{CFFA32EA-CB68-41D2-9015-5D38F6604C8C}" type="pres">
      <dgm:prSet presAssocID="{12D93A25-980F-49DA-BEB7-C47A6E66828D}" presName="connTx" presStyleLbl="parChTrans1D3" presStyleIdx="6" presStyleCnt="9"/>
      <dgm:spPr/>
    </dgm:pt>
    <dgm:pt modelId="{4968E52C-EEBA-4BC1-AD9C-4A8C22999C06}" type="pres">
      <dgm:prSet presAssocID="{DDA2F5B7-81AE-4DE9-8793-5D38C82C47F0}" presName="root2" presStyleCnt="0"/>
      <dgm:spPr/>
    </dgm:pt>
    <dgm:pt modelId="{978FB675-AD08-4F3A-8984-CE75BF307B17}" type="pres">
      <dgm:prSet presAssocID="{DDA2F5B7-81AE-4DE9-8793-5D38C82C47F0}" presName="LevelTwoTextNode" presStyleLbl="node3" presStyleIdx="6" presStyleCnt="9">
        <dgm:presLayoutVars>
          <dgm:chPref val="3"/>
        </dgm:presLayoutVars>
      </dgm:prSet>
      <dgm:spPr/>
    </dgm:pt>
    <dgm:pt modelId="{BB54131C-D815-403F-99BC-4F1D439517FA}" type="pres">
      <dgm:prSet presAssocID="{DDA2F5B7-81AE-4DE9-8793-5D38C82C47F0}" presName="level3hierChild" presStyleCnt="0"/>
      <dgm:spPr/>
    </dgm:pt>
    <dgm:pt modelId="{29DDA290-A74E-459E-944F-CA29A454450F}" type="pres">
      <dgm:prSet presAssocID="{EDEA6265-9FF2-498C-A3CA-8D8C641337AE}" presName="conn2-1" presStyleLbl="parChTrans1D3" presStyleIdx="7" presStyleCnt="9"/>
      <dgm:spPr/>
    </dgm:pt>
    <dgm:pt modelId="{FF90FB53-CA10-44C1-BBDD-4F8DBE0F36FC}" type="pres">
      <dgm:prSet presAssocID="{EDEA6265-9FF2-498C-A3CA-8D8C641337AE}" presName="connTx" presStyleLbl="parChTrans1D3" presStyleIdx="7" presStyleCnt="9"/>
      <dgm:spPr/>
    </dgm:pt>
    <dgm:pt modelId="{88528D29-2862-451A-9C00-F35445B7ACA3}" type="pres">
      <dgm:prSet presAssocID="{B037D7D5-6BCF-467A-9464-AC5651FE6CC5}" presName="root2" presStyleCnt="0"/>
      <dgm:spPr/>
    </dgm:pt>
    <dgm:pt modelId="{4302DA0F-A4AE-4B11-987C-27B41AD98F0D}" type="pres">
      <dgm:prSet presAssocID="{B037D7D5-6BCF-467A-9464-AC5651FE6CC5}" presName="LevelTwoTextNode" presStyleLbl="node3" presStyleIdx="7" presStyleCnt="9">
        <dgm:presLayoutVars>
          <dgm:chPref val="3"/>
        </dgm:presLayoutVars>
      </dgm:prSet>
      <dgm:spPr/>
    </dgm:pt>
    <dgm:pt modelId="{9169CE4D-35FE-4A9B-8E26-B20C507710BA}" type="pres">
      <dgm:prSet presAssocID="{B037D7D5-6BCF-467A-9464-AC5651FE6CC5}" presName="level3hierChild" presStyleCnt="0"/>
      <dgm:spPr/>
    </dgm:pt>
    <dgm:pt modelId="{42E987CB-1074-4D68-9795-ED96014DFAE3}" type="pres">
      <dgm:prSet presAssocID="{CA12340A-8FCA-4A01-851E-8FA1D73DAEEF}" presName="conn2-1" presStyleLbl="parChTrans1D3" presStyleIdx="8" presStyleCnt="9"/>
      <dgm:spPr/>
    </dgm:pt>
    <dgm:pt modelId="{8D2594B9-1F11-4629-957D-45F2100D6DC1}" type="pres">
      <dgm:prSet presAssocID="{CA12340A-8FCA-4A01-851E-8FA1D73DAEEF}" presName="connTx" presStyleLbl="parChTrans1D3" presStyleIdx="8" presStyleCnt="9"/>
      <dgm:spPr/>
    </dgm:pt>
    <dgm:pt modelId="{6E8B9657-30E7-4B2B-B909-120317D7674F}" type="pres">
      <dgm:prSet presAssocID="{CCC6403A-C518-460D-B4B3-1D4B51FF94F8}" presName="root2" presStyleCnt="0"/>
      <dgm:spPr/>
    </dgm:pt>
    <dgm:pt modelId="{0EA403A1-3F47-4118-9440-5546044C94DB}" type="pres">
      <dgm:prSet presAssocID="{CCC6403A-C518-460D-B4B3-1D4B51FF94F8}" presName="LevelTwoTextNode" presStyleLbl="node3" presStyleIdx="8" presStyleCnt="9">
        <dgm:presLayoutVars>
          <dgm:chPref val="3"/>
        </dgm:presLayoutVars>
      </dgm:prSet>
      <dgm:spPr/>
    </dgm:pt>
    <dgm:pt modelId="{71D954FE-1C26-488E-B509-ED2FBA1E1E0F}" type="pres">
      <dgm:prSet presAssocID="{CCC6403A-C518-460D-B4B3-1D4B51FF94F8}" presName="level3hierChild" presStyleCnt="0"/>
      <dgm:spPr/>
    </dgm:pt>
  </dgm:ptLst>
  <dgm:cxnLst>
    <dgm:cxn modelId="{C44B040D-6CB9-461D-95EA-F7B42E77B516}" srcId="{AFD45EF7-3965-4ABA-9011-905768B64FC0}" destId="{DDA2F5B7-81AE-4DE9-8793-5D38C82C47F0}" srcOrd="6" destOrd="0" parTransId="{12D93A25-980F-49DA-BEB7-C47A6E66828D}" sibTransId="{D3D2F476-2244-4432-B0C2-EA9E223F5452}"/>
    <dgm:cxn modelId="{2EFAF613-53A3-4073-8A68-134E2F5C36CE}" type="presOf" srcId="{DDA2F5B7-81AE-4DE9-8793-5D38C82C47F0}" destId="{978FB675-AD08-4F3A-8984-CE75BF307B17}" srcOrd="0" destOrd="0" presId="urn:microsoft.com/office/officeart/2008/layout/HorizontalMultiLevelHierarchy"/>
    <dgm:cxn modelId="{614A6D1C-C480-4086-B538-F8D75C067D5F}" type="presOf" srcId="{5EE27FAE-BC95-44F6-9605-54FCA5E9C00E}" destId="{7F0F753D-D351-4804-B971-72BF187D41F8}" srcOrd="1" destOrd="0" presId="urn:microsoft.com/office/officeart/2008/layout/HorizontalMultiLevelHierarchy"/>
    <dgm:cxn modelId="{31A6521C-6333-40FB-810F-D1DB155A20AF}" srcId="{63724C9F-3549-497D-A33C-6E576BA3C853}" destId="{501177B6-09FA-41F0-B5DA-203AF6266E61}" srcOrd="0" destOrd="0" parTransId="{C45577F3-FCBD-4E31-872B-7D6BE59198D3}" sibTransId="{7FCBE835-48E0-49ED-864C-458DDA467435}"/>
    <dgm:cxn modelId="{F377B11E-AFEF-4787-807B-8392F3F29618}" type="presOf" srcId="{6AB3EAB5-95DA-4FDA-9F7C-0231AF3E7917}" destId="{93F0D81F-8717-4D2D-98D6-8ADC2144A069}" srcOrd="0" destOrd="0" presId="urn:microsoft.com/office/officeart/2008/layout/HorizontalMultiLevelHierarchy"/>
    <dgm:cxn modelId="{9F9ACE1E-337B-433A-BF06-8F64F6E972EC}" type="presOf" srcId="{CA12340A-8FCA-4A01-851E-8FA1D73DAEEF}" destId="{42E987CB-1074-4D68-9795-ED96014DFAE3}" srcOrd="0" destOrd="0" presId="urn:microsoft.com/office/officeart/2008/layout/HorizontalMultiLevelHierarchy"/>
    <dgm:cxn modelId="{CA94E928-4582-4EF3-8361-59C6927D6062}" type="presOf" srcId="{E28DDC64-D01E-49F1-BB87-F783FA7EFC2D}" destId="{0225C599-4D38-4484-93FA-AED3B76051D6}" srcOrd="0" destOrd="0" presId="urn:microsoft.com/office/officeart/2008/layout/HorizontalMultiLevelHierarchy"/>
    <dgm:cxn modelId="{748A782A-6E7B-4204-8454-DF56C3D2EE38}" srcId="{AFD45EF7-3965-4ABA-9011-905768B64FC0}" destId="{B037D7D5-6BCF-467A-9464-AC5651FE6CC5}" srcOrd="7" destOrd="0" parTransId="{EDEA6265-9FF2-498C-A3CA-8D8C641337AE}" sibTransId="{5975E3A3-77E6-4EBD-B468-37829F15C349}"/>
    <dgm:cxn modelId="{ECD7622B-E7F9-48B5-B086-BBE3EE4970D7}" type="presOf" srcId="{ADC2DCD4-7C7F-41D9-A810-75B044ED5892}" destId="{953D782B-C045-48CF-81F7-80FDEBB18031}" srcOrd="0" destOrd="0" presId="urn:microsoft.com/office/officeart/2008/layout/HorizontalMultiLevelHierarchy"/>
    <dgm:cxn modelId="{B517722C-CEE3-4007-A762-7F8A1475DEED}" srcId="{AFD45EF7-3965-4ABA-9011-905768B64FC0}" destId="{967F7B7C-F248-4FFF-9274-4E8683AD9D12}" srcOrd="5" destOrd="0" parTransId="{DA9D591A-E682-4AC1-B22F-EDA60DBA1E8E}" sibTransId="{17C07D0B-16C9-4A2E-A1AA-ED8B054FEE75}"/>
    <dgm:cxn modelId="{CFC7E72D-951A-4A90-85CA-5F4A8E22BF32}" type="presOf" srcId="{0526B087-FFD8-4DB2-9699-47AC2728A938}" destId="{EC8EFE80-8387-4827-94B9-46E9F550CFDE}" srcOrd="1" destOrd="0" presId="urn:microsoft.com/office/officeart/2008/layout/HorizontalMultiLevelHierarchy"/>
    <dgm:cxn modelId="{06C5EC30-833C-47F5-B1A0-D64050FA4916}" type="presOf" srcId="{646D0519-755D-485E-831A-C6B5C6AEBBDE}" destId="{1084B427-B081-4648-A6CA-D18462CBAEC6}" srcOrd="1" destOrd="0" presId="urn:microsoft.com/office/officeart/2008/layout/HorizontalMultiLevelHierarchy"/>
    <dgm:cxn modelId="{026D0732-444C-415D-A317-15ECDA2B1FAE}" type="presOf" srcId="{0CBA4680-556A-4221-9105-E37EB881561E}" destId="{379CFEA6-5FA0-4D72-BC99-EDA328FE5E30}" srcOrd="0" destOrd="0" presId="urn:microsoft.com/office/officeart/2008/layout/HorizontalMultiLevelHierarchy"/>
    <dgm:cxn modelId="{2A0BA536-5663-46CF-8B9B-04E8EA48899E}" type="presOf" srcId="{F4139655-190F-4D9B-A048-E449C7915DA7}" destId="{8C1C48C0-CDC4-4395-8C63-DDD04B631557}" srcOrd="0" destOrd="0" presId="urn:microsoft.com/office/officeart/2008/layout/HorizontalMultiLevelHierarchy"/>
    <dgm:cxn modelId="{FFECC438-4912-4200-8ADC-3B212E29FEE2}" srcId="{501177B6-09FA-41F0-B5DA-203AF6266E61}" destId="{ADC2DCD4-7C7F-41D9-A810-75B044ED5892}" srcOrd="2" destOrd="0" parTransId="{3B23C534-E8E9-4EC0-8006-49DA4BFE5286}" sibTransId="{3CBB3F01-4C9B-4A92-8004-0D1784981878}"/>
    <dgm:cxn modelId="{D4B73939-2D81-4002-9139-E68D4F538F72}" srcId="{501177B6-09FA-41F0-B5DA-203AF6266E61}" destId="{C4B4CB9F-CB92-4B6B-B0FE-CC8E588CFAD5}" srcOrd="0" destOrd="0" parTransId="{19523CA7-469C-4BA4-9BBE-6299F0199F23}" sibTransId="{C360607C-463C-4670-8894-161038D3EC87}"/>
    <dgm:cxn modelId="{2738413A-A741-4962-998D-117525C40F25}" srcId="{AFD45EF7-3965-4ABA-9011-905768B64FC0}" destId="{6AB3EAB5-95DA-4FDA-9F7C-0231AF3E7917}" srcOrd="1" destOrd="0" parTransId="{5EE27FAE-BC95-44F6-9605-54FCA5E9C00E}" sibTransId="{919D3D69-D04E-4587-AAEE-9A7DE1C4F997}"/>
    <dgm:cxn modelId="{8C2FDD40-9A17-4027-94DF-9EE9F3C03701}" type="presOf" srcId="{CA12340A-8FCA-4A01-851E-8FA1D73DAEEF}" destId="{8D2594B9-1F11-4629-957D-45F2100D6DC1}" srcOrd="1" destOrd="0" presId="urn:microsoft.com/office/officeart/2008/layout/HorizontalMultiLevelHierarchy"/>
    <dgm:cxn modelId="{DB612F60-A2B7-4D7F-BEBC-C14492291AC2}" type="presOf" srcId="{12D93A25-980F-49DA-BEB7-C47A6E66828D}" destId="{B4D6EE96-B572-4625-B39A-05E0992558B9}" srcOrd="0" destOrd="0" presId="urn:microsoft.com/office/officeart/2008/layout/HorizontalMultiLevelHierarchy"/>
    <dgm:cxn modelId="{E0B1DF60-B0E6-4D97-94A0-559ADC940705}" type="presOf" srcId="{A332B6C2-47C3-4AB0-83AA-7EA3429D2FD6}" destId="{FC36F7E2-DC84-44D8-B172-62A06725F4F6}" srcOrd="0" destOrd="0" presId="urn:microsoft.com/office/officeart/2008/layout/HorizontalMultiLevelHierarchy"/>
    <dgm:cxn modelId="{D223E060-34E6-4C4F-8E8E-C4EA628A97B0}" type="presOf" srcId="{5EE27FAE-BC95-44F6-9605-54FCA5E9C00E}" destId="{0987DEF7-3811-4DE6-BE82-7241AD180BCD}" srcOrd="0" destOrd="0" presId="urn:microsoft.com/office/officeart/2008/layout/HorizontalMultiLevelHierarchy"/>
    <dgm:cxn modelId="{42B0DD61-5BD4-4EFF-BA1C-242B3ED4DFAE}" type="presOf" srcId="{DA9D591A-E682-4AC1-B22F-EDA60DBA1E8E}" destId="{312D3B2B-4C8D-4CE2-A9B7-E57CA4AFBAB4}" srcOrd="1" destOrd="0" presId="urn:microsoft.com/office/officeart/2008/layout/HorizontalMultiLevelHierarchy"/>
    <dgm:cxn modelId="{32C8666C-1510-498D-B6F7-A78811277F2B}" srcId="{501177B6-09FA-41F0-B5DA-203AF6266E61}" destId="{AFD45EF7-3965-4ABA-9011-905768B64FC0}" srcOrd="4" destOrd="0" parTransId="{6B229C18-81B2-4196-A0E6-5A87705EC5F2}" sibTransId="{B2EA6EF5-77D2-47FB-855D-E8A29DABD1E6}"/>
    <dgm:cxn modelId="{BC8BE477-51CA-4BDF-ACFF-03EB2458DFD4}" srcId="{501177B6-09FA-41F0-B5DA-203AF6266E61}" destId="{F4139655-190F-4D9B-A048-E449C7915DA7}" srcOrd="3" destOrd="0" parTransId="{A0BAC338-5F00-4D71-89FD-A274724FCADF}" sibTransId="{D7E31B5C-F7B1-4173-93B1-A50D70B29076}"/>
    <dgm:cxn modelId="{0071D27A-6951-4249-B66B-314E1A4440F2}" type="presOf" srcId="{3B23C534-E8E9-4EC0-8006-49DA4BFE5286}" destId="{6C9AC564-2949-42B7-853C-FFC5B321DEB3}" srcOrd="0" destOrd="0" presId="urn:microsoft.com/office/officeart/2008/layout/HorizontalMultiLevelHierarchy"/>
    <dgm:cxn modelId="{F2781E7B-4B16-46E0-BA0E-F98975F2034F}" type="presOf" srcId="{A0BAC338-5F00-4D71-89FD-A274724FCADF}" destId="{0DCD007C-1883-42C1-AC27-CB081A5F0622}" srcOrd="1" destOrd="0" presId="urn:microsoft.com/office/officeart/2008/layout/HorizontalMultiLevelHierarchy"/>
    <dgm:cxn modelId="{36431782-A249-46E2-95D8-0E4451B6393A}" srcId="{AFD45EF7-3965-4ABA-9011-905768B64FC0}" destId="{38046BA6-58CA-4891-8332-C4C8C926D2DD}" srcOrd="0" destOrd="0" parTransId="{646D0519-755D-485E-831A-C6B5C6AEBBDE}" sibTransId="{56CD300F-85B8-43CA-BEB0-73E3FE3770F2}"/>
    <dgm:cxn modelId="{ADC59185-9009-45DF-9ED7-F50AA0AA1039}" type="presOf" srcId="{C4B4CB9F-CB92-4B6B-B0FE-CC8E588CFAD5}" destId="{0F8D72EF-E26B-41B2-848B-6FA8711AAEB6}" srcOrd="0" destOrd="0" presId="urn:microsoft.com/office/officeart/2008/layout/HorizontalMultiLevelHierarchy"/>
    <dgm:cxn modelId="{AA9A5187-A886-40EE-9195-52F5A996F438}" type="presOf" srcId="{F9D20D6D-0E6C-48A4-8D55-478E23B1F6C3}" destId="{B9D33A01-A8B1-4EFB-94C8-D60A6A541072}" srcOrd="0" destOrd="0" presId="urn:microsoft.com/office/officeart/2008/layout/HorizontalMultiLevelHierarchy"/>
    <dgm:cxn modelId="{1AA98389-2211-49F9-AAB4-AEA5A1ADE016}" srcId="{501177B6-09FA-41F0-B5DA-203AF6266E61}" destId="{68670D32-ADF6-4C8C-9E71-A1F52E04D20E}" srcOrd="1" destOrd="0" parTransId="{0526B087-FFD8-4DB2-9699-47AC2728A938}" sibTransId="{DA4FB71A-CFC9-41ED-85B7-C9AAA6BB8C43}"/>
    <dgm:cxn modelId="{1E9F088A-2A35-4B37-B77B-930EBCF7C6D7}" srcId="{AFD45EF7-3965-4ABA-9011-905768B64FC0}" destId="{F9D20D6D-0E6C-48A4-8D55-478E23B1F6C3}" srcOrd="3" destOrd="0" parTransId="{0CBA4680-556A-4221-9105-E37EB881561E}" sibTransId="{1FFCDD75-63DE-4FA2-9C08-1F799D97711E}"/>
    <dgm:cxn modelId="{E2E45E8A-E658-441E-8DFD-DF847E22B095}" type="presOf" srcId="{501177B6-09FA-41F0-B5DA-203AF6266E61}" destId="{6ECF42C0-7D4F-4A63-92DB-32353A104919}" srcOrd="0" destOrd="0" presId="urn:microsoft.com/office/officeart/2008/layout/HorizontalMultiLevelHierarchy"/>
    <dgm:cxn modelId="{9FA9BE96-346E-4165-858F-6E3CC65895C1}" type="presOf" srcId="{BB6AA0EF-F0DB-4026-844A-D92036CAC416}" destId="{6273BD6E-C630-458D-9070-DFCC09B44799}" srcOrd="0" destOrd="0" presId="urn:microsoft.com/office/officeart/2008/layout/HorizontalMultiLevelHierarchy"/>
    <dgm:cxn modelId="{8EE91B98-8D3C-480E-8BC6-1B2E4D2E6AB2}" type="presOf" srcId="{A0BAC338-5F00-4D71-89FD-A274724FCADF}" destId="{F45CE03F-0909-4B3D-B531-A711A132B9F9}" srcOrd="0" destOrd="0" presId="urn:microsoft.com/office/officeart/2008/layout/HorizontalMultiLevelHierarchy"/>
    <dgm:cxn modelId="{AD00BE9D-5E6E-4BC3-AE21-E7B6DA1FCCC0}" srcId="{AFD45EF7-3965-4ABA-9011-905768B64FC0}" destId="{A332B6C2-47C3-4AB0-83AA-7EA3429D2FD6}" srcOrd="2" destOrd="0" parTransId="{E28DDC64-D01E-49F1-BB87-F783FA7EFC2D}" sibTransId="{8C9B22B6-B820-4431-A2A7-0AA283328EC7}"/>
    <dgm:cxn modelId="{44E058A0-97D3-4B78-ACFE-3DC24BFDC9FE}" type="presOf" srcId="{CCC6403A-C518-460D-B4B3-1D4B51FF94F8}" destId="{0EA403A1-3F47-4118-9440-5546044C94DB}" srcOrd="0" destOrd="0" presId="urn:microsoft.com/office/officeart/2008/layout/HorizontalMultiLevelHierarchy"/>
    <dgm:cxn modelId="{70825DB8-78FF-43EA-B259-B122681511EF}" type="presOf" srcId="{8E2D22DC-80AE-4CF9-AE3B-681D45617DCF}" destId="{C131A805-0B52-46D4-B6D4-47DD0F4FCB5D}" srcOrd="0" destOrd="0" presId="urn:microsoft.com/office/officeart/2008/layout/HorizontalMultiLevelHierarchy"/>
    <dgm:cxn modelId="{4C0F31BB-6771-4485-810D-AE3BCDB29FAF}" type="presOf" srcId="{68670D32-ADF6-4C8C-9E71-A1F52E04D20E}" destId="{11726D6F-AF94-4082-A0B1-852FE31CE321}" srcOrd="0" destOrd="0" presId="urn:microsoft.com/office/officeart/2008/layout/HorizontalMultiLevelHierarchy"/>
    <dgm:cxn modelId="{260855BE-03AE-4083-8CA3-4A2D748EC00E}" type="presOf" srcId="{0CBA4680-556A-4221-9105-E37EB881561E}" destId="{C051A26A-B354-41C8-BDB0-C468DA5ECE4E}" srcOrd="1" destOrd="0" presId="urn:microsoft.com/office/officeart/2008/layout/HorizontalMultiLevelHierarchy"/>
    <dgm:cxn modelId="{4CB1F1C1-FFD3-4528-B30D-A50B81FBE5DF}" type="presOf" srcId="{3B23C534-E8E9-4EC0-8006-49DA4BFE5286}" destId="{393EEF35-9430-40C0-9312-D80725DB4C11}" srcOrd="1" destOrd="0" presId="urn:microsoft.com/office/officeart/2008/layout/HorizontalMultiLevelHierarchy"/>
    <dgm:cxn modelId="{71310FC2-C592-472A-8049-E433312E5BBF}" srcId="{AFD45EF7-3965-4ABA-9011-905768B64FC0}" destId="{8E2D22DC-80AE-4CF9-AE3B-681D45617DCF}" srcOrd="4" destOrd="0" parTransId="{BB6AA0EF-F0DB-4026-844A-D92036CAC416}" sibTransId="{EF21D0AC-241A-47CB-842D-72143F7D01D1}"/>
    <dgm:cxn modelId="{89BF94C4-B0CB-4401-8296-2028B0D686BC}" type="presOf" srcId="{63724C9F-3549-497D-A33C-6E576BA3C853}" destId="{DCE5F884-D0FB-4069-B983-7F1746E2AC27}" srcOrd="0" destOrd="0" presId="urn:microsoft.com/office/officeart/2008/layout/HorizontalMultiLevelHierarchy"/>
    <dgm:cxn modelId="{DBCAB4D1-28C9-498B-8FFD-DCC36BE5DCB4}" type="presOf" srcId="{19523CA7-469C-4BA4-9BBE-6299F0199F23}" destId="{13FDA36B-2F05-4CDC-A638-780E76004172}" srcOrd="0" destOrd="0" presId="urn:microsoft.com/office/officeart/2008/layout/HorizontalMultiLevelHierarchy"/>
    <dgm:cxn modelId="{AC6DA3D7-643B-4301-9E8A-76F4BBF46755}" type="presOf" srcId="{EDEA6265-9FF2-498C-A3CA-8D8C641337AE}" destId="{29DDA290-A74E-459E-944F-CA29A454450F}" srcOrd="0" destOrd="0" presId="urn:microsoft.com/office/officeart/2008/layout/HorizontalMultiLevelHierarchy"/>
    <dgm:cxn modelId="{C087B9D8-009B-491E-91B9-FA6AD484F3EE}" type="presOf" srcId="{19523CA7-469C-4BA4-9BBE-6299F0199F23}" destId="{28EDBDB4-1294-472D-895D-17864A9394EF}" srcOrd="1" destOrd="0" presId="urn:microsoft.com/office/officeart/2008/layout/HorizontalMultiLevelHierarchy"/>
    <dgm:cxn modelId="{DC35B5DC-859A-4513-BA7C-6607DCD9E29F}" type="presOf" srcId="{6B229C18-81B2-4196-A0E6-5A87705EC5F2}" destId="{491CC32B-45CB-415D-990B-1AC3755B940E}" srcOrd="1" destOrd="0" presId="urn:microsoft.com/office/officeart/2008/layout/HorizontalMultiLevelHierarchy"/>
    <dgm:cxn modelId="{625A2DDF-8435-45F5-B612-AF81B4086325}" type="presOf" srcId="{38046BA6-58CA-4891-8332-C4C8C926D2DD}" destId="{401123B2-2AE9-4473-9E3F-95D8067C8AC5}" srcOrd="0" destOrd="0" presId="urn:microsoft.com/office/officeart/2008/layout/HorizontalMultiLevelHierarchy"/>
    <dgm:cxn modelId="{800C8BDF-D512-47B1-B175-D46B19252C67}" srcId="{AFD45EF7-3965-4ABA-9011-905768B64FC0}" destId="{CCC6403A-C518-460D-B4B3-1D4B51FF94F8}" srcOrd="8" destOrd="0" parTransId="{CA12340A-8FCA-4A01-851E-8FA1D73DAEEF}" sibTransId="{58EA8D45-AB52-4269-A3A6-F3E141292F9C}"/>
    <dgm:cxn modelId="{4D7A0AE1-49EA-40F7-B51B-D122C48CADA3}" type="presOf" srcId="{646D0519-755D-485E-831A-C6B5C6AEBBDE}" destId="{B2D00E06-613F-42C1-879F-24C46199928D}" srcOrd="0" destOrd="0" presId="urn:microsoft.com/office/officeart/2008/layout/HorizontalMultiLevelHierarchy"/>
    <dgm:cxn modelId="{014E47EA-EE2F-45F8-9423-50C18FE84449}" type="presOf" srcId="{DA9D591A-E682-4AC1-B22F-EDA60DBA1E8E}" destId="{27382BBD-0FA0-460A-BA74-3549EACCE298}" srcOrd="0" destOrd="0" presId="urn:microsoft.com/office/officeart/2008/layout/HorizontalMultiLevelHierarchy"/>
    <dgm:cxn modelId="{3C0455EA-A818-4800-A20F-7E6CEC87F517}" type="presOf" srcId="{AFD45EF7-3965-4ABA-9011-905768B64FC0}" destId="{11AA039B-0C75-4D2F-A292-E0E72F046663}" srcOrd="0" destOrd="0" presId="urn:microsoft.com/office/officeart/2008/layout/HorizontalMultiLevelHierarchy"/>
    <dgm:cxn modelId="{289C77EC-E82D-4D49-A859-08B6C8E28E63}" type="presOf" srcId="{6B229C18-81B2-4196-A0E6-5A87705EC5F2}" destId="{055A76D5-C7C8-4A8D-8631-263E5D6FEE1A}" srcOrd="0" destOrd="0" presId="urn:microsoft.com/office/officeart/2008/layout/HorizontalMultiLevelHierarchy"/>
    <dgm:cxn modelId="{D9694BF0-A660-4849-A498-7A23A9876AAA}" type="presOf" srcId="{967F7B7C-F248-4FFF-9274-4E8683AD9D12}" destId="{1A38C4D1-E68D-41E5-8747-0E260645EAFA}" srcOrd="0" destOrd="0" presId="urn:microsoft.com/office/officeart/2008/layout/HorizontalMultiLevelHierarchy"/>
    <dgm:cxn modelId="{A1C68FF1-83D2-4761-85D9-5FF0A4E7D684}" type="presOf" srcId="{0526B087-FFD8-4DB2-9699-47AC2728A938}" destId="{A6AF662C-B884-49EE-B369-6322F4F5D7FB}" srcOrd="0" destOrd="0" presId="urn:microsoft.com/office/officeart/2008/layout/HorizontalMultiLevelHierarchy"/>
    <dgm:cxn modelId="{61EDD0F2-BDF3-43F7-8B06-5E2F4CCBA472}" type="presOf" srcId="{B037D7D5-6BCF-467A-9464-AC5651FE6CC5}" destId="{4302DA0F-A4AE-4B11-987C-27B41AD98F0D}" srcOrd="0" destOrd="0" presId="urn:microsoft.com/office/officeart/2008/layout/HorizontalMultiLevelHierarchy"/>
    <dgm:cxn modelId="{2C6E42F6-2B71-4F68-AD95-66595F6FD1B5}" type="presOf" srcId="{EDEA6265-9FF2-498C-A3CA-8D8C641337AE}" destId="{FF90FB53-CA10-44C1-BBDD-4F8DBE0F36FC}" srcOrd="1" destOrd="0" presId="urn:microsoft.com/office/officeart/2008/layout/HorizontalMultiLevelHierarchy"/>
    <dgm:cxn modelId="{683EB7F7-0142-465C-8C4A-960E064CCABA}" type="presOf" srcId="{12D93A25-980F-49DA-BEB7-C47A6E66828D}" destId="{CFFA32EA-CB68-41D2-9015-5D38F6604C8C}" srcOrd="1" destOrd="0" presId="urn:microsoft.com/office/officeart/2008/layout/HorizontalMultiLevelHierarchy"/>
    <dgm:cxn modelId="{72890BFB-59AA-4F0F-85B9-D7FA96E84A48}" type="presOf" srcId="{E28DDC64-D01E-49F1-BB87-F783FA7EFC2D}" destId="{ED50F609-DF93-4001-AD37-7FC1A752F129}" srcOrd="1" destOrd="0" presId="urn:microsoft.com/office/officeart/2008/layout/HorizontalMultiLevelHierarchy"/>
    <dgm:cxn modelId="{85A69AFF-041A-4DCC-B11C-CC7E879D4F22}" type="presOf" srcId="{BB6AA0EF-F0DB-4026-844A-D92036CAC416}" destId="{F0812EE1-5A35-4A8A-97A0-2C0930CBDBA0}" srcOrd="1" destOrd="0" presId="urn:microsoft.com/office/officeart/2008/layout/HorizontalMultiLevelHierarchy"/>
    <dgm:cxn modelId="{95FEF83F-3CD4-455F-BB6B-935FEADE5602}" type="presParOf" srcId="{DCE5F884-D0FB-4069-B983-7F1746E2AC27}" destId="{2A14A449-9B20-4E87-9F21-CD4BA4A16002}" srcOrd="0" destOrd="0" presId="urn:microsoft.com/office/officeart/2008/layout/HorizontalMultiLevelHierarchy"/>
    <dgm:cxn modelId="{F9AB14EE-F065-40ED-9E5F-4C88F3369B1B}" type="presParOf" srcId="{2A14A449-9B20-4E87-9F21-CD4BA4A16002}" destId="{6ECF42C0-7D4F-4A63-92DB-32353A104919}" srcOrd="0" destOrd="0" presId="urn:microsoft.com/office/officeart/2008/layout/HorizontalMultiLevelHierarchy"/>
    <dgm:cxn modelId="{906E49C5-E451-4353-BFC3-E10A984532B4}" type="presParOf" srcId="{2A14A449-9B20-4E87-9F21-CD4BA4A16002}" destId="{3E6CC49B-E8B1-42C9-8068-7152039EA438}" srcOrd="1" destOrd="0" presId="urn:microsoft.com/office/officeart/2008/layout/HorizontalMultiLevelHierarchy"/>
    <dgm:cxn modelId="{5D95CA52-61AF-48C8-8045-C11B17D3E467}" type="presParOf" srcId="{3E6CC49B-E8B1-42C9-8068-7152039EA438}" destId="{13FDA36B-2F05-4CDC-A638-780E76004172}" srcOrd="0" destOrd="0" presId="urn:microsoft.com/office/officeart/2008/layout/HorizontalMultiLevelHierarchy"/>
    <dgm:cxn modelId="{43512BC1-C3B1-4B44-9DE2-E955975693D2}" type="presParOf" srcId="{13FDA36B-2F05-4CDC-A638-780E76004172}" destId="{28EDBDB4-1294-472D-895D-17864A9394EF}" srcOrd="0" destOrd="0" presId="urn:microsoft.com/office/officeart/2008/layout/HorizontalMultiLevelHierarchy"/>
    <dgm:cxn modelId="{D528BEF5-AB52-4D92-B9ED-57ECFE3D6E84}" type="presParOf" srcId="{3E6CC49B-E8B1-42C9-8068-7152039EA438}" destId="{8A2E67BC-22D7-41AA-9348-7FAC16B579F4}" srcOrd="1" destOrd="0" presId="urn:microsoft.com/office/officeart/2008/layout/HorizontalMultiLevelHierarchy"/>
    <dgm:cxn modelId="{E48FA8E6-79F8-42DE-9425-6E145D081858}" type="presParOf" srcId="{8A2E67BC-22D7-41AA-9348-7FAC16B579F4}" destId="{0F8D72EF-E26B-41B2-848B-6FA8711AAEB6}" srcOrd="0" destOrd="0" presId="urn:microsoft.com/office/officeart/2008/layout/HorizontalMultiLevelHierarchy"/>
    <dgm:cxn modelId="{C644475F-6FB4-4561-93EF-066531B14412}" type="presParOf" srcId="{8A2E67BC-22D7-41AA-9348-7FAC16B579F4}" destId="{7730C4A6-CD2E-459E-97D5-6AD8C308AD5E}" srcOrd="1" destOrd="0" presId="urn:microsoft.com/office/officeart/2008/layout/HorizontalMultiLevelHierarchy"/>
    <dgm:cxn modelId="{D972A0D8-E72C-4D96-A545-5AFE613EBA04}" type="presParOf" srcId="{3E6CC49B-E8B1-42C9-8068-7152039EA438}" destId="{A6AF662C-B884-49EE-B369-6322F4F5D7FB}" srcOrd="2" destOrd="0" presId="urn:microsoft.com/office/officeart/2008/layout/HorizontalMultiLevelHierarchy"/>
    <dgm:cxn modelId="{6D45B768-71A4-4E47-BAD9-49355CB663A4}" type="presParOf" srcId="{A6AF662C-B884-49EE-B369-6322F4F5D7FB}" destId="{EC8EFE80-8387-4827-94B9-46E9F550CFDE}" srcOrd="0" destOrd="0" presId="urn:microsoft.com/office/officeart/2008/layout/HorizontalMultiLevelHierarchy"/>
    <dgm:cxn modelId="{05ED4C74-6F0F-4A9B-A0A2-5A87545F46B5}" type="presParOf" srcId="{3E6CC49B-E8B1-42C9-8068-7152039EA438}" destId="{7BDE04C4-D8C8-497A-A354-FEA861A8CE91}" srcOrd="3" destOrd="0" presId="urn:microsoft.com/office/officeart/2008/layout/HorizontalMultiLevelHierarchy"/>
    <dgm:cxn modelId="{C88A3F02-BE2A-43E7-9C3B-4275D371AB65}" type="presParOf" srcId="{7BDE04C4-D8C8-497A-A354-FEA861A8CE91}" destId="{11726D6F-AF94-4082-A0B1-852FE31CE321}" srcOrd="0" destOrd="0" presId="urn:microsoft.com/office/officeart/2008/layout/HorizontalMultiLevelHierarchy"/>
    <dgm:cxn modelId="{04683318-0F59-4CF0-8B41-CFBD42A4CA0F}" type="presParOf" srcId="{7BDE04C4-D8C8-497A-A354-FEA861A8CE91}" destId="{D41F6ACD-80CE-4C94-8063-88EE26486162}" srcOrd="1" destOrd="0" presId="urn:microsoft.com/office/officeart/2008/layout/HorizontalMultiLevelHierarchy"/>
    <dgm:cxn modelId="{A3E5966E-B2DF-4444-BB87-386392D5D18B}" type="presParOf" srcId="{3E6CC49B-E8B1-42C9-8068-7152039EA438}" destId="{6C9AC564-2949-42B7-853C-FFC5B321DEB3}" srcOrd="4" destOrd="0" presId="urn:microsoft.com/office/officeart/2008/layout/HorizontalMultiLevelHierarchy"/>
    <dgm:cxn modelId="{3EE9E026-3E22-4536-A53B-5AB12BDA337D}" type="presParOf" srcId="{6C9AC564-2949-42B7-853C-FFC5B321DEB3}" destId="{393EEF35-9430-40C0-9312-D80725DB4C11}" srcOrd="0" destOrd="0" presId="urn:microsoft.com/office/officeart/2008/layout/HorizontalMultiLevelHierarchy"/>
    <dgm:cxn modelId="{E358D758-85CF-4D84-9101-D62B4C268A69}" type="presParOf" srcId="{3E6CC49B-E8B1-42C9-8068-7152039EA438}" destId="{B0B9F099-6E76-4D80-BCFF-8FD1320960B2}" srcOrd="5" destOrd="0" presId="urn:microsoft.com/office/officeart/2008/layout/HorizontalMultiLevelHierarchy"/>
    <dgm:cxn modelId="{BFCF9A6D-27DD-41B2-B405-BC5C0953B348}" type="presParOf" srcId="{B0B9F099-6E76-4D80-BCFF-8FD1320960B2}" destId="{953D782B-C045-48CF-81F7-80FDEBB18031}" srcOrd="0" destOrd="0" presId="urn:microsoft.com/office/officeart/2008/layout/HorizontalMultiLevelHierarchy"/>
    <dgm:cxn modelId="{47CF1C6D-4CBC-4163-9C95-32A6DCB47516}" type="presParOf" srcId="{B0B9F099-6E76-4D80-BCFF-8FD1320960B2}" destId="{2FB63A65-A68A-49D7-9CDA-E1312DD07957}" srcOrd="1" destOrd="0" presId="urn:microsoft.com/office/officeart/2008/layout/HorizontalMultiLevelHierarchy"/>
    <dgm:cxn modelId="{F449254B-6F6D-49B3-9186-66EFF290F600}" type="presParOf" srcId="{3E6CC49B-E8B1-42C9-8068-7152039EA438}" destId="{F45CE03F-0909-4B3D-B531-A711A132B9F9}" srcOrd="6" destOrd="0" presId="urn:microsoft.com/office/officeart/2008/layout/HorizontalMultiLevelHierarchy"/>
    <dgm:cxn modelId="{81B1FC41-A485-45B2-BE9A-E48DEA5D7A35}" type="presParOf" srcId="{F45CE03F-0909-4B3D-B531-A711A132B9F9}" destId="{0DCD007C-1883-42C1-AC27-CB081A5F0622}" srcOrd="0" destOrd="0" presId="urn:microsoft.com/office/officeart/2008/layout/HorizontalMultiLevelHierarchy"/>
    <dgm:cxn modelId="{16C214BF-7C53-4E90-B7EA-A8949969081A}" type="presParOf" srcId="{3E6CC49B-E8B1-42C9-8068-7152039EA438}" destId="{6D2657A4-49B0-4012-9A39-EB80124503F3}" srcOrd="7" destOrd="0" presId="urn:microsoft.com/office/officeart/2008/layout/HorizontalMultiLevelHierarchy"/>
    <dgm:cxn modelId="{00D298FC-6987-44B1-A963-937374AE6B4F}" type="presParOf" srcId="{6D2657A4-49B0-4012-9A39-EB80124503F3}" destId="{8C1C48C0-CDC4-4395-8C63-DDD04B631557}" srcOrd="0" destOrd="0" presId="urn:microsoft.com/office/officeart/2008/layout/HorizontalMultiLevelHierarchy"/>
    <dgm:cxn modelId="{697C8638-2B28-4D63-A8CA-06E4BA9FF511}" type="presParOf" srcId="{6D2657A4-49B0-4012-9A39-EB80124503F3}" destId="{3DD49486-0518-4203-A755-39934F5433D2}" srcOrd="1" destOrd="0" presId="urn:microsoft.com/office/officeart/2008/layout/HorizontalMultiLevelHierarchy"/>
    <dgm:cxn modelId="{5EAEBA7A-04C3-4639-ABD0-B2460547EA98}" type="presParOf" srcId="{3E6CC49B-E8B1-42C9-8068-7152039EA438}" destId="{055A76D5-C7C8-4A8D-8631-263E5D6FEE1A}" srcOrd="8" destOrd="0" presId="urn:microsoft.com/office/officeart/2008/layout/HorizontalMultiLevelHierarchy"/>
    <dgm:cxn modelId="{B0E8CEC7-C974-4B5C-B5F0-883980153879}" type="presParOf" srcId="{055A76D5-C7C8-4A8D-8631-263E5D6FEE1A}" destId="{491CC32B-45CB-415D-990B-1AC3755B940E}" srcOrd="0" destOrd="0" presId="urn:microsoft.com/office/officeart/2008/layout/HorizontalMultiLevelHierarchy"/>
    <dgm:cxn modelId="{CA1E1D4D-3D0F-4671-BD25-108C7C0BDB0D}" type="presParOf" srcId="{3E6CC49B-E8B1-42C9-8068-7152039EA438}" destId="{ACABE05F-8FDF-477D-9541-D631B2E1FCE0}" srcOrd="9" destOrd="0" presId="urn:microsoft.com/office/officeart/2008/layout/HorizontalMultiLevelHierarchy"/>
    <dgm:cxn modelId="{3C210BB4-CBD7-457C-95BF-F0DCFDADCA10}" type="presParOf" srcId="{ACABE05F-8FDF-477D-9541-D631B2E1FCE0}" destId="{11AA039B-0C75-4D2F-A292-E0E72F046663}" srcOrd="0" destOrd="0" presId="urn:microsoft.com/office/officeart/2008/layout/HorizontalMultiLevelHierarchy"/>
    <dgm:cxn modelId="{43B137E2-A4D9-4D91-B578-DFCF59C25C7C}" type="presParOf" srcId="{ACABE05F-8FDF-477D-9541-D631B2E1FCE0}" destId="{8BF96CC8-2E13-4AB4-ACA6-EC897097A857}" srcOrd="1" destOrd="0" presId="urn:microsoft.com/office/officeart/2008/layout/HorizontalMultiLevelHierarchy"/>
    <dgm:cxn modelId="{8F4C6363-DC7F-4679-B6C8-16C0ECFFD78A}" type="presParOf" srcId="{8BF96CC8-2E13-4AB4-ACA6-EC897097A857}" destId="{B2D00E06-613F-42C1-879F-24C46199928D}" srcOrd="0" destOrd="0" presId="urn:microsoft.com/office/officeart/2008/layout/HorizontalMultiLevelHierarchy"/>
    <dgm:cxn modelId="{902BFB2C-4D2B-48BD-B630-56DF208B00EE}" type="presParOf" srcId="{B2D00E06-613F-42C1-879F-24C46199928D}" destId="{1084B427-B081-4648-A6CA-D18462CBAEC6}" srcOrd="0" destOrd="0" presId="urn:microsoft.com/office/officeart/2008/layout/HorizontalMultiLevelHierarchy"/>
    <dgm:cxn modelId="{FAAFF836-D94F-4813-AB69-7430A0441FE2}" type="presParOf" srcId="{8BF96CC8-2E13-4AB4-ACA6-EC897097A857}" destId="{8FB6E19F-18DD-4669-B26A-F24028D22FCA}" srcOrd="1" destOrd="0" presId="urn:microsoft.com/office/officeart/2008/layout/HorizontalMultiLevelHierarchy"/>
    <dgm:cxn modelId="{174F6573-B1B8-40F6-B9CF-08F153ECC56A}" type="presParOf" srcId="{8FB6E19F-18DD-4669-B26A-F24028D22FCA}" destId="{401123B2-2AE9-4473-9E3F-95D8067C8AC5}" srcOrd="0" destOrd="0" presId="urn:microsoft.com/office/officeart/2008/layout/HorizontalMultiLevelHierarchy"/>
    <dgm:cxn modelId="{F5E05706-D75D-42A6-BA10-7BD64D1E450D}" type="presParOf" srcId="{8FB6E19F-18DD-4669-B26A-F24028D22FCA}" destId="{699EEC2B-F90D-49ED-A890-BCD63FC21A2A}" srcOrd="1" destOrd="0" presId="urn:microsoft.com/office/officeart/2008/layout/HorizontalMultiLevelHierarchy"/>
    <dgm:cxn modelId="{12E32410-E313-4D97-AE7A-0009CD7B973C}" type="presParOf" srcId="{8BF96CC8-2E13-4AB4-ACA6-EC897097A857}" destId="{0987DEF7-3811-4DE6-BE82-7241AD180BCD}" srcOrd="2" destOrd="0" presId="urn:microsoft.com/office/officeart/2008/layout/HorizontalMultiLevelHierarchy"/>
    <dgm:cxn modelId="{A121761C-CEBD-45D7-9F8B-8B2FB0AB7EED}" type="presParOf" srcId="{0987DEF7-3811-4DE6-BE82-7241AD180BCD}" destId="{7F0F753D-D351-4804-B971-72BF187D41F8}" srcOrd="0" destOrd="0" presId="urn:microsoft.com/office/officeart/2008/layout/HorizontalMultiLevelHierarchy"/>
    <dgm:cxn modelId="{5CBE1D7E-375F-4E0B-AA8A-AA107918434A}" type="presParOf" srcId="{8BF96CC8-2E13-4AB4-ACA6-EC897097A857}" destId="{AF519FFA-EC83-414E-BBCA-19CE02E6CDA5}" srcOrd="3" destOrd="0" presId="urn:microsoft.com/office/officeart/2008/layout/HorizontalMultiLevelHierarchy"/>
    <dgm:cxn modelId="{A17CCB40-AD5C-4D1E-920C-5821C60D6F53}" type="presParOf" srcId="{AF519FFA-EC83-414E-BBCA-19CE02E6CDA5}" destId="{93F0D81F-8717-4D2D-98D6-8ADC2144A069}" srcOrd="0" destOrd="0" presId="urn:microsoft.com/office/officeart/2008/layout/HorizontalMultiLevelHierarchy"/>
    <dgm:cxn modelId="{BD8AE3D1-2F74-4C89-990A-45A9AE0B28D2}" type="presParOf" srcId="{AF519FFA-EC83-414E-BBCA-19CE02E6CDA5}" destId="{7B2C2672-F3C5-4403-B5E8-ED12B60BC0C8}" srcOrd="1" destOrd="0" presId="urn:microsoft.com/office/officeart/2008/layout/HorizontalMultiLevelHierarchy"/>
    <dgm:cxn modelId="{64B27A7A-C35C-4639-9AED-05AD1A8119B0}" type="presParOf" srcId="{8BF96CC8-2E13-4AB4-ACA6-EC897097A857}" destId="{0225C599-4D38-4484-93FA-AED3B76051D6}" srcOrd="4" destOrd="0" presId="urn:microsoft.com/office/officeart/2008/layout/HorizontalMultiLevelHierarchy"/>
    <dgm:cxn modelId="{3BC9DA3A-BFD4-45BE-B1CB-90CC418EED6F}" type="presParOf" srcId="{0225C599-4D38-4484-93FA-AED3B76051D6}" destId="{ED50F609-DF93-4001-AD37-7FC1A752F129}" srcOrd="0" destOrd="0" presId="urn:microsoft.com/office/officeart/2008/layout/HorizontalMultiLevelHierarchy"/>
    <dgm:cxn modelId="{1BFC8626-3793-48F8-AF2E-8422601A0FC2}" type="presParOf" srcId="{8BF96CC8-2E13-4AB4-ACA6-EC897097A857}" destId="{10C78E76-4FD0-4FB6-9283-1EDAE01B5CE8}" srcOrd="5" destOrd="0" presId="urn:microsoft.com/office/officeart/2008/layout/HorizontalMultiLevelHierarchy"/>
    <dgm:cxn modelId="{5EB2D4EC-9755-4C07-90B8-DA2AA4C80BF3}" type="presParOf" srcId="{10C78E76-4FD0-4FB6-9283-1EDAE01B5CE8}" destId="{FC36F7E2-DC84-44D8-B172-62A06725F4F6}" srcOrd="0" destOrd="0" presId="urn:microsoft.com/office/officeart/2008/layout/HorizontalMultiLevelHierarchy"/>
    <dgm:cxn modelId="{B60ECE29-3E87-4360-8839-2579FF8A757E}" type="presParOf" srcId="{10C78E76-4FD0-4FB6-9283-1EDAE01B5CE8}" destId="{7F4EC3FA-AB42-4E9C-93F2-7955800D3DDB}" srcOrd="1" destOrd="0" presId="urn:microsoft.com/office/officeart/2008/layout/HorizontalMultiLevelHierarchy"/>
    <dgm:cxn modelId="{DC6E42E3-48A0-489C-BE30-354510FFC08D}" type="presParOf" srcId="{8BF96CC8-2E13-4AB4-ACA6-EC897097A857}" destId="{379CFEA6-5FA0-4D72-BC99-EDA328FE5E30}" srcOrd="6" destOrd="0" presId="urn:microsoft.com/office/officeart/2008/layout/HorizontalMultiLevelHierarchy"/>
    <dgm:cxn modelId="{55E2B611-0890-462F-964E-4CE6E5186C0C}" type="presParOf" srcId="{379CFEA6-5FA0-4D72-BC99-EDA328FE5E30}" destId="{C051A26A-B354-41C8-BDB0-C468DA5ECE4E}" srcOrd="0" destOrd="0" presId="urn:microsoft.com/office/officeart/2008/layout/HorizontalMultiLevelHierarchy"/>
    <dgm:cxn modelId="{601D8F8E-9CD0-4AC2-B93F-AEE8EA43133F}" type="presParOf" srcId="{8BF96CC8-2E13-4AB4-ACA6-EC897097A857}" destId="{61E9C440-67EE-4471-B699-190C619E5494}" srcOrd="7" destOrd="0" presId="urn:microsoft.com/office/officeart/2008/layout/HorizontalMultiLevelHierarchy"/>
    <dgm:cxn modelId="{912735C2-D060-451C-9D44-2E991EE1762C}" type="presParOf" srcId="{61E9C440-67EE-4471-B699-190C619E5494}" destId="{B9D33A01-A8B1-4EFB-94C8-D60A6A541072}" srcOrd="0" destOrd="0" presId="urn:microsoft.com/office/officeart/2008/layout/HorizontalMultiLevelHierarchy"/>
    <dgm:cxn modelId="{F200DBCC-3F70-4B76-8851-40D05D5F78D3}" type="presParOf" srcId="{61E9C440-67EE-4471-B699-190C619E5494}" destId="{4D72476E-4FB9-4102-9A74-437B4C1851B7}" srcOrd="1" destOrd="0" presId="urn:microsoft.com/office/officeart/2008/layout/HorizontalMultiLevelHierarchy"/>
    <dgm:cxn modelId="{05820782-805A-4545-A6B8-1CCDC258666F}" type="presParOf" srcId="{8BF96CC8-2E13-4AB4-ACA6-EC897097A857}" destId="{6273BD6E-C630-458D-9070-DFCC09B44799}" srcOrd="8" destOrd="0" presId="urn:microsoft.com/office/officeart/2008/layout/HorizontalMultiLevelHierarchy"/>
    <dgm:cxn modelId="{8B7F376C-FD2F-41EB-ADB3-23F3ED38BFFA}" type="presParOf" srcId="{6273BD6E-C630-458D-9070-DFCC09B44799}" destId="{F0812EE1-5A35-4A8A-97A0-2C0930CBDBA0}" srcOrd="0" destOrd="0" presId="urn:microsoft.com/office/officeart/2008/layout/HorizontalMultiLevelHierarchy"/>
    <dgm:cxn modelId="{127C5736-ECC7-4701-982C-C4F546E4A6E6}" type="presParOf" srcId="{8BF96CC8-2E13-4AB4-ACA6-EC897097A857}" destId="{298378F8-ECFC-44F1-B5DB-486650D1ED56}" srcOrd="9" destOrd="0" presId="urn:microsoft.com/office/officeart/2008/layout/HorizontalMultiLevelHierarchy"/>
    <dgm:cxn modelId="{23335306-3AE9-4C5A-82E4-EFF5FFA31993}" type="presParOf" srcId="{298378F8-ECFC-44F1-B5DB-486650D1ED56}" destId="{C131A805-0B52-46D4-B6D4-47DD0F4FCB5D}" srcOrd="0" destOrd="0" presId="urn:microsoft.com/office/officeart/2008/layout/HorizontalMultiLevelHierarchy"/>
    <dgm:cxn modelId="{D82B753E-D77A-48AE-AB26-CBD091119B73}" type="presParOf" srcId="{298378F8-ECFC-44F1-B5DB-486650D1ED56}" destId="{E2E6EB14-DFED-461F-AED7-6DA0A1ED76F7}" srcOrd="1" destOrd="0" presId="urn:microsoft.com/office/officeart/2008/layout/HorizontalMultiLevelHierarchy"/>
    <dgm:cxn modelId="{D55A9157-7849-4DD0-83DF-0C66287F0CB8}" type="presParOf" srcId="{8BF96CC8-2E13-4AB4-ACA6-EC897097A857}" destId="{27382BBD-0FA0-460A-BA74-3549EACCE298}" srcOrd="10" destOrd="0" presId="urn:microsoft.com/office/officeart/2008/layout/HorizontalMultiLevelHierarchy"/>
    <dgm:cxn modelId="{226CF096-B4E8-4868-A859-18E1325AA325}" type="presParOf" srcId="{27382BBD-0FA0-460A-BA74-3549EACCE298}" destId="{312D3B2B-4C8D-4CE2-A9B7-E57CA4AFBAB4}" srcOrd="0" destOrd="0" presId="urn:microsoft.com/office/officeart/2008/layout/HorizontalMultiLevelHierarchy"/>
    <dgm:cxn modelId="{73622F60-33D6-4743-853F-9464D6C334D2}" type="presParOf" srcId="{8BF96CC8-2E13-4AB4-ACA6-EC897097A857}" destId="{BBCAD65A-F04E-4B04-BD77-3A7B337790AD}" srcOrd="11" destOrd="0" presId="urn:microsoft.com/office/officeart/2008/layout/HorizontalMultiLevelHierarchy"/>
    <dgm:cxn modelId="{11B6D806-D579-486E-94EE-4716F39067FC}" type="presParOf" srcId="{BBCAD65A-F04E-4B04-BD77-3A7B337790AD}" destId="{1A38C4D1-E68D-41E5-8747-0E260645EAFA}" srcOrd="0" destOrd="0" presId="urn:microsoft.com/office/officeart/2008/layout/HorizontalMultiLevelHierarchy"/>
    <dgm:cxn modelId="{A1FEA8D3-731A-4A63-88F4-DB6EBEE81D9A}" type="presParOf" srcId="{BBCAD65A-F04E-4B04-BD77-3A7B337790AD}" destId="{7EEB9F76-6CC9-4962-A0CE-9A37E9CAF497}" srcOrd="1" destOrd="0" presId="urn:microsoft.com/office/officeart/2008/layout/HorizontalMultiLevelHierarchy"/>
    <dgm:cxn modelId="{751CFDCA-03A5-4E36-8C70-4AF77C849C65}" type="presParOf" srcId="{8BF96CC8-2E13-4AB4-ACA6-EC897097A857}" destId="{B4D6EE96-B572-4625-B39A-05E0992558B9}" srcOrd="12" destOrd="0" presId="urn:microsoft.com/office/officeart/2008/layout/HorizontalMultiLevelHierarchy"/>
    <dgm:cxn modelId="{DB8020B6-7EB0-4915-BCDD-C00F1FE11F97}" type="presParOf" srcId="{B4D6EE96-B572-4625-B39A-05E0992558B9}" destId="{CFFA32EA-CB68-41D2-9015-5D38F6604C8C}" srcOrd="0" destOrd="0" presId="urn:microsoft.com/office/officeart/2008/layout/HorizontalMultiLevelHierarchy"/>
    <dgm:cxn modelId="{E7419027-C838-4263-BF4C-B81C31CCC508}" type="presParOf" srcId="{8BF96CC8-2E13-4AB4-ACA6-EC897097A857}" destId="{4968E52C-EEBA-4BC1-AD9C-4A8C22999C06}" srcOrd="13" destOrd="0" presId="urn:microsoft.com/office/officeart/2008/layout/HorizontalMultiLevelHierarchy"/>
    <dgm:cxn modelId="{3A934427-B4B9-4EFA-978B-4CBC785A09F8}" type="presParOf" srcId="{4968E52C-EEBA-4BC1-AD9C-4A8C22999C06}" destId="{978FB675-AD08-4F3A-8984-CE75BF307B17}" srcOrd="0" destOrd="0" presId="urn:microsoft.com/office/officeart/2008/layout/HorizontalMultiLevelHierarchy"/>
    <dgm:cxn modelId="{6CC95668-C04A-4510-80E6-EE7130B584D0}" type="presParOf" srcId="{4968E52C-EEBA-4BC1-AD9C-4A8C22999C06}" destId="{BB54131C-D815-403F-99BC-4F1D439517FA}" srcOrd="1" destOrd="0" presId="urn:microsoft.com/office/officeart/2008/layout/HorizontalMultiLevelHierarchy"/>
    <dgm:cxn modelId="{D35AFEF2-FEF9-48B3-9B7D-E999959AE8FC}" type="presParOf" srcId="{8BF96CC8-2E13-4AB4-ACA6-EC897097A857}" destId="{29DDA290-A74E-459E-944F-CA29A454450F}" srcOrd="14" destOrd="0" presId="urn:microsoft.com/office/officeart/2008/layout/HorizontalMultiLevelHierarchy"/>
    <dgm:cxn modelId="{7242F5FA-95BA-47AE-89BB-38A3A5984B38}" type="presParOf" srcId="{29DDA290-A74E-459E-944F-CA29A454450F}" destId="{FF90FB53-CA10-44C1-BBDD-4F8DBE0F36FC}" srcOrd="0" destOrd="0" presId="urn:microsoft.com/office/officeart/2008/layout/HorizontalMultiLevelHierarchy"/>
    <dgm:cxn modelId="{507B8DF7-1192-4FF5-8FDC-3A5778E084C5}" type="presParOf" srcId="{8BF96CC8-2E13-4AB4-ACA6-EC897097A857}" destId="{88528D29-2862-451A-9C00-F35445B7ACA3}" srcOrd="15" destOrd="0" presId="urn:microsoft.com/office/officeart/2008/layout/HorizontalMultiLevelHierarchy"/>
    <dgm:cxn modelId="{91A8E233-749E-4064-AED2-9D0C1C4DDC5F}" type="presParOf" srcId="{88528D29-2862-451A-9C00-F35445B7ACA3}" destId="{4302DA0F-A4AE-4B11-987C-27B41AD98F0D}" srcOrd="0" destOrd="0" presId="urn:microsoft.com/office/officeart/2008/layout/HorizontalMultiLevelHierarchy"/>
    <dgm:cxn modelId="{6573A7F7-9BAD-4A9F-9449-67CA1AB3E4DD}" type="presParOf" srcId="{88528D29-2862-451A-9C00-F35445B7ACA3}" destId="{9169CE4D-35FE-4A9B-8E26-B20C507710BA}" srcOrd="1" destOrd="0" presId="urn:microsoft.com/office/officeart/2008/layout/HorizontalMultiLevelHierarchy"/>
    <dgm:cxn modelId="{A2667EC3-9952-41C6-98E5-A5215CF1B08B}" type="presParOf" srcId="{8BF96CC8-2E13-4AB4-ACA6-EC897097A857}" destId="{42E987CB-1074-4D68-9795-ED96014DFAE3}" srcOrd="16" destOrd="0" presId="urn:microsoft.com/office/officeart/2008/layout/HorizontalMultiLevelHierarchy"/>
    <dgm:cxn modelId="{16791277-E499-4E43-9812-1CDD3C5661F9}" type="presParOf" srcId="{42E987CB-1074-4D68-9795-ED96014DFAE3}" destId="{8D2594B9-1F11-4629-957D-45F2100D6DC1}" srcOrd="0" destOrd="0" presId="urn:microsoft.com/office/officeart/2008/layout/HorizontalMultiLevelHierarchy"/>
    <dgm:cxn modelId="{86E87711-1721-4BA7-9105-18CB710329B5}" type="presParOf" srcId="{8BF96CC8-2E13-4AB4-ACA6-EC897097A857}" destId="{6E8B9657-30E7-4B2B-B909-120317D7674F}" srcOrd="17" destOrd="0" presId="urn:microsoft.com/office/officeart/2008/layout/HorizontalMultiLevelHierarchy"/>
    <dgm:cxn modelId="{FB2F60CB-84C2-4A5C-91FF-8EC3C9149472}" type="presParOf" srcId="{6E8B9657-30E7-4B2B-B909-120317D7674F}" destId="{0EA403A1-3F47-4118-9440-5546044C94DB}" srcOrd="0" destOrd="0" presId="urn:microsoft.com/office/officeart/2008/layout/HorizontalMultiLevelHierarchy"/>
    <dgm:cxn modelId="{464B5D0D-BB06-4E20-A2E2-8682EDAC441E}" type="presParOf" srcId="{6E8B9657-30E7-4B2B-B909-120317D7674F}" destId="{71D954FE-1C26-488E-B509-ED2FBA1E1E0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724C9F-3549-497D-A33C-6E576BA3C853}"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tr-TR"/>
        </a:p>
      </dgm:t>
    </dgm:pt>
    <dgm:pt modelId="{C4B4CB9F-CB92-4B6B-B0FE-CC8E588CFAD5}">
      <dgm:prSet phldrT="[Metin]"/>
      <dgm:spPr>
        <a:solidFill>
          <a:schemeClr val="bg2">
            <a:lumMod val="50000"/>
          </a:schemeClr>
        </a:solidFill>
      </dgm:spPr>
      <dgm:t>
        <a:bodyPr/>
        <a:lstStyle/>
        <a:p>
          <a:r>
            <a:rPr lang="tr-TR" dirty="0"/>
            <a:t>Otopark</a:t>
          </a:r>
        </a:p>
      </dgm:t>
    </dgm:pt>
    <dgm:pt modelId="{19523CA7-469C-4BA4-9BBE-6299F0199F23}" type="parTrans" cxnId="{D4B73939-2D81-4002-9139-E68D4F538F72}">
      <dgm:prSet/>
      <dgm:spPr/>
      <dgm:t>
        <a:bodyPr/>
        <a:lstStyle/>
        <a:p>
          <a:endParaRPr lang="tr-TR"/>
        </a:p>
      </dgm:t>
    </dgm:pt>
    <dgm:pt modelId="{C360607C-463C-4670-8894-161038D3EC87}" type="sibTrans" cxnId="{D4B73939-2D81-4002-9139-E68D4F538F72}">
      <dgm:prSet/>
      <dgm:spPr/>
      <dgm:t>
        <a:bodyPr/>
        <a:lstStyle/>
        <a:p>
          <a:endParaRPr lang="tr-TR"/>
        </a:p>
      </dgm:t>
    </dgm:pt>
    <dgm:pt modelId="{AFD45EF7-3965-4ABA-9011-905768B64FC0}">
      <dgm:prSet/>
      <dgm:spPr>
        <a:solidFill>
          <a:schemeClr val="accent4">
            <a:lumMod val="50000"/>
          </a:schemeClr>
        </a:solidFill>
      </dgm:spPr>
      <dgm:t>
        <a:bodyPr/>
        <a:lstStyle/>
        <a:p>
          <a:r>
            <a:rPr lang="tr-TR" dirty="0"/>
            <a:t>Isıtma Tipi</a:t>
          </a:r>
        </a:p>
      </dgm:t>
    </dgm:pt>
    <dgm:pt modelId="{6B229C18-81B2-4196-A0E6-5A87705EC5F2}" type="parTrans" cxnId="{32C8666C-1510-498D-B6F7-A78811277F2B}">
      <dgm:prSet/>
      <dgm:spPr/>
      <dgm:t>
        <a:bodyPr/>
        <a:lstStyle/>
        <a:p>
          <a:endParaRPr lang="tr-TR"/>
        </a:p>
      </dgm:t>
    </dgm:pt>
    <dgm:pt modelId="{B2EA6EF5-77D2-47FB-855D-E8A29DABD1E6}" type="sibTrans" cxnId="{32C8666C-1510-498D-B6F7-A78811277F2B}">
      <dgm:prSet/>
      <dgm:spPr/>
      <dgm:t>
        <a:bodyPr/>
        <a:lstStyle/>
        <a:p>
          <a:endParaRPr lang="tr-TR"/>
        </a:p>
      </dgm:t>
    </dgm:pt>
    <dgm:pt modelId="{CCC6403A-C518-460D-B4B3-1D4B51FF94F8}">
      <dgm:prSet/>
      <dgm:spPr>
        <a:solidFill>
          <a:schemeClr val="accent4">
            <a:lumMod val="50000"/>
          </a:schemeClr>
        </a:solidFill>
      </dgm:spPr>
      <dgm:t>
        <a:bodyPr/>
        <a:lstStyle/>
        <a:p>
          <a:r>
            <a:rPr lang="tr-TR" dirty="0"/>
            <a:t>Doğalgazlı</a:t>
          </a:r>
        </a:p>
      </dgm:t>
    </dgm:pt>
    <dgm:pt modelId="{CA12340A-8FCA-4A01-851E-8FA1D73DAEEF}" type="parTrans" cxnId="{800C8BDF-D512-47B1-B175-D46B19252C67}">
      <dgm:prSet/>
      <dgm:spPr/>
      <dgm:t>
        <a:bodyPr/>
        <a:lstStyle/>
        <a:p>
          <a:endParaRPr lang="tr-TR"/>
        </a:p>
      </dgm:t>
    </dgm:pt>
    <dgm:pt modelId="{58EA8D45-AB52-4269-A3A6-F3E141292F9C}" type="sibTrans" cxnId="{800C8BDF-D512-47B1-B175-D46B19252C67}">
      <dgm:prSet/>
      <dgm:spPr/>
      <dgm:t>
        <a:bodyPr/>
        <a:lstStyle/>
        <a:p>
          <a:endParaRPr lang="tr-TR"/>
        </a:p>
      </dgm:t>
    </dgm:pt>
    <dgm:pt modelId="{501177B6-09FA-41F0-B5DA-203AF6266E61}">
      <dgm:prSet/>
      <dgm:spPr/>
      <dgm:t>
        <a:bodyPr/>
        <a:lstStyle/>
        <a:p>
          <a:r>
            <a:rPr lang="tr-TR" dirty="0"/>
            <a:t>Oluşturulan Parametreler</a:t>
          </a:r>
        </a:p>
      </dgm:t>
    </dgm:pt>
    <dgm:pt modelId="{C45577F3-FCBD-4E31-872B-7D6BE59198D3}" type="parTrans" cxnId="{31A6521C-6333-40FB-810F-D1DB155A20AF}">
      <dgm:prSet/>
      <dgm:spPr/>
      <dgm:t>
        <a:bodyPr/>
        <a:lstStyle/>
        <a:p>
          <a:endParaRPr lang="tr-TR"/>
        </a:p>
      </dgm:t>
    </dgm:pt>
    <dgm:pt modelId="{7FCBE835-48E0-49ED-864C-458DDA467435}" type="sibTrans" cxnId="{31A6521C-6333-40FB-810F-D1DB155A20AF}">
      <dgm:prSet/>
      <dgm:spPr/>
      <dgm:t>
        <a:bodyPr/>
        <a:lstStyle/>
        <a:p>
          <a:endParaRPr lang="tr-TR"/>
        </a:p>
      </dgm:t>
    </dgm:pt>
    <dgm:pt modelId="{E1444EC0-5102-4018-985A-57E2857701F7}">
      <dgm:prSet/>
      <dgm:spPr>
        <a:solidFill>
          <a:schemeClr val="bg2">
            <a:lumMod val="50000"/>
          </a:schemeClr>
        </a:solidFill>
      </dgm:spPr>
      <dgm:t>
        <a:bodyPr/>
        <a:lstStyle/>
        <a:p>
          <a:r>
            <a:rPr lang="tr-TR" dirty="0"/>
            <a:t>Otopark Var mı?</a:t>
          </a:r>
        </a:p>
      </dgm:t>
    </dgm:pt>
    <dgm:pt modelId="{EFD9D057-08C4-410B-967F-AD16689233DB}" type="parTrans" cxnId="{9DD1EC74-1359-4C72-B412-F2FE4488855C}">
      <dgm:prSet/>
      <dgm:spPr/>
      <dgm:t>
        <a:bodyPr/>
        <a:lstStyle/>
        <a:p>
          <a:endParaRPr lang="tr-TR"/>
        </a:p>
      </dgm:t>
    </dgm:pt>
    <dgm:pt modelId="{0F4D56A0-A096-4848-AE7F-8DAE32BB3F55}" type="sibTrans" cxnId="{9DD1EC74-1359-4C72-B412-F2FE4488855C}">
      <dgm:prSet/>
      <dgm:spPr/>
      <dgm:t>
        <a:bodyPr/>
        <a:lstStyle/>
        <a:p>
          <a:endParaRPr lang="tr-TR"/>
        </a:p>
      </dgm:t>
    </dgm:pt>
    <dgm:pt modelId="{AD05D94B-07C9-495D-93B0-623CAAABE13B}">
      <dgm:prSet/>
      <dgm:spPr>
        <a:solidFill>
          <a:schemeClr val="bg2">
            <a:lumMod val="50000"/>
          </a:schemeClr>
        </a:solidFill>
      </dgm:spPr>
      <dgm:t>
        <a:bodyPr/>
        <a:lstStyle/>
        <a:p>
          <a:r>
            <a:rPr lang="tr-TR" dirty="0"/>
            <a:t>Kapalı Otopark</a:t>
          </a:r>
        </a:p>
      </dgm:t>
    </dgm:pt>
    <dgm:pt modelId="{861DCADA-DE3A-484F-9FDB-9B585316F96A}" type="parTrans" cxnId="{4703A835-1DC0-447C-A9EC-2748CBDF3A02}">
      <dgm:prSet/>
      <dgm:spPr/>
      <dgm:t>
        <a:bodyPr/>
        <a:lstStyle/>
        <a:p>
          <a:endParaRPr lang="tr-TR"/>
        </a:p>
      </dgm:t>
    </dgm:pt>
    <dgm:pt modelId="{AB4ED6D9-427C-494E-8469-040FF3350238}" type="sibTrans" cxnId="{4703A835-1DC0-447C-A9EC-2748CBDF3A02}">
      <dgm:prSet/>
      <dgm:spPr/>
      <dgm:t>
        <a:bodyPr/>
        <a:lstStyle/>
        <a:p>
          <a:endParaRPr lang="tr-TR"/>
        </a:p>
      </dgm:t>
    </dgm:pt>
    <dgm:pt modelId="{ED136C19-BF31-41FB-8A8E-4DBCA73348D3}">
      <dgm:prSet/>
      <dgm:spPr>
        <a:solidFill>
          <a:schemeClr val="bg2">
            <a:lumMod val="50000"/>
          </a:schemeClr>
        </a:solidFill>
      </dgm:spPr>
      <dgm:t>
        <a:bodyPr/>
        <a:lstStyle/>
        <a:p>
          <a:r>
            <a:rPr lang="tr-TR" dirty="0"/>
            <a:t>Ücretsiz Otopark</a:t>
          </a:r>
        </a:p>
      </dgm:t>
    </dgm:pt>
    <dgm:pt modelId="{0D7545CB-5F55-4E33-A64D-7E4F2EE807D6}" type="parTrans" cxnId="{5669E0D3-7B60-46C4-A78C-FC83D58E4F4F}">
      <dgm:prSet/>
      <dgm:spPr/>
      <dgm:t>
        <a:bodyPr/>
        <a:lstStyle/>
        <a:p>
          <a:endParaRPr lang="tr-TR"/>
        </a:p>
      </dgm:t>
    </dgm:pt>
    <dgm:pt modelId="{C0DC3E32-CF13-4133-9120-46D90C780AEE}" type="sibTrans" cxnId="{5669E0D3-7B60-46C4-A78C-FC83D58E4F4F}">
      <dgm:prSet/>
      <dgm:spPr/>
      <dgm:t>
        <a:bodyPr/>
        <a:lstStyle/>
        <a:p>
          <a:endParaRPr lang="tr-TR"/>
        </a:p>
      </dgm:t>
    </dgm:pt>
    <dgm:pt modelId="{FEF0055C-AF60-49AC-BC53-4A7993F9ABC3}">
      <dgm:prSet/>
      <dgm:spPr>
        <a:solidFill>
          <a:schemeClr val="bg2">
            <a:lumMod val="50000"/>
          </a:schemeClr>
        </a:solidFill>
      </dgm:spPr>
      <dgm:t>
        <a:bodyPr/>
        <a:lstStyle/>
        <a:p>
          <a:r>
            <a:rPr lang="tr-TR" dirty="0"/>
            <a:t>Ücretli Otopark</a:t>
          </a:r>
        </a:p>
      </dgm:t>
    </dgm:pt>
    <dgm:pt modelId="{2D3A74A7-B76A-4690-8F70-C85C4EA06F4C}" type="parTrans" cxnId="{0E6FB458-8E7C-4C69-AD7F-46892580CA23}">
      <dgm:prSet/>
      <dgm:spPr/>
      <dgm:t>
        <a:bodyPr/>
        <a:lstStyle/>
        <a:p>
          <a:endParaRPr lang="tr-TR"/>
        </a:p>
      </dgm:t>
    </dgm:pt>
    <dgm:pt modelId="{E5A4165B-6B7C-4428-A1AF-5EBE71DF9E0D}" type="sibTrans" cxnId="{0E6FB458-8E7C-4C69-AD7F-46892580CA23}">
      <dgm:prSet/>
      <dgm:spPr/>
      <dgm:t>
        <a:bodyPr/>
        <a:lstStyle/>
        <a:p>
          <a:endParaRPr lang="tr-TR"/>
        </a:p>
      </dgm:t>
    </dgm:pt>
    <dgm:pt modelId="{968343EE-159E-49C7-B190-8E41DDB7A054}">
      <dgm:prSet/>
      <dgm:spPr>
        <a:solidFill>
          <a:schemeClr val="accent4">
            <a:lumMod val="50000"/>
          </a:schemeClr>
        </a:solidFill>
      </dgm:spPr>
      <dgm:t>
        <a:bodyPr/>
        <a:lstStyle/>
        <a:p>
          <a:r>
            <a:rPr lang="tr-TR" dirty="0"/>
            <a:t>Sobalı</a:t>
          </a:r>
        </a:p>
      </dgm:t>
    </dgm:pt>
    <dgm:pt modelId="{9F62FA72-F57F-40DF-8637-8A28622A72E1}" type="parTrans" cxnId="{C8924CAC-64BA-4D06-916B-1BF1484F83B0}">
      <dgm:prSet/>
      <dgm:spPr/>
      <dgm:t>
        <a:bodyPr/>
        <a:lstStyle/>
        <a:p>
          <a:endParaRPr lang="tr-TR"/>
        </a:p>
      </dgm:t>
    </dgm:pt>
    <dgm:pt modelId="{4E88C705-0954-464A-8972-D6EBF27965D1}" type="sibTrans" cxnId="{C8924CAC-64BA-4D06-916B-1BF1484F83B0}">
      <dgm:prSet/>
      <dgm:spPr/>
      <dgm:t>
        <a:bodyPr/>
        <a:lstStyle/>
        <a:p>
          <a:endParaRPr lang="tr-TR"/>
        </a:p>
      </dgm:t>
    </dgm:pt>
    <dgm:pt modelId="{776E91D2-3638-451B-BE42-A2A59DD8662D}">
      <dgm:prSet/>
      <dgm:spPr>
        <a:solidFill>
          <a:schemeClr val="accent4">
            <a:lumMod val="50000"/>
          </a:schemeClr>
        </a:solidFill>
      </dgm:spPr>
      <dgm:t>
        <a:bodyPr/>
        <a:lstStyle/>
        <a:p>
          <a:r>
            <a:rPr lang="tr-TR" dirty="0"/>
            <a:t>Merkezi Isıtma</a:t>
          </a:r>
        </a:p>
      </dgm:t>
    </dgm:pt>
    <dgm:pt modelId="{B5CFA3F5-A80E-4876-AE0E-C88A55F7D18B}" type="parTrans" cxnId="{847D883D-B7E6-4386-89B1-E8EB1DF6124F}">
      <dgm:prSet/>
      <dgm:spPr/>
      <dgm:t>
        <a:bodyPr/>
        <a:lstStyle/>
        <a:p>
          <a:endParaRPr lang="tr-TR"/>
        </a:p>
      </dgm:t>
    </dgm:pt>
    <dgm:pt modelId="{13108515-D571-4DF1-992E-6A9CEF904FB2}" type="sibTrans" cxnId="{847D883D-B7E6-4386-89B1-E8EB1DF6124F}">
      <dgm:prSet/>
      <dgm:spPr/>
      <dgm:t>
        <a:bodyPr/>
        <a:lstStyle/>
        <a:p>
          <a:endParaRPr lang="tr-TR"/>
        </a:p>
      </dgm:t>
    </dgm:pt>
    <dgm:pt modelId="{20132D92-DB75-4875-8216-6ECE7FC912B8}">
      <dgm:prSet/>
      <dgm:spPr>
        <a:solidFill>
          <a:schemeClr val="accent4">
            <a:lumMod val="50000"/>
          </a:schemeClr>
        </a:solidFill>
      </dgm:spPr>
      <dgm:t>
        <a:bodyPr/>
        <a:lstStyle/>
        <a:p>
          <a:r>
            <a:rPr lang="tr-TR" dirty="0"/>
            <a:t>Kömürlü</a:t>
          </a:r>
        </a:p>
      </dgm:t>
    </dgm:pt>
    <dgm:pt modelId="{0553651C-8B1D-44FC-8D1E-4EE1C77F62D6}" type="parTrans" cxnId="{91A5CAA0-528B-4042-AF91-D487CCB16DFF}">
      <dgm:prSet/>
      <dgm:spPr/>
      <dgm:t>
        <a:bodyPr/>
        <a:lstStyle/>
        <a:p>
          <a:endParaRPr lang="tr-TR"/>
        </a:p>
      </dgm:t>
    </dgm:pt>
    <dgm:pt modelId="{09D835F9-4BB5-4647-84AF-6BF406150C53}" type="sibTrans" cxnId="{91A5CAA0-528B-4042-AF91-D487CCB16DFF}">
      <dgm:prSet/>
      <dgm:spPr/>
      <dgm:t>
        <a:bodyPr/>
        <a:lstStyle/>
        <a:p>
          <a:endParaRPr lang="tr-TR"/>
        </a:p>
      </dgm:t>
    </dgm:pt>
    <dgm:pt modelId="{9CC662EA-332A-48A3-B7C5-B17CDA100C87}">
      <dgm:prSet/>
      <dgm:spPr>
        <a:solidFill>
          <a:schemeClr val="accent4">
            <a:lumMod val="50000"/>
          </a:schemeClr>
        </a:solidFill>
      </dgm:spPr>
      <dgm:t>
        <a:bodyPr/>
        <a:lstStyle/>
        <a:p>
          <a:r>
            <a:rPr lang="tr-TR" dirty="0"/>
            <a:t>Kaloriferli</a:t>
          </a:r>
        </a:p>
      </dgm:t>
    </dgm:pt>
    <dgm:pt modelId="{C64EA7A7-2C0E-417B-98E5-273368E53EE6}" type="parTrans" cxnId="{45AC9BA4-A8B0-4592-A71B-1DB00412D736}">
      <dgm:prSet/>
      <dgm:spPr/>
      <dgm:t>
        <a:bodyPr/>
        <a:lstStyle/>
        <a:p>
          <a:endParaRPr lang="tr-TR"/>
        </a:p>
      </dgm:t>
    </dgm:pt>
    <dgm:pt modelId="{46D996C5-7B8B-4550-B8B2-6C03CFA302A7}" type="sibTrans" cxnId="{45AC9BA4-A8B0-4592-A71B-1DB00412D736}">
      <dgm:prSet/>
      <dgm:spPr/>
      <dgm:t>
        <a:bodyPr/>
        <a:lstStyle/>
        <a:p>
          <a:endParaRPr lang="tr-TR"/>
        </a:p>
      </dgm:t>
    </dgm:pt>
    <dgm:pt modelId="{738FD561-4DBA-4AD4-B2F2-BA62CED94276}">
      <dgm:prSet/>
      <dgm:spPr>
        <a:solidFill>
          <a:schemeClr val="accent4">
            <a:lumMod val="50000"/>
          </a:schemeClr>
        </a:solidFill>
      </dgm:spPr>
      <dgm:t>
        <a:bodyPr/>
        <a:lstStyle/>
        <a:p>
          <a:r>
            <a:rPr lang="tr-TR" dirty="0"/>
            <a:t>Klima</a:t>
          </a:r>
        </a:p>
      </dgm:t>
    </dgm:pt>
    <dgm:pt modelId="{31B49919-647B-4A37-A1C6-38EC4413C68A}" type="parTrans" cxnId="{1F69D74C-8161-49F3-B8C9-9B6B01F3F79E}">
      <dgm:prSet/>
      <dgm:spPr/>
      <dgm:t>
        <a:bodyPr/>
        <a:lstStyle/>
        <a:p>
          <a:endParaRPr lang="tr-TR"/>
        </a:p>
      </dgm:t>
    </dgm:pt>
    <dgm:pt modelId="{1F122A95-1E62-46DC-81AA-B8BF8BEEF7D2}" type="sibTrans" cxnId="{1F69D74C-8161-49F3-B8C9-9B6B01F3F79E}">
      <dgm:prSet/>
      <dgm:spPr/>
      <dgm:t>
        <a:bodyPr/>
        <a:lstStyle/>
        <a:p>
          <a:endParaRPr lang="tr-TR"/>
        </a:p>
      </dgm:t>
    </dgm:pt>
    <dgm:pt modelId="{FD84D0E9-2DA8-4C5B-A81D-42ECDCC53344}">
      <dgm:prSet/>
      <dgm:spPr>
        <a:solidFill>
          <a:schemeClr val="accent4">
            <a:lumMod val="50000"/>
          </a:schemeClr>
        </a:solidFill>
      </dgm:spPr>
      <dgm:t>
        <a:bodyPr/>
        <a:lstStyle/>
        <a:p>
          <a:r>
            <a:rPr lang="tr-TR" dirty="0"/>
            <a:t>Diğer</a:t>
          </a:r>
        </a:p>
      </dgm:t>
    </dgm:pt>
    <dgm:pt modelId="{C51F50C3-02B9-412A-B7B4-D8CD24119442}" type="parTrans" cxnId="{2DC60E07-ADB0-4832-B8D0-BCF6D8E32C18}">
      <dgm:prSet/>
      <dgm:spPr/>
      <dgm:t>
        <a:bodyPr/>
        <a:lstStyle/>
        <a:p>
          <a:endParaRPr lang="tr-TR"/>
        </a:p>
      </dgm:t>
    </dgm:pt>
    <dgm:pt modelId="{41C91BBA-0E58-4F34-BAD4-8D7A04C5DDB9}" type="sibTrans" cxnId="{2DC60E07-ADB0-4832-B8D0-BCF6D8E32C18}">
      <dgm:prSet/>
      <dgm:spPr/>
      <dgm:t>
        <a:bodyPr/>
        <a:lstStyle/>
        <a:p>
          <a:endParaRPr lang="tr-TR"/>
        </a:p>
      </dgm:t>
    </dgm:pt>
    <dgm:pt modelId="{DCE5F884-D0FB-4069-B983-7F1746E2AC27}" type="pres">
      <dgm:prSet presAssocID="{63724C9F-3549-497D-A33C-6E576BA3C853}" presName="Name0" presStyleCnt="0">
        <dgm:presLayoutVars>
          <dgm:chPref val="1"/>
          <dgm:dir val="rev"/>
          <dgm:animOne val="branch"/>
          <dgm:animLvl val="lvl"/>
          <dgm:resizeHandles val="exact"/>
        </dgm:presLayoutVars>
      </dgm:prSet>
      <dgm:spPr/>
    </dgm:pt>
    <dgm:pt modelId="{2A14A449-9B20-4E87-9F21-CD4BA4A16002}" type="pres">
      <dgm:prSet presAssocID="{501177B6-09FA-41F0-B5DA-203AF6266E61}" presName="root1" presStyleCnt="0"/>
      <dgm:spPr/>
    </dgm:pt>
    <dgm:pt modelId="{6ECF42C0-7D4F-4A63-92DB-32353A104919}" type="pres">
      <dgm:prSet presAssocID="{501177B6-09FA-41F0-B5DA-203AF6266E61}" presName="LevelOneTextNode" presStyleLbl="node0" presStyleIdx="0" presStyleCnt="1">
        <dgm:presLayoutVars>
          <dgm:chPref val="3"/>
        </dgm:presLayoutVars>
      </dgm:prSet>
      <dgm:spPr/>
    </dgm:pt>
    <dgm:pt modelId="{3E6CC49B-E8B1-42C9-8068-7152039EA438}" type="pres">
      <dgm:prSet presAssocID="{501177B6-09FA-41F0-B5DA-203AF6266E61}" presName="level2hierChild" presStyleCnt="0"/>
      <dgm:spPr/>
    </dgm:pt>
    <dgm:pt modelId="{13FDA36B-2F05-4CDC-A638-780E76004172}" type="pres">
      <dgm:prSet presAssocID="{19523CA7-469C-4BA4-9BBE-6299F0199F23}" presName="conn2-1" presStyleLbl="parChTrans1D2" presStyleIdx="0" presStyleCnt="2"/>
      <dgm:spPr/>
    </dgm:pt>
    <dgm:pt modelId="{28EDBDB4-1294-472D-895D-17864A9394EF}" type="pres">
      <dgm:prSet presAssocID="{19523CA7-469C-4BA4-9BBE-6299F0199F23}" presName="connTx" presStyleLbl="parChTrans1D2" presStyleIdx="0" presStyleCnt="2"/>
      <dgm:spPr/>
    </dgm:pt>
    <dgm:pt modelId="{8A2E67BC-22D7-41AA-9348-7FAC16B579F4}" type="pres">
      <dgm:prSet presAssocID="{C4B4CB9F-CB92-4B6B-B0FE-CC8E588CFAD5}" presName="root2" presStyleCnt="0"/>
      <dgm:spPr/>
    </dgm:pt>
    <dgm:pt modelId="{0F8D72EF-E26B-41B2-848B-6FA8711AAEB6}" type="pres">
      <dgm:prSet presAssocID="{C4B4CB9F-CB92-4B6B-B0FE-CC8E588CFAD5}" presName="LevelTwoTextNode" presStyleLbl="node2" presStyleIdx="0" presStyleCnt="2">
        <dgm:presLayoutVars>
          <dgm:chPref val="3"/>
        </dgm:presLayoutVars>
      </dgm:prSet>
      <dgm:spPr/>
    </dgm:pt>
    <dgm:pt modelId="{7730C4A6-CD2E-459E-97D5-6AD8C308AD5E}" type="pres">
      <dgm:prSet presAssocID="{C4B4CB9F-CB92-4B6B-B0FE-CC8E588CFAD5}" presName="level3hierChild" presStyleCnt="0"/>
      <dgm:spPr/>
    </dgm:pt>
    <dgm:pt modelId="{2D8C880D-EECF-4952-8100-93E7050FDE77}" type="pres">
      <dgm:prSet presAssocID="{EFD9D057-08C4-410B-967F-AD16689233DB}" presName="conn2-1" presStyleLbl="parChTrans1D3" presStyleIdx="0" presStyleCnt="11"/>
      <dgm:spPr/>
    </dgm:pt>
    <dgm:pt modelId="{F496A899-FAD2-4A6F-BB67-61A30672744C}" type="pres">
      <dgm:prSet presAssocID="{EFD9D057-08C4-410B-967F-AD16689233DB}" presName="connTx" presStyleLbl="parChTrans1D3" presStyleIdx="0" presStyleCnt="11"/>
      <dgm:spPr/>
    </dgm:pt>
    <dgm:pt modelId="{BA09E5CF-A8B0-4DD0-BAA8-097A888440BD}" type="pres">
      <dgm:prSet presAssocID="{E1444EC0-5102-4018-985A-57E2857701F7}" presName="root2" presStyleCnt="0"/>
      <dgm:spPr/>
    </dgm:pt>
    <dgm:pt modelId="{663C841E-1578-47E1-9B96-53F759D9E563}" type="pres">
      <dgm:prSet presAssocID="{E1444EC0-5102-4018-985A-57E2857701F7}" presName="LevelTwoTextNode" presStyleLbl="node3" presStyleIdx="0" presStyleCnt="11">
        <dgm:presLayoutVars>
          <dgm:chPref val="3"/>
        </dgm:presLayoutVars>
      </dgm:prSet>
      <dgm:spPr/>
    </dgm:pt>
    <dgm:pt modelId="{5AA71AB6-B9E8-42A5-92DF-C1C6BC08C90C}" type="pres">
      <dgm:prSet presAssocID="{E1444EC0-5102-4018-985A-57E2857701F7}" presName="level3hierChild" presStyleCnt="0"/>
      <dgm:spPr/>
    </dgm:pt>
    <dgm:pt modelId="{6F0FA6CE-7127-48D9-B2A6-5C8573667876}" type="pres">
      <dgm:prSet presAssocID="{861DCADA-DE3A-484F-9FDB-9B585316F96A}" presName="conn2-1" presStyleLbl="parChTrans1D3" presStyleIdx="1" presStyleCnt="11"/>
      <dgm:spPr/>
    </dgm:pt>
    <dgm:pt modelId="{9FBA6578-4CCD-497A-8A96-A865457C326C}" type="pres">
      <dgm:prSet presAssocID="{861DCADA-DE3A-484F-9FDB-9B585316F96A}" presName="connTx" presStyleLbl="parChTrans1D3" presStyleIdx="1" presStyleCnt="11"/>
      <dgm:spPr/>
    </dgm:pt>
    <dgm:pt modelId="{299ADFFF-73D2-48D7-BD64-971C80AC62C3}" type="pres">
      <dgm:prSet presAssocID="{AD05D94B-07C9-495D-93B0-623CAAABE13B}" presName="root2" presStyleCnt="0"/>
      <dgm:spPr/>
    </dgm:pt>
    <dgm:pt modelId="{8A847934-6B75-48FF-AD64-F122AC6F2356}" type="pres">
      <dgm:prSet presAssocID="{AD05D94B-07C9-495D-93B0-623CAAABE13B}" presName="LevelTwoTextNode" presStyleLbl="node3" presStyleIdx="1" presStyleCnt="11">
        <dgm:presLayoutVars>
          <dgm:chPref val="3"/>
        </dgm:presLayoutVars>
      </dgm:prSet>
      <dgm:spPr/>
    </dgm:pt>
    <dgm:pt modelId="{D96DCD9C-B319-4681-A9C7-6732E1F613D0}" type="pres">
      <dgm:prSet presAssocID="{AD05D94B-07C9-495D-93B0-623CAAABE13B}" presName="level3hierChild" presStyleCnt="0"/>
      <dgm:spPr/>
    </dgm:pt>
    <dgm:pt modelId="{A9B209F2-070C-407E-B833-D6363F29122D}" type="pres">
      <dgm:prSet presAssocID="{0D7545CB-5F55-4E33-A64D-7E4F2EE807D6}" presName="conn2-1" presStyleLbl="parChTrans1D3" presStyleIdx="2" presStyleCnt="11"/>
      <dgm:spPr/>
    </dgm:pt>
    <dgm:pt modelId="{EF6BB4B3-0F14-4BC3-8410-35556A9C8756}" type="pres">
      <dgm:prSet presAssocID="{0D7545CB-5F55-4E33-A64D-7E4F2EE807D6}" presName="connTx" presStyleLbl="parChTrans1D3" presStyleIdx="2" presStyleCnt="11"/>
      <dgm:spPr/>
    </dgm:pt>
    <dgm:pt modelId="{F90E6D7E-53A9-4FF5-B9CC-976E4FDDA755}" type="pres">
      <dgm:prSet presAssocID="{ED136C19-BF31-41FB-8A8E-4DBCA73348D3}" presName="root2" presStyleCnt="0"/>
      <dgm:spPr/>
    </dgm:pt>
    <dgm:pt modelId="{8E351F1D-3877-4D85-950B-6F3B16810CBA}" type="pres">
      <dgm:prSet presAssocID="{ED136C19-BF31-41FB-8A8E-4DBCA73348D3}" presName="LevelTwoTextNode" presStyleLbl="node3" presStyleIdx="2" presStyleCnt="11">
        <dgm:presLayoutVars>
          <dgm:chPref val="3"/>
        </dgm:presLayoutVars>
      </dgm:prSet>
      <dgm:spPr/>
    </dgm:pt>
    <dgm:pt modelId="{5C52BCAA-1EC3-4661-BE7A-D946C93CF17D}" type="pres">
      <dgm:prSet presAssocID="{ED136C19-BF31-41FB-8A8E-4DBCA73348D3}" presName="level3hierChild" presStyleCnt="0"/>
      <dgm:spPr/>
    </dgm:pt>
    <dgm:pt modelId="{7C173F1D-61E8-4D56-AB92-01265587386C}" type="pres">
      <dgm:prSet presAssocID="{2D3A74A7-B76A-4690-8F70-C85C4EA06F4C}" presName="conn2-1" presStyleLbl="parChTrans1D3" presStyleIdx="3" presStyleCnt="11"/>
      <dgm:spPr/>
    </dgm:pt>
    <dgm:pt modelId="{68F112D0-DE58-4E6D-9906-8904164F5BB5}" type="pres">
      <dgm:prSet presAssocID="{2D3A74A7-B76A-4690-8F70-C85C4EA06F4C}" presName="connTx" presStyleLbl="parChTrans1D3" presStyleIdx="3" presStyleCnt="11"/>
      <dgm:spPr/>
    </dgm:pt>
    <dgm:pt modelId="{B47CEB38-472A-45EB-9CA2-F27C0972C583}" type="pres">
      <dgm:prSet presAssocID="{FEF0055C-AF60-49AC-BC53-4A7993F9ABC3}" presName="root2" presStyleCnt="0"/>
      <dgm:spPr/>
    </dgm:pt>
    <dgm:pt modelId="{9E0A2AE9-1F8D-4358-9898-9EC6B6BE7141}" type="pres">
      <dgm:prSet presAssocID="{FEF0055C-AF60-49AC-BC53-4A7993F9ABC3}" presName="LevelTwoTextNode" presStyleLbl="node3" presStyleIdx="3" presStyleCnt="11">
        <dgm:presLayoutVars>
          <dgm:chPref val="3"/>
        </dgm:presLayoutVars>
      </dgm:prSet>
      <dgm:spPr/>
    </dgm:pt>
    <dgm:pt modelId="{0C7BA2DC-407F-49CA-A78B-DF775623C16C}" type="pres">
      <dgm:prSet presAssocID="{FEF0055C-AF60-49AC-BC53-4A7993F9ABC3}" presName="level3hierChild" presStyleCnt="0"/>
      <dgm:spPr/>
    </dgm:pt>
    <dgm:pt modelId="{055A76D5-C7C8-4A8D-8631-263E5D6FEE1A}" type="pres">
      <dgm:prSet presAssocID="{6B229C18-81B2-4196-A0E6-5A87705EC5F2}" presName="conn2-1" presStyleLbl="parChTrans1D2" presStyleIdx="1" presStyleCnt="2"/>
      <dgm:spPr/>
    </dgm:pt>
    <dgm:pt modelId="{491CC32B-45CB-415D-990B-1AC3755B940E}" type="pres">
      <dgm:prSet presAssocID="{6B229C18-81B2-4196-A0E6-5A87705EC5F2}" presName="connTx" presStyleLbl="parChTrans1D2" presStyleIdx="1" presStyleCnt="2"/>
      <dgm:spPr/>
    </dgm:pt>
    <dgm:pt modelId="{ACABE05F-8FDF-477D-9541-D631B2E1FCE0}" type="pres">
      <dgm:prSet presAssocID="{AFD45EF7-3965-4ABA-9011-905768B64FC0}" presName="root2" presStyleCnt="0"/>
      <dgm:spPr/>
    </dgm:pt>
    <dgm:pt modelId="{11AA039B-0C75-4D2F-A292-E0E72F046663}" type="pres">
      <dgm:prSet presAssocID="{AFD45EF7-3965-4ABA-9011-905768B64FC0}" presName="LevelTwoTextNode" presStyleLbl="node2" presStyleIdx="1" presStyleCnt="2">
        <dgm:presLayoutVars>
          <dgm:chPref val="3"/>
        </dgm:presLayoutVars>
      </dgm:prSet>
      <dgm:spPr/>
    </dgm:pt>
    <dgm:pt modelId="{8BF96CC8-2E13-4AB4-ACA6-EC897097A857}" type="pres">
      <dgm:prSet presAssocID="{AFD45EF7-3965-4ABA-9011-905768B64FC0}" presName="level3hierChild" presStyleCnt="0"/>
      <dgm:spPr/>
    </dgm:pt>
    <dgm:pt modelId="{42E987CB-1074-4D68-9795-ED96014DFAE3}" type="pres">
      <dgm:prSet presAssocID="{CA12340A-8FCA-4A01-851E-8FA1D73DAEEF}" presName="conn2-1" presStyleLbl="parChTrans1D3" presStyleIdx="4" presStyleCnt="11"/>
      <dgm:spPr/>
    </dgm:pt>
    <dgm:pt modelId="{8D2594B9-1F11-4629-957D-45F2100D6DC1}" type="pres">
      <dgm:prSet presAssocID="{CA12340A-8FCA-4A01-851E-8FA1D73DAEEF}" presName="connTx" presStyleLbl="parChTrans1D3" presStyleIdx="4" presStyleCnt="11"/>
      <dgm:spPr/>
    </dgm:pt>
    <dgm:pt modelId="{6E8B9657-30E7-4B2B-B909-120317D7674F}" type="pres">
      <dgm:prSet presAssocID="{CCC6403A-C518-460D-B4B3-1D4B51FF94F8}" presName="root2" presStyleCnt="0"/>
      <dgm:spPr/>
    </dgm:pt>
    <dgm:pt modelId="{0EA403A1-3F47-4118-9440-5546044C94DB}" type="pres">
      <dgm:prSet presAssocID="{CCC6403A-C518-460D-B4B3-1D4B51FF94F8}" presName="LevelTwoTextNode" presStyleLbl="node3" presStyleIdx="4" presStyleCnt="11">
        <dgm:presLayoutVars>
          <dgm:chPref val="3"/>
        </dgm:presLayoutVars>
      </dgm:prSet>
      <dgm:spPr/>
    </dgm:pt>
    <dgm:pt modelId="{71D954FE-1C26-488E-B509-ED2FBA1E1E0F}" type="pres">
      <dgm:prSet presAssocID="{CCC6403A-C518-460D-B4B3-1D4B51FF94F8}" presName="level3hierChild" presStyleCnt="0"/>
      <dgm:spPr/>
    </dgm:pt>
    <dgm:pt modelId="{D28E6454-2899-445E-A181-BC74C809F57D}" type="pres">
      <dgm:prSet presAssocID="{9F62FA72-F57F-40DF-8637-8A28622A72E1}" presName="conn2-1" presStyleLbl="parChTrans1D3" presStyleIdx="5" presStyleCnt="11"/>
      <dgm:spPr/>
    </dgm:pt>
    <dgm:pt modelId="{819370B2-E18D-4A49-BC2D-2D1239E3DBB9}" type="pres">
      <dgm:prSet presAssocID="{9F62FA72-F57F-40DF-8637-8A28622A72E1}" presName="connTx" presStyleLbl="parChTrans1D3" presStyleIdx="5" presStyleCnt="11"/>
      <dgm:spPr/>
    </dgm:pt>
    <dgm:pt modelId="{3271F04B-C64D-4646-8F02-EE5B88C1218D}" type="pres">
      <dgm:prSet presAssocID="{968343EE-159E-49C7-B190-8E41DDB7A054}" presName="root2" presStyleCnt="0"/>
      <dgm:spPr/>
    </dgm:pt>
    <dgm:pt modelId="{B15524FD-6E46-4DF0-8EFF-63C6D6CAEEE0}" type="pres">
      <dgm:prSet presAssocID="{968343EE-159E-49C7-B190-8E41DDB7A054}" presName="LevelTwoTextNode" presStyleLbl="node3" presStyleIdx="5" presStyleCnt="11">
        <dgm:presLayoutVars>
          <dgm:chPref val="3"/>
        </dgm:presLayoutVars>
      </dgm:prSet>
      <dgm:spPr/>
    </dgm:pt>
    <dgm:pt modelId="{4921F865-540C-47C5-ABDD-A60C2571CF77}" type="pres">
      <dgm:prSet presAssocID="{968343EE-159E-49C7-B190-8E41DDB7A054}" presName="level3hierChild" presStyleCnt="0"/>
      <dgm:spPr/>
    </dgm:pt>
    <dgm:pt modelId="{A3BFB2EC-EC39-438A-9964-7B6B0C319FF7}" type="pres">
      <dgm:prSet presAssocID="{B5CFA3F5-A80E-4876-AE0E-C88A55F7D18B}" presName="conn2-1" presStyleLbl="parChTrans1D3" presStyleIdx="6" presStyleCnt="11"/>
      <dgm:spPr/>
    </dgm:pt>
    <dgm:pt modelId="{45BBD352-38C5-4CF0-AB4A-4DE6C2CF77B9}" type="pres">
      <dgm:prSet presAssocID="{B5CFA3F5-A80E-4876-AE0E-C88A55F7D18B}" presName="connTx" presStyleLbl="parChTrans1D3" presStyleIdx="6" presStyleCnt="11"/>
      <dgm:spPr/>
    </dgm:pt>
    <dgm:pt modelId="{B66BFD22-97A4-42B7-BA81-7F17200E8CA1}" type="pres">
      <dgm:prSet presAssocID="{776E91D2-3638-451B-BE42-A2A59DD8662D}" presName="root2" presStyleCnt="0"/>
      <dgm:spPr/>
    </dgm:pt>
    <dgm:pt modelId="{578035AC-29A7-4F5A-9FB4-4233F2468885}" type="pres">
      <dgm:prSet presAssocID="{776E91D2-3638-451B-BE42-A2A59DD8662D}" presName="LevelTwoTextNode" presStyleLbl="node3" presStyleIdx="6" presStyleCnt="11">
        <dgm:presLayoutVars>
          <dgm:chPref val="3"/>
        </dgm:presLayoutVars>
      </dgm:prSet>
      <dgm:spPr/>
    </dgm:pt>
    <dgm:pt modelId="{8DC96D62-EA72-4319-9B82-F6195FF1F971}" type="pres">
      <dgm:prSet presAssocID="{776E91D2-3638-451B-BE42-A2A59DD8662D}" presName="level3hierChild" presStyleCnt="0"/>
      <dgm:spPr/>
    </dgm:pt>
    <dgm:pt modelId="{B9ABA352-FC1B-4799-BE72-D5F022FAC239}" type="pres">
      <dgm:prSet presAssocID="{0553651C-8B1D-44FC-8D1E-4EE1C77F62D6}" presName="conn2-1" presStyleLbl="parChTrans1D3" presStyleIdx="7" presStyleCnt="11"/>
      <dgm:spPr/>
    </dgm:pt>
    <dgm:pt modelId="{5683EA40-99CE-4098-9F6D-974E695FC5B9}" type="pres">
      <dgm:prSet presAssocID="{0553651C-8B1D-44FC-8D1E-4EE1C77F62D6}" presName="connTx" presStyleLbl="parChTrans1D3" presStyleIdx="7" presStyleCnt="11"/>
      <dgm:spPr/>
    </dgm:pt>
    <dgm:pt modelId="{67413532-9FA5-40AD-B69C-25EAD8953F05}" type="pres">
      <dgm:prSet presAssocID="{20132D92-DB75-4875-8216-6ECE7FC912B8}" presName="root2" presStyleCnt="0"/>
      <dgm:spPr/>
    </dgm:pt>
    <dgm:pt modelId="{F4C410E0-8CAB-40BB-9EF4-7C88814E9812}" type="pres">
      <dgm:prSet presAssocID="{20132D92-DB75-4875-8216-6ECE7FC912B8}" presName="LevelTwoTextNode" presStyleLbl="node3" presStyleIdx="7" presStyleCnt="11">
        <dgm:presLayoutVars>
          <dgm:chPref val="3"/>
        </dgm:presLayoutVars>
      </dgm:prSet>
      <dgm:spPr/>
    </dgm:pt>
    <dgm:pt modelId="{92514AFF-D91E-41A8-8DDE-7BDCF58492B3}" type="pres">
      <dgm:prSet presAssocID="{20132D92-DB75-4875-8216-6ECE7FC912B8}" presName="level3hierChild" presStyleCnt="0"/>
      <dgm:spPr/>
    </dgm:pt>
    <dgm:pt modelId="{B01C9F44-2AF0-4B3A-9E82-34A2B4446221}" type="pres">
      <dgm:prSet presAssocID="{C64EA7A7-2C0E-417B-98E5-273368E53EE6}" presName="conn2-1" presStyleLbl="parChTrans1D3" presStyleIdx="8" presStyleCnt="11"/>
      <dgm:spPr/>
    </dgm:pt>
    <dgm:pt modelId="{FE8CA6B0-8B6D-4E2A-BCB9-B96C5A89B016}" type="pres">
      <dgm:prSet presAssocID="{C64EA7A7-2C0E-417B-98E5-273368E53EE6}" presName="connTx" presStyleLbl="parChTrans1D3" presStyleIdx="8" presStyleCnt="11"/>
      <dgm:spPr/>
    </dgm:pt>
    <dgm:pt modelId="{32C55492-DD8A-48AC-BF7B-57FFC1288E8F}" type="pres">
      <dgm:prSet presAssocID="{9CC662EA-332A-48A3-B7C5-B17CDA100C87}" presName="root2" presStyleCnt="0"/>
      <dgm:spPr/>
    </dgm:pt>
    <dgm:pt modelId="{57107F1B-FCF6-4BEC-ACAF-D654BCAF5674}" type="pres">
      <dgm:prSet presAssocID="{9CC662EA-332A-48A3-B7C5-B17CDA100C87}" presName="LevelTwoTextNode" presStyleLbl="node3" presStyleIdx="8" presStyleCnt="11">
        <dgm:presLayoutVars>
          <dgm:chPref val="3"/>
        </dgm:presLayoutVars>
      </dgm:prSet>
      <dgm:spPr/>
    </dgm:pt>
    <dgm:pt modelId="{B89DD749-157F-418F-A630-DE68B8DB11FB}" type="pres">
      <dgm:prSet presAssocID="{9CC662EA-332A-48A3-B7C5-B17CDA100C87}" presName="level3hierChild" presStyleCnt="0"/>
      <dgm:spPr/>
    </dgm:pt>
    <dgm:pt modelId="{1BAAA765-729C-4ACE-8D7F-A9E0E3C22AFE}" type="pres">
      <dgm:prSet presAssocID="{31B49919-647B-4A37-A1C6-38EC4413C68A}" presName="conn2-1" presStyleLbl="parChTrans1D3" presStyleIdx="9" presStyleCnt="11"/>
      <dgm:spPr/>
    </dgm:pt>
    <dgm:pt modelId="{D23C1542-6754-4511-AF1C-35BE56E03F73}" type="pres">
      <dgm:prSet presAssocID="{31B49919-647B-4A37-A1C6-38EC4413C68A}" presName="connTx" presStyleLbl="parChTrans1D3" presStyleIdx="9" presStyleCnt="11"/>
      <dgm:spPr/>
    </dgm:pt>
    <dgm:pt modelId="{6BDA2F76-1184-43E1-9605-36D4ADB8528D}" type="pres">
      <dgm:prSet presAssocID="{738FD561-4DBA-4AD4-B2F2-BA62CED94276}" presName="root2" presStyleCnt="0"/>
      <dgm:spPr/>
    </dgm:pt>
    <dgm:pt modelId="{B0094817-CA2C-4F47-8C93-FD39962C5608}" type="pres">
      <dgm:prSet presAssocID="{738FD561-4DBA-4AD4-B2F2-BA62CED94276}" presName="LevelTwoTextNode" presStyleLbl="node3" presStyleIdx="9" presStyleCnt="11">
        <dgm:presLayoutVars>
          <dgm:chPref val="3"/>
        </dgm:presLayoutVars>
      </dgm:prSet>
      <dgm:spPr/>
    </dgm:pt>
    <dgm:pt modelId="{665F31C0-D5C0-4477-8114-52B9C91D2760}" type="pres">
      <dgm:prSet presAssocID="{738FD561-4DBA-4AD4-B2F2-BA62CED94276}" presName="level3hierChild" presStyleCnt="0"/>
      <dgm:spPr/>
    </dgm:pt>
    <dgm:pt modelId="{DEBC5B0E-AAD6-4DE5-BEFB-562AECB1122A}" type="pres">
      <dgm:prSet presAssocID="{C51F50C3-02B9-412A-B7B4-D8CD24119442}" presName="conn2-1" presStyleLbl="parChTrans1D3" presStyleIdx="10" presStyleCnt="11"/>
      <dgm:spPr/>
    </dgm:pt>
    <dgm:pt modelId="{CEE07779-13E1-4F2B-B1AC-667460ADBCC8}" type="pres">
      <dgm:prSet presAssocID="{C51F50C3-02B9-412A-B7B4-D8CD24119442}" presName="connTx" presStyleLbl="parChTrans1D3" presStyleIdx="10" presStyleCnt="11"/>
      <dgm:spPr/>
    </dgm:pt>
    <dgm:pt modelId="{E0C19F00-3C97-472E-B295-3C836DD08FCF}" type="pres">
      <dgm:prSet presAssocID="{FD84D0E9-2DA8-4C5B-A81D-42ECDCC53344}" presName="root2" presStyleCnt="0"/>
      <dgm:spPr/>
    </dgm:pt>
    <dgm:pt modelId="{A5E61C22-CB73-4081-AE97-47AAABEFC63C}" type="pres">
      <dgm:prSet presAssocID="{FD84D0E9-2DA8-4C5B-A81D-42ECDCC53344}" presName="LevelTwoTextNode" presStyleLbl="node3" presStyleIdx="10" presStyleCnt="11">
        <dgm:presLayoutVars>
          <dgm:chPref val="3"/>
        </dgm:presLayoutVars>
      </dgm:prSet>
      <dgm:spPr/>
    </dgm:pt>
    <dgm:pt modelId="{A96BBB52-56DD-46B7-A481-0F457B9DD59E}" type="pres">
      <dgm:prSet presAssocID="{FD84D0E9-2DA8-4C5B-A81D-42ECDCC53344}" presName="level3hierChild" presStyleCnt="0"/>
      <dgm:spPr/>
    </dgm:pt>
  </dgm:ptLst>
  <dgm:cxnLst>
    <dgm:cxn modelId="{478D5F02-A494-4A1F-B50E-C93B35803A99}" type="presOf" srcId="{861DCADA-DE3A-484F-9FDB-9B585316F96A}" destId="{9FBA6578-4CCD-497A-8A96-A865457C326C}" srcOrd="1" destOrd="0" presId="urn:microsoft.com/office/officeart/2008/layout/HorizontalMultiLevelHierarchy"/>
    <dgm:cxn modelId="{2DC60E07-ADB0-4832-B8D0-BCF6D8E32C18}" srcId="{AFD45EF7-3965-4ABA-9011-905768B64FC0}" destId="{FD84D0E9-2DA8-4C5B-A81D-42ECDCC53344}" srcOrd="6" destOrd="0" parTransId="{C51F50C3-02B9-412A-B7B4-D8CD24119442}" sibTransId="{41C91BBA-0E58-4F34-BAD4-8D7A04C5DDB9}"/>
    <dgm:cxn modelId="{B196920E-ADE1-48C2-85F3-70BD2A2A47DD}" type="presOf" srcId="{2D3A74A7-B76A-4690-8F70-C85C4EA06F4C}" destId="{68F112D0-DE58-4E6D-9906-8904164F5BB5}" srcOrd="1" destOrd="0" presId="urn:microsoft.com/office/officeart/2008/layout/HorizontalMultiLevelHierarchy"/>
    <dgm:cxn modelId="{B813C00E-A2D0-406E-BAEF-727FC4FDF4BF}" type="presOf" srcId="{C51F50C3-02B9-412A-B7B4-D8CD24119442}" destId="{CEE07779-13E1-4F2B-B1AC-667460ADBCC8}" srcOrd="1" destOrd="0" presId="urn:microsoft.com/office/officeart/2008/layout/HorizontalMultiLevelHierarchy"/>
    <dgm:cxn modelId="{B29FA210-9752-4667-AC22-C2A42CD3A45F}" type="presOf" srcId="{9F62FA72-F57F-40DF-8637-8A28622A72E1}" destId="{819370B2-E18D-4A49-BC2D-2D1239E3DBB9}" srcOrd="1" destOrd="0" presId="urn:microsoft.com/office/officeart/2008/layout/HorizontalMultiLevelHierarchy"/>
    <dgm:cxn modelId="{31A6521C-6333-40FB-810F-D1DB155A20AF}" srcId="{63724C9F-3549-497D-A33C-6E576BA3C853}" destId="{501177B6-09FA-41F0-B5DA-203AF6266E61}" srcOrd="0" destOrd="0" parTransId="{C45577F3-FCBD-4E31-872B-7D6BE59198D3}" sibTransId="{7FCBE835-48E0-49ED-864C-458DDA467435}"/>
    <dgm:cxn modelId="{6213831F-6AB0-4223-9326-840566754DF7}" type="presOf" srcId="{0D7545CB-5F55-4E33-A64D-7E4F2EE807D6}" destId="{A9B209F2-070C-407E-B833-D6363F29122D}" srcOrd="0" destOrd="0" presId="urn:microsoft.com/office/officeart/2008/layout/HorizontalMultiLevelHierarchy"/>
    <dgm:cxn modelId="{F4190F2A-63D1-44A4-8DFB-360A53E1C5E5}" type="presOf" srcId="{776E91D2-3638-451B-BE42-A2A59DD8662D}" destId="{578035AC-29A7-4F5A-9FB4-4233F2468885}" srcOrd="0" destOrd="0" presId="urn:microsoft.com/office/officeart/2008/layout/HorizontalMultiLevelHierarchy"/>
    <dgm:cxn modelId="{4703A835-1DC0-447C-A9EC-2748CBDF3A02}" srcId="{C4B4CB9F-CB92-4B6B-B0FE-CC8E588CFAD5}" destId="{AD05D94B-07C9-495D-93B0-623CAAABE13B}" srcOrd="1" destOrd="0" parTransId="{861DCADA-DE3A-484F-9FDB-9B585316F96A}" sibTransId="{AB4ED6D9-427C-494E-8469-040FF3350238}"/>
    <dgm:cxn modelId="{D4B73939-2D81-4002-9139-E68D4F538F72}" srcId="{501177B6-09FA-41F0-B5DA-203AF6266E61}" destId="{C4B4CB9F-CB92-4B6B-B0FE-CC8E588CFAD5}" srcOrd="0" destOrd="0" parTransId="{19523CA7-469C-4BA4-9BBE-6299F0199F23}" sibTransId="{C360607C-463C-4670-8894-161038D3EC87}"/>
    <dgm:cxn modelId="{12CCE93A-FC55-442C-957C-C77417E8554D}" type="presOf" srcId="{9F62FA72-F57F-40DF-8637-8A28622A72E1}" destId="{D28E6454-2899-445E-A181-BC74C809F57D}" srcOrd="0" destOrd="0" presId="urn:microsoft.com/office/officeart/2008/layout/HorizontalMultiLevelHierarchy"/>
    <dgm:cxn modelId="{847D883D-B7E6-4386-89B1-E8EB1DF6124F}" srcId="{AFD45EF7-3965-4ABA-9011-905768B64FC0}" destId="{776E91D2-3638-451B-BE42-A2A59DD8662D}" srcOrd="2" destOrd="0" parTransId="{B5CFA3F5-A80E-4876-AE0E-C88A55F7D18B}" sibTransId="{13108515-D571-4DF1-992E-6A9CEF904FB2}"/>
    <dgm:cxn modelId="{9E02A045-4779-41F0-9200-2BFE6294AAA4}" type="presOf" srcId="{AFD45EF7-3965-4ABA-9011-905768B64FC0}" destId="{11AA039B-0C75-4D2F-A292-E0E72F046663}" srcOrd="0" destOrd="0" presId="urn:microsoft.com/office/officeart/2008/layout/HorizontalMultiLevelHierarchy"/>
    <dgm:cxn modelId="{6B240D68-CCC7-4B79-8720-50446CA848ED}" type="presOf" srcId="{ED136C19-BF31-41FB-8A8E-4DBCA73348D3}" destId="{8E351F1D-3877-4D85-950B-6F3B16810CBA}" srcOrd="0" destOrd="0" presId="urn:microsoft.com/office/officeart/2008/layout/HorizontalMultiLevelHierarchy"/>
    <dgm:cxn modelId="{82B49F68-E11A-47D0-83E9-7B1981E2069C}" type="presOf" srcId="{968343EE-159E-49C7-B190-8E41DDB7A054}" destId="{B15524FD-6E46-4DF0-8EFF-63C6D6CAEEE0}" srcOrd="0" destOrd="0" presId="urn:microsoft.com/office/officeart/2008/layout/HorizontalMultiLevelHierarchy"/>
    <dgm:cxn modelId="{298EA569-FF90-46AE-89C5-A523EBF32D30}" type="presOf" srcId="{C51F50C3-02B9-412A-B7B4-D8CD24119442}" destId="{DEBC5B0E-AAD6-4DE5-BEFB-562AECB1122A}" srcOrd="0" destOrd="0" presId="urn:microsoft.com/office/officeart/2008/layout/HorizontalMultiLevelHierarchy"/>
    <dgm:cxn modelId="{0BD0064A-1D69-4614-ACAF-5BEBBCE76126}" type="presOf" srcId="{738FD561-4DBA-4AD4-B2F2-BA62CED94276}" destId="{B0094817-CA2C-4F47-8C93-FD39962C5608}" srcOrd="0" destOrd="0" presId="urn:microsoft.com/office/officeart/2008/layout/HorizontalMultiLevelHierarchy"/>
    <dgm:cxn modelId="{32C8666C-1510-498D-B6F7-A78811277F2B}" srcId="{501177B6-09FA-41F0-B5DA-203AF6266E61}" destId="{AFD45EF7-3965-4ABA-9011-905768B64FC0}" srcOrd="1" destOrd="0" parTransId="{6B229C18-81B2-4196-A0E6-5A87705EC5F2}" sibTransId="{B2EA6EF5-77D2-47FB-855D-E8A29DABD1E6}"/>
    <dgm:cxn modelId="{1F69D74C-8161-49F3-B8C9-9B6B01F3F79E}" srcId="{AFD45EF7-3965-4ABA-9011-905768B64FC0}" destId="{738FD561-4DBA-4AD4-B2F2-BA62CED94276}" srcOrd="5" destOrd="0" parTransId="{31B49919-647B-4A37-A1C6-38EC4413C68A}" sibTransId="{1F122A95-1E62-46DC-81AA-B8BF8BEEF7D2}"/>
    <dgm:cxn modelId="{AE01E16C-9813-45B8-A9AB-EFB7BC48D699}" type="presOf" srcId="{CA12340A-8FCA-4A01-851E-8FA1D73DAEEF}" destId="{8D2594B9-1F11-4629-957D-45F2100D6DC1}" srcOrd="1" destOrd="0" presId="urn:microsoft.com/office/officeart/2008/layout/HorizontalMultiLevelHierarchy"/>
    <dgm:cxn modelId="{7D5F546F-F164-47E6-90FE-52724CAFD92F}" type="presOf" srcId="{B5CFA3F5-A80E-4876-AE0E-C88A55F7D18B}" destId="{45BBD352-38C5-4CF0-AB4A-4DE6C2CF77B9}" srcOrd="1" destOrd="0" presId="urn:microsoft.com/office/officeart/2008/layout/HorizontalMultiLevelHierarchy"/>
    <dgm:cxn modelId="{8575E872-B261-41A1-95CF-FBAD2E843DFB}" type="presOf" srcId="{31B49919-647B-4A37-A1C6-38EC4413C68A}" destId="{1BAAA765-729C-4ACE-8D7F-A9E0E3C22AFE}" srcOrd="0" destOrd="0" presId="urn:microsoft.com/office/officeart/2008/layout/HorizontalMultiLevelHierarchy"/>
    <dgm:cxn modelId="{0C782D74-FB55-47B2-8CD9-1BD063019218}" type="presOf" srcId="{EFD9D057-08C4-410B-967F-AD16689233DB}" destId="{2D8C880D-EECF-4952-8100-93E7050FDE77}" srcOrd="0" destOrd="0" presId="urn:microsoft.com/office/officeart/2008/layout/HorizontalMultiLevelHierarchy"/>
    <dgm:cxn modelId="{9DD1EC74-1359-4C72-B412-F2FE4488855C}" srcId="{C4B4CB9F-CB92-4B6B-B0FE-CC8E588CFAD5}" destId="{E1444EC0-5102-4018-985A-57E2857701F7}" srcOrd="0" destOrd="0" parTransId="{EFD9D057-08C4-410B-967F-AD16689233DB}" sibTransId="{0F4D56A0-A096-4848-AE7F-8DAE32BB3F55}"/>
    <dgm:cxn modelId="{22BBC455-2135-4205-98DF-EAC8A940606E}" type="presOf" srcId="{0D7545CB-5F55-4E33-A64D-7E4F2EE807D6}" destId="{EF6BB4B3-0F14-4BC3-8410-35556A9C8756}" srcOrd="1" destOrd="0" presId="urn:microsoft.com/office/officeart/2008/layout/HorizontalMultiLevelHierarchy"/>
    <dgm:cxn modelId="{0E6FB458-8E7C-4C69-AD7F-46892580CA23}" srcId="{C4B4CB9F-CB92-4B6B-B0FE-CC8E588CFAD5}" destId="{FEF0055C-AF60-49AC-BC53-4A7993F9ABC3}" srcOrd="3" destOrd="0" parTransId="{2D3A74A7-B76A-4690-8F70-C85C4EA06F4C}" sibTransId="{E5A4165B-6B7C-4428-A1AF-5EBE71DF9E0D}"/>
    <dgm:cxn modelId="{6AA8F982-7991-4A9F-A003-A352B10E61B4}" type="presOf" srcId="{9CC662EA-332A-48A3-B7C5-B17CDA100C87}" destId="{57107F1B-FCF6-4BEC-ACAF-D654BCAF5674}" srcOrd="0" destOrd="0" presId="urn:microsoft.com/office/officeart/2008/layout/HorizontalMultiLevelHierarchy"/>
    <dgm:cxn modelId="{6423638D-8590-41C2-B8A0-0287FFA1073E}" type="presOf" srcId="{6B229C18-81B2-4196-A0E6-5A87705EC5F2}" destId="{491CC32B-45CB-415D-990B-1AC3755B940E}" srcOrd="1" destOrd="0" presId="urn:microsoft.com/office/officeart/2008/layout/HorizontalMultiLevelHierarchy"/>
    <dgm:cxn modelId="{40F3D68D-B4DA-482D-AC92-06F22129600E}" type="presOf" srcId="{FD84D0E9-2DA8-4C5B-A81D-42ECDCC53344}" destId="{A5E61C22-CB73-4081-AE97-47AAABEFC63C}" srcOrd="0" destOrd="0" presId="urn:microsoft.com/office/officeart/2008/layout/HorizontalMultiLevelHierarchy"/>
    <dgm:cxn modelId="{90A22092-2520-4BF2-9445-D48EA5678EB6}" type="presOf" srcId="{20132D92-DB75-4875-8216-6ECE7FC912B8}" destId="{F4C410E0-8CAB-40BB-9EF4-7C88814E9812}" srcOrd="0" destOrd="0" presId="urn:microsoft.com/office/officeart/2008/layout/HorizontalMultiLevelHierarchy"/>
    <dgm:cxn modelId="{28F0E59D-E188-410A-A46B-6C5A460D7017}" type="presOf" srcId="{6B229C18-81B2-4196-A0E6-5A87705EC5F2}" destId="{055A76D5-C7C8-4A8D-8631-263E5D6FEE1A}" srcOrd="0" destOrd="0" presId="urn:microsoft.com/office/officeart/2008/layout/HorizontalMultiLevelHierarchy"/>
    <dgm:cxn modelId="{91A5CAA0-528B-4042-AF91-D487CCB16DFF}" srcId="{AFD45EF7-3965-4ABA-9011-905768B64FC0}" destId="{20132D92-DB75-4875-8216-6ECE7FC912B8}" srcOrd="3" destOrd="0" parTransId="{0553651C-8B1D-44FC-8D1E-4EE1C77F62D6}" sibTransId="{09D835F9-4BB5-4647-84AF-6BF406150C53}"/>
    <dgm:cxn modelId="{45AC9BA4-A8B0-4592-A71B-1DB00412D736}" srcId="{AFD45EF7-3965-4ABA-9011-905768B64FC0}" destId="{9CC662EA-332A-48A3-B7C5-B17CDA100C87}" srcOrd="4" destOrd="0" parTransId="{C64EA7A7-2C0E-417B-98E5-273368E53EE6}" sibTransId="{46D996C5-7B8B-4550-B8B2-6C03CFA302A7}"/>
    <dgm:cxn modelId="{7F94ADA8-E675-4F62-AA3B-047920BDAD66}" type="presOf" srcId="{C4B4CB9F-CB92-4B6B-B0FE-CC8E588CFAD5}" destId="{0F8D72EF-E26B-41B2-848B-6FA8711AAEB6}" srcOrd="0" destOrd="0" presId="urn:microsoft.com/office/officeart/2008/layout/HorizontalMultiLevelHierarchy"/>
    <dgm:cxn modelId="{751B4FAA-1587-4FD1-8347-055C4E4BDDB5}" type="presOf" srcId="{CCC6403A-C518-460D-B4B3-1D4B51FF94F8}" destId="{0EA403A1-3F47-4118-9440-5546044C94DB}" srcOrd="0" destOrd="0" presId="urn:microsoft.com/office/officeart/2008/layout/HorizontalMultiLevelHierarchy"/>
    <dgm:cxn modelId="{EBF37EAB-5C84-418F-8285-CF20C4BF42A2}" type="presOf" srcId="{19523CA7-469C-4BA4-9BBE-6299F0199F23}" destId="{13FDA36B-2F05-4CDC-A638-780E76004172}" srcOrd="0" destOrd="0" presId="urn:microsoft.com/office/officeart/2008/layout/HorizontalMultiLevelHierarchy"/>
    <dgm:cxn modelId="{C8924CAC-64BA-4D06-916B-1BF1484F83B0}" srcId="{AFD45EF7-3965-4ABA-9011-905768B64FC0}" destId="{968343EE-159E-49C7-B190-8E41DDB7A054}" srcOrd="1" destOrd="0" parTransId="{9F62FA72-F57F-40DF-8637-8A28622A72E1}" sibTransId="{4E88C705-0954-464A-8972-D6EBF27965D1}"/>
    <dgm:cxn modelId="{8A02B4AD-DB19-41B7-8D21-6785980F3A37}" type="presOf" srcId="{FEF0055C-AF60-49AC-BC53-4A7993F9ABC3}" destId="{9E0A2AE9-1F8D-4358-9898-9EC6B6BE7141}" srcOrd="0" destOrd="0" presId="urn:microsoft.com/office/officeart/2008/layout/HorizontalMultiLevelHierarchy"/>
    <dgm:cxn modelId="{8F76F5AD-0D55-4755-8EFE-AB97A803FF26}" type="presOf" srcId="{CA12340A-8FCA-4A01-851E-8FA1D73DAEEF}" destId="{42E987CB-1074-4D68-9795-ED96014DFAE3}" srcOrd="0" destOrd="0" presId="urn:microsoft.com/office/officeart/2008/layout/HorizontalMultiLevelHierarchy"/>
    <dgm:cxn modelId="{04096DB2-B8BC-47DA-B21D-7C737FC9A73C}" type="presOf" srcId="{AD05D94B-07C9-495D-93B0-623CAAABE13B}" destId="{8A847934-6B75-48FF-AD64-F122AC6F2356}" srcOrd="0" destOrd="0" presId="urn:microsoft.com/office/officeart/2008/layout/HorizontalMultiLevelHierarchy"/>
    <dgm:cxn modelId="{0AB3C7B6-3460-41AE-BDD8-C9AB276E22ED}" type="presOf" srcId="{E1444EC0-5102-4018-985A-57E2857701F7}" destId="{663C841E-1578-47E1-9B96-53F759D9E563}" srcOrd="0" destOrd="0" presId="urn:microsoft.com/office/officeart/2008/layout/HorizontalMultiLevelHierarchy"/>
    <dgm:cxn modelId="{6354C1C0-98FB-4652-BBB3-235F2DA078C0}" type="presOf" srcId="{0553651C-8B1D-44FC-8D1E-4EE1C77F62D6}" destId="{B9ABA352-FC1B-4799-BE72-D5F022FAC239}" srcOrd="0" destOrd="0" presId="urn:microsoft.com/office/officeart/2008/layout/HorizontalMultiLevelHierarchy"/>
    <dgm:cxn modelId="{89BF94C4-B0CB-4401-8296-2028B0D686BC}" type="presOf" srcId="{63724C9F-3549-497D-A33C-6E576BA3C853}" destId="{DCE5F884-D0FB-4069-B983-7F1746E2AC27}" srcOrd="0" destOrd="0" presId="urn:microsoft.com/office/officeart/2008/layout/HorizontalMultiLevelHierarchy"/>
    <dgm:cxn modelId="{57EB68CA-A3AF-4236-9F5D-2A70028127DA}" type="presOf" srcId="{501177B6-09FA-41F0-B5DA-203AF6266E61}" destId="{6ECF42C0-7D4F-4A63-92DB-32353A104919}" srcOrd="0" destOrd="0" presId="urn:microsoft.com/office/officeart/2008/layout/HorizontalMultiLevelHierarchy"/>
    <dgm:cxn modelId="{1E44D3D3-1453-4649-8B55-74AF1147A403}" type="presOf" srcId="{31B49919-647B-4A37-A1C6-38EC4413C68A}" destId="{D23C1542-6754-4511-AF1C-35BE56E03F73}" srcOrd="1" destOrd="0" presId="urn:microsoft.com/office/officeart/2008/layout/HorizontalMultiLevelHierarchy"/>
    <dgm:cxn modelId="{5669E0D3-7B60-46C4-A78C-FC83D58E4F4F}" srcId="{C4B4CB9F-CB92-4B6B-B0FE-CC8E588CFAD5}" destId="{ED136C19-BF31-41FB-8A8E-4DBCA73348D3}" srcOrd="2" destOrd="0" parTransId="{0D7545CB-5F55-4E33-A64D-7E4F2EE807D6}" sibTransId="{C0DC3E32-CF13-4133-9120-46D90C780AEE}"/>
    <dgm:cxn modelId="{2B44E3D4-A481-4B46-BD3D-B814166195C8}" type="presOf" srcId="{19523CA7-469C-4BA4-9BBE-6299F0199F23}" destId="{28EDBDB4-1294-472D-895D-17864A9394EF}" srcOrd="1" destOrd="0" presId="urn:microsoft.com/office/officeart/2008/layout/HorizontalMultiLevelHierarchy"/>
    <dgm:cxn modelId="{B0EAA5D5-3DD9-4DE5-B375-DFA0E4B7FD8D}" type="presOf" srcId="{0553651C-8B1D-44FC-8D1E-4EE1C77F62D6}" destId="{5683EA40-99CE-4098-9F6D-974E695FC5B9}" srcOrd="1" destOrd="0" presId="urn:microsoft.com/office/officeart/2008/layout/HorizontalMultiLevelHierarchy"/>
    <dgm:cxn modelId="{2CDA0CDC-7CD8-42E8-B1B8-E0E0680C3AB1}" type="presOf" srcId="{B5CFA3F5-A80E-4876-AE0E-C88A55F7D18B}" destId="{A3BFB2EC-EC39-438A-9964-7B6B0C319FF7}" srcOrd="0" destOrd="0" presId="urn:microsoft.com/office/officeart/2008/layout/HorizontalMultiLevelHierarchy"/>
    <dgm:cxn modelId="{800C8BDF-D512-47B1-B175-D46B19252C67}" srcId="{AFD45EF7-3965-4ABA-9011-905768B64FC0}" destId="{CCC6403A-C518-460D-B4B3-1D4B51FF94F8}" srcOrd="0" destOrd="0" parTransId="{CA12340A-8FCA-4A01-851E-8FA1D73DAEEF}" sibTransId="{58EA8D45-AB52-4269-A3A6-F3E141292F9C}"/>
    <dgm:cxn modelId="{90CA1BE7-7674-4F58-8A5C-2710C88CB477}" type="presOf" srcId="{2D3A74A7-B76A-4690-8F70-C85C4EA06F4C}" destId="{7C173F1D-61E8-4D56-AB92-01265587386C}" srcOrd="0" destOrd="0" presId="urn:microsoft.com/office/officeart/2008/layout/HorizontalMultiLevelHierarchy"/>
    <dgm:cxn modelId="{10573EED-AB04-4ADA-BE1B-BBDDD46055E6}" type="presOf" srcId="{C64EA7A7-2C0E-417B-98E5-273368E53EE6}" destId="{FE8CA6B0-8B6D-4E2A-BCB9-B96C5A89B016}" srcOrd="1" destOrd="0" presId="urn:microsoft.com/office/officeart/2008/layout/HorizontalMultiLevelHierarchy"/>
    <dgm:cxn modelId="{4DF7DAF8-8C4F-4C87-A1A1-CAF849CF3D1D}" type="presOf" srcId="{861DCADA-DE3A-484F-9FDB-9B585316F96A}" destId="{6F0FA6CE-7127-48D9-B2A6-5C8573667876}" srcOrd="0" destOrd="0" presId="urn:microsoft.com/office/officeart/2008/layout/HorizontalMultiLevelHierarchy"/>
    <dgm:cxn modelId="{4F4724FC-FB47-4891-B8B6-6F7B4BD7D8BB}" type="presOf" srcId="{EFD9D057-08C4-410B-967F-AD16689233DB}" destId="{F496A899-FAD2-4A6F-BB67-61A30672744C}" srcOrd="1" destOrd="0" presId="urn:microsoft.com/office/officeart/2008/layout/HorizontalMultiLevelHierarchy"/>
    <dgm:cxn modelId="{0F0265FF-511B-4346-836F-1BD83577526D}" type="presOf" srcId="{C64EA7A7-2C0E-417B-98E5-273368E53EE6}" destId="{B01C9F44-2AF0-4B3A-9E82-34A2B4446221}" srcOrd="0" destOrd="0" presId="urn:microsoft.com/office/officeart/2008/layout/HorizontalMultiLevelHierarchy"/>
    <dgm:cxn modelId="{F4919B35-7391-47AC-817D-66026F29D6FA}" type="presParOf" srcId="{DCE5F884-D0FB-4069-B983-7F1746E2AC27}" destId="{2A14A449-9B20-4E87-9F21-CD4BA4A16002}" srcOrd="0" destOrd="0" presId="urn:microsoft.com/office/officeart/2008/layout/HorizontalMultiLevelHierarchy"/>
    <dgm:cxn modelId="{1166FE99-3ED2-4C16-BF30-734C5618913D}" type="presParOf" srcId="{2A14A449-9B20-4E87-9F21-CD4BA4A16002}" destId="{6ECF42C0-7D4F-4A63-92DB-32353A104919}" srcOrd="0" destOrd="0" presId="urn:microsoft.com/office/officeart/2008/layout/HorizontalMultiLevelHierarchy"/>
    <dgm:cxn modelId="{BDAF9530-C3CC-4E57-8C93-1354112C2E60}" type="presParOf" srcId="{2A14A449-9B20-4E87-9F21-CD4BA4A16002}" destId="{3E6CC49B-E8B1-42C9-8068-7152039EA438}" srcOrd="1" destOrd="0" presId="urn:microsoft.com/office/officeart/2008/layout/HorizontalMultiLevelHierarchy"/>
    <dgm:cxn modelId="{DDCFF845-5DFE-465D-B68D-D4B2F5111976}" type="presParOf" srcId="{3E6CC49B-E8B1-42C9-8068-7152039EA438}" destId="{13FDA36B-2F05-4CDC-A638-780E76004172}" srcOrd="0" destOrd="0" presId="urn:microsoft.com/office/officeart/2008/layout/HorizontalMultiLevelHierarchy"/>
    <dgm:cxn modelId="{0E55F41D-4874-4296-97F4-BCB4052DB628}" type="presParOf" srcId="{13FDA36B-2F05-4CDC-A638-780E76004172}" destId="{28EDBDB4-1294-472D-895D-17864A9394EF}" srcOrd="0" destOrd="0" presId="urn:microsoft.com/office/officeart/2008/layout/HorizontalMultiLevelHierarchy"/>
    <dgm:cxn modelId="{B08F5FE8-AB7B-4571-9132-953AB82DB4BB}" type="presParOf" srcId="{3E6CC49B-E8B1-42C9-8068-7152039EA438}" destId="{8A2E67BC-22D7-41AA-9348-7FAC16B579F4}" srcOrd="1" destOrd="0" presId="urn:microsoft.com/office/officeart/2008/layout/HorizontalMultiLevelHierarchy"/>
    <dgm:cxn modelId="{A8CB8B0D-FD8B-42D7-9650-28B1FF4B1527}" type="presParOf" srcId="{8A2E67BC-22D7-41AA-9348-7FAC16B579F4}" destId="{0F8D72EF-E26B-41B2-848B-6FA8711AAEB6}" srcOrd="0" destOrd="0" presId="urn:microsoft.com/office/officeart/2008/layout/HorizontalMultiLevelHierarchy"/>
    <dgm:cxn modelId="{F19A23B2-78F4-4813-83EA-8E465AF3772D}" type="presParOf" srcId="{8A2E67BC-22D7-41AA-9348-7FAC16B579F4}" destId="{7730C4A6-CD2E-459E-97D5-6AD8C308AD5E}" srcOrd="1" destOrd="0" presId="urn:microsoft.com/office/officeart/2008/layout/HorizontalMultiLevelHierarchy"/>
    <dgm:cxn modelId="{A2F8FBA2-3D3F-4382-85CF-634D96E974C0}" type="presParOf" srcId="{7730C4A6-CD2E-459E-97D5-6AD8C308AD5E}" destId="{2D8C880D-EECF-4952-8100-93E7050FDE77}" srcOrd="0" destOrd="0" presId="urn:microsoft.com/office/officeart/2008/layout/HorizontalMultiLevelHierarchy"/>
    <dgm:cxn modelId="{27537962-810C-462C-B6C9-F1ACFE58DC0B}" type="presParOf" srcId="{2D8C880D-EECF-4952-8100-93E7050FDE77}" destId="{F496A899-FAD2-4A6F-BB67-61A30672744C}" srcOrd="0" destOrd="0" presId="urn:microsoft.com/office/officeart/2008/layout/HorizontalMultiLevelHierarchy"/>
    <dgm:cxn modelId="{B1B5AEB3-9673-4328-A27E-909FFA14FFF9}" type="presParOf" srcId="{7730C4A6-CD2E-459E-97D5-6AD8C308AD5E}" destId="{BA09E5CF-A8B0-4DD0-BAA8-097A888440BD}" srcOrd="1" destOrd="0" presId="urn:microsoft.com/office/officeart/2008/layout/HorizontalMultiLevelHierarchy"/>
    <dgm:cxn modelId="{F42F1206-5E2A-4F8E-83E9-D5B602CAB31D}" type="presParOf" srcId="{BA09E5CF-A8B0-4DD0-BAA8-097A888440BD}" destId="{663C841E-1578-47E1-9B96-53F759D9E563}" srcOrd="0" destOrd="0" presId="urn:microsoft.com/office/officeart/2008/layout/HorizontalMultiLevelHierarchy"/>
    <dgm:cxn modelId="{A88AC76E-A91F-4A04-8402-785BD8068E44}" type="presParOf" srcId="{BA09E5CF-A8B0-4DD0-BAA8-097A888440BD}" destId="{5AA71AB6-B9E8-42A5-92DF-C1C6BC08C90C}" srcOrd="1" destOrd="0" presId="urn:microsoft.com/office/officeart/2008/layout/HorizontalMultiLevelHierarchy"/>
    <dgm:cxn modelId="{6D84A19A-195A-48DD-9DEC-085D4267D00F}" type="presParOf" srcId="{7730C4A6-CD2E-459E-97D5-6AD8C308AD5E}" destId="{6F0FA6CE-7127-48D9-B2A6-5C8573667876}" srcOrd="2" destOrd="0" presId="urn:microsoft.com/office/officeart/2008/layout/HorizontalMultiLevelHierarchy"/>
    <dgm:cxn modelId="{A2C0B63F-26F3-443D-974C-F7E1F0ABBCCF}" type="presParOf" srcId="{6F0FA6CE-7127-48D9-B2A6-5C8573667876}" destId="{9FBA6578-4CCD-497A-8A96-A865457C326C}" srcOrd="0" destOrd="0" presId="urn:microsoft.com/office/officeart/2008/layout/HorizontalMultiLevelHierarchy"/>
    <dgm:cxn modelId="{7DFD8246-A185-40FA-818F-96DB7B26FCA3}" type="presParOf" srcId="{7730C4A6-CD2E-459E-97D5-6AD8C308AD5E}" destId="{299ADFFF-73D2-48D7-BD64-971C80AC62C3}" srcOrd="3" destOrd="0" presId="urn:microsoft.com/office/officeart/2008/layout/HorizontalMultiLevelHierarchy"/>
    <dgm:cxn modelId="{D715370F-49BE-4DB6-95F1-722FE8E5E835}" type="presParOf" srcId="{299ADFFF-73D2-48D7-BD64-971C80AC62C3}" destId="{8A847934-6B75-48FF-AD64-F122AC6F2356}" srcOrd="0" destOrd="0" presId="urn:microsoft.com/office/officeart/2008/layout/HorizontalMultiLevelHierarchy"/>
    <dgm:cxn modelId="{5D870BA7-8A62-479A-8464-DE88331F6E6E}" type="presParOf" srcId="{299ADFFF-73D2-48D7-BD64-971C80AC62C3}" destId="{D96DCD9C-B319-4681-A9C7-6732E1F613D0}" srcOrd="1" destOrd="0" presId="urn:microsoft.com/office/officeart/2008/layout/HorizontalMultiLevelHierarchy"/>
    <dgm:cxn modelId="{73C574DA-875E-4702-84D9-743C07E726D8}" type="presParOf" srcId="{7730C4A6-CD2E-459E-97D5-6AD8C308AD5E}" destId="{A9B209F2-070C-407E-B833-D6363F29122D}" srcOrd="4" destOrd="0" presId="urn:microsoft.com/office/officeart/2008/layout/HorizontalMultiLevelHierarchy"/>
    <dgm:cxn modelId="{00C3F5F9-EBDC-4DEE-B72A-460D593D57BA}" type="presParOf" srcId="{A9B209F2-070C-407E-B833-D6363F29122D}" destId="{EF6BB4B3-0F14-4BC3-8410-35556A9C8756}" srcOrd="0" destOrd="0" presId="urn:microsoft.com/office/officeart/2008/layout/HorizontalMultiLevelHierarchy"/>
    <dgm:cxn modelId="{0477AEE8-C4DF-4CAC-898C-807747E76028}" type="presParOf" srcId="{7730C4A6-CD2E-459E-97D5-6AD8C308AD5E}" destId="{F90E6D7E-53A9-4FF5-B9CC-976E4FDDA755}" srcOrd="5" destOrd="0" presId="urn:microsoft.com/office/officeart/2008/layout/HorizontalMultiLevelHierarchy"/>
    <dgm:cxn modelId="{D0F4AC5B-6D84-4012-BF4E-62EFA4C0A119}" type="presParOf" srcId="{F90E6D7E-53A9-4FF5-B9CC-976E4FDDA755}" destId="{8E351F1D-3877-4D85-950B-6F3B16810CBA}" srcOrd="0" destOrd="0" presId="urn:microsoft.com/office/officeart/2008/layout/HorizontalMultiLevelHierarchy"/>
    <dgm:cxn modelId="{20775CC1-7FB8-4851-A431-078DDE0C81B0}" type="presParOf" srcId="{F90E6D7E-53A9-4FF5-B9CC-976E4FDDA755}" destId="{5C52BCAA-1EC3-4661-BE7A-D946C93CF17D}" srcOrd="1" destOrd="0" presId="urn:microsoft.com/office/officeart/2008/layout/HorizontalMultiLevelHierarchy"/>
    <dgm:cxn modelId="{0479FD64-04FA-4621-B3EC-90F7E3C18640}" type="presParOf" srcId="{7730C4A6-CD2E-459E-97D5-6AD8C308AD5E}" destId="{7C173F1D-61E8-4D56-AB92-01265587386C}" srcOrd="6" destOrd="0" presId="urn:microsoft.com/office/officeart/2008/layout/HorizontalMultiLevelHierarchy"/>
    <dgm:cxn modelId="{0D45BD2B-669D-4A47-8E27-6031B02E3B8D}" type="presParOf" srcId="{7C173F1D-61E8-4D56-AB92-01265587386C}" destId="{68F112D0-DE58-4E6D-9906-8904164F5BB5}" srcOrd="0" destOrd="0" presId="urn:microsoft.com/office/officeart/2008/layout/HorizontalMultiLevelHierarchy"/>
    <dgm:cxn modelId="{1431E576-F5C5-41E8-9AB6-8741CDF5FC81}" type="presParOf" srcId="{7730C4A6-CD2E-459E-97D5-6AD8C308AD5E}" destId="{B47CEB38-472A-45EB-9CA2-F27C0972C583}" srcOrd="7" destOrd="0" presId="urn:microsoft.com/office/officeart/2008/layout/HorizontalMultiLevelHierarchy"/>
    <dgm:cxn modelId="{EFEC1201-1111-47E2-9958-1F964403EEC7}" type="presParOf" srcId="{B47CEB38-472A-45EB-9CA2-F27C0972C583}" destId="{9E0A2AE9-1F8D-4358-9898-9EC6B6BE7141}" srcOrd="0" destOrd="0" presId="urn:microsoft.com/office/officeart/2008/layout/HorizontalMultiLevelHierarchy"/>
    <dgm:cxn modelId="{60A5302D-E84A-4A38-BB71-69B90EF6B0C5}" type="presParOf" srcId="{B47CEB38-472A-45EB-9CA2-F27C0972C583}" destId="{0C7BA2DC-407F-49CA-A78B-DF775623C16C}" srcOrd="1" destOrd="0" presId="urn:microsoft.com/office/officeart/2008/layout/HorizontalMultiLevelHierarchy"/>
    <dgm:cxn modelId="{93C2CA3A-F6B2-43E5-B0B8-30E950A2A0C7}" type="presParOf" srcId="{3E6CC49B-E8B1-42C9-8068-7152039EA438}" destId="{055A76D5-C7C8-4A8D-8631-263E5D6FEE1A}" srcOrd="2" destOrd="0" presId="urn:microsoft.com/office/officeart/2008/layout/HorizontalMultiLevelHierarchy"/>
    <dgm:cxn modelId="{88380E6C-7209-46F5-868D-564B781ACD2E}" type="presParOf" srcId="{055A76D5-C7C8-4A8D-8631-263E5D6FEE1A}" destId="{491CC32B-45CB-415D-990B-1AC3755B940E}" srcOrd="0" destOrd="0" presId="urn:microsoft.com/office/officeart/2008/layout/HorizontalMultiLevelHierarchy"/>
    <dgm:cxn modelId="{A60ADA12-C434-41FD-8C12-B092FEE4B875}" type="presParOf" srcId="{3E6CC49B-E8B1-42C9-8068-7152039EA438}" destId="{ACABE05F-8FDF-477D-9541-D631B2E1FCE0}" srcOrd="3" destOrd="0" presId="urn:microsoft.com/office/officeart/2008/layout/HorizontalMultiLevelHierarchy"/>
    <dgm:cxn modelId="{79EB8344-7DFD-429F-9058-98B6D84E748C}" type="presParOf" srcId="{ACABE05F-8FDF-477D-9541-D631B2E1FCE0}" destId="{11AA039B-0C75-4D2F-A292-E0E72F046663}" srcOrd="0" destOrd="0" presId="urn:microsoft.com/office/officeart/2008/layout/HorizontalMultiLevelHierarchy"/>
    <dgm:cxn modelId="{62BFB059-EF41-4EBE-A9FC-922168C057B8}" type="presParOf" srcId="{ACABE05F-8FDF-477D-9541-D631B2E1FCE0}" destId="{8BF96CC8-2E13-4AB4-ACA6-EC897097A857}" srcOrd="1" destOrd="0" presId="urn:microsoft.com/office/officeart/2008/layout/HorizontalMultiLevelHierarchy"/>
    <dgm:cxn modelId="{52E6A764-5834-45C3-98CA-D101F7977464}" type="presParOf" srcId="{8BF96CC8-2E13-4AB4-ACA6-EC897097A857}" destId="{42E987CB-1074-4D68-9795-ED96014DFAE3}" srcOrd="0" destOrd="0" presId="urn:microsoft.com/office/officeart/2008/layout/HorizontalMultiLevelHierarchy"/>
    <dgm:cxn modelId="{679D6999-7529-45FA-8013-7CF653523B05}" type="presParOf" srcId="{42E987CB-1074-4D68-9795-ED96014DFAE3}" destId="{8D2594B9-1F11-4629-957D-45F2100D6DC1}" srcOrd="0" destOrd="0" presId="urn:microsoft.com/office/officeart/2008/layout/HorizontalMultiLevelHierarchy"/>
    <dgm:cxn modelId="{A0361DBF-D3CA-49AD-A399-F6A837094FD6}" type="presParOf" srcId="{8BF96CC8-2E13-4AB4-ACA6-EC897097A857}" destId="{6E8B9657-30E7-4B2B-B909-120317D7674F}" srcOrd="1" destOrd="0" presId="urn:microsoft.com/office/officeart/2008/layout/HorizontalMultiLevelHierarchy"/>
    <dgm:cxn modelId="{1F3E4FE2-CE21-4A92-952D-486CFCD78048}" type="presParOf" srcId="{6E8B9657-30E7-4B2B-B909-120317D7674F}" destId="{0EA403A1-3F47-4118-9440-5546044C94DB}" srcOrd="0" destOrd="0" presId="urn:microsoft.com/office/officeart/2008/layout/HorizontalMultiLevelHierarchy"/>
    <dgm:cxn modelId="{4FE88B6A-44C8-4840-A52C-9BC2279D0C79}" type="presParOf" srcId="{6E8B9657-30E7-4B2B-B909-120317D7674F}" destId="{71D954FE-1C26-488E-B509-ED2FBA1E1E0F}" srcOrd="1" destOrd="0" presId="urn:microsoft.com/office/officeart/2008/layout/HorizontalMultiLevelHierarchy"/>
    <dgm:cxn modelId="{01687490-D17B-4111-B7A3-76C1C41CC89C}" type="presParOf" srcId="{8BF96CC8-2E13-4AB4-ACA6-EC897097A857}" destId="{D28E6454-2899-445E-A181-BC74C809F57D}" srcOrd="2" destOrd="0" presId="urn:microsoft.com/office/officeart/2008/layout/HorizontalMultiLevelHierarchy"/>
    <dgm:cxn modelId="{F391AB45-278E-4C3E-B836-515A60A1E38C}" type="presParOf" srcId="{D28E6454-2899-445E-A181-BC74C809F57D}" destId="{819370B2-E18D-4A49-BC2D-2D1239E3DBB9}" srcOrd="0" destOrd="0" presId="urn:microsoft.com/office/officeart/2008/layout/HorizontalMultiLevelHierarchy"/>
    <dgm:cxn modelId="{85822193-9DAC-4AB7-BE5A-AED9BF033EF7}" type="presParOf" srcId="{8BF96CC8-2E13-4AB4-ACA6-EC897097A857}" destId="{3271F04B-C64D-4646-8F02-EE5B88C1218D}" srcOrd="3" destOrd="0" presId="urn:microsoft.com/office/officeart/2008/layout/HorizontalMultiLevelHierarchy"/>
    <dgm:cxn modelId="{E70F7179-346C-4168-B201-8DC06AF1FEB0}" type="presParOf" srcId="{3271F04B-C64D-4646-8F02-EE5B88C1218D}" destId="{B15524FD-6E46-4DF0-8EFF-63C6D6CAEEE0}" srcOrd="0" destOrd="0" presId="urn:microsoft.com/office/officeart/2008/layout/HorizontalMultiLevelHierarchy"/>
    <dgm:cxn modelId="{13B4137D-0093-448B-8839-F823E7D015FE}" type="presParOf" srcId="{3271F04B-C64D-4646-8F02-EE5B88C1218D}" destId="{4921F865-540C-47C5-ABDD-A60C2571CF77}" srcOrd="1" destOrd="0" presId="urn:microsoft.com/office/officeart/2008/layout/HorizontalMultiLevelHierarchy"/>
    <dgm:cxn modelId="{71D508A4-42DC-4F0B-BE59-3CC77C39F16D}" type="presParOf" srcId="{8BF96CC8-2E13-4AB4-ACA6-EC897097A857}" destId="{A3BFB2EC-EC39-438A-9964-7B6B0C319FF7}" srcOrd="4" destOrd="0" presId="urn:microsoft.com/office/officeart/2008/layout/HorizontalMultiLevelHierarchy"/>
    <dgm:cxn modelId="{51EAFB0C-4CF3-4E6D-AF46-02E30B049E46}" type="presParOf" srcId="{A3BFB2EC-EC39-438A-9964-7B6B0C319FF7}" destId="{45BBD352-38C5-4CF0-AB4A-4DE6C2CF77B9}" srcOrd="0" destOrd="0" presId="urn:microsoft.com/office/officeart/2008/layout/HorizontalMultiLevelHierarchy"/>
    <dgm:cxn modelId="{4110B6D5-7E7D-421F-89FE-6B9096D1D8C6}" type="presParOf" srcId="{8BF96CC8-2E13-4AB4-ACA6-EC897097A857}" destId="{B66BFD22-97A4-42B7-BA81-7F17200E8CA1}" srcOrd="5" destOrd="0" presId="urn:microsoft.com/office/officeart/2008/layout/HorizontalMultiLevelHierarchy"/>
    <dgm:cxn modelId="{370606D2-8EA8-4455-9A14-B8219E0861DA}" type="presParOf" srcId="{B66BFD22-97A4-42B7-BA81-7F17200E8CA1}" destId="{578035AC-29A7-4F5A-9FB4-4233F2468885}" srcOrd="0" destOrd="0" presId="urn:microsoft.com/office/officeart/2008/layout/HorizontalMultiLevelHierarchy"/>
    <dgm:cxn modelId="{E92F7F57-032C-4808-BD2D-676F48728E6A}" type="presParOf" srcId="{B66BFD22-97A4-42B7-BA81-7F17200E8CA1}" destId="{8DC96D62-EA72-4319-9B82-F6195FF1F971}" srcOrd="1" destOrd="0" presId="urn:microsoft.com/office/officeart/2008/layout/HorizontalMultiLevelHierarchy"/>
    <dgm:cxn modelId="{9562295E-7786-444B-AC57-80F182AF2C74}" type="presParOf" srcId="{8BF96CC8-2E13-4AB4-ACA6-EC897097A857}" destId="{B9ABA352-FC1B-4799-BE72-D5F022FAC239}" srcOrd="6" destOrd="0" presId="urn:microsoft.com/office/officeart/2008/layout/HorizontalMultiLevelHierarchy"/>
    <dgm:cxn modelId="{338EB11E-63A0-4E18-914F-935C9B376879}" type="presParOf" srcId="{B9ABA352-FC1B-4799-BE72-D5F022FAC239}" destId="{5683EA40-99CE-4098-9F6D-974E695FC5B9}" srcOrd="0" destOrd="0" presId="urn:microsoft.com/office/officeart/2008/layout/HorizontalMultiLevelHierarchy"/>
    <dgm:cxn modelId="{E11C04E5-CE6C-4939-9511-134BD7EE75CC}" type="presParOf" srcId="{8BF96CC8-2E13-4AB4-ACA6-EC897097A857}" destId="{67413532-9FA5-40AD-B69C-25EAD8953F05}" srcOrd="7" destOrd="0" presId="urn:microsoft.com/office/officeart/2008/layout/HorizontalMultiLevelHierarchy"/>
    <dgm:cxn modelId="{9E02FF12-974B-4848-B8C4-80D6CA861982}" type="presParOf" srcId="{67413532-9FA5-40AD-B69C-25EAD8953F05}" destId="{F4C410E0-8CAB-40BB-9EF4-7C88814E9812}" srcOrd="0" destOrd="0" presId="urn:microsoft.com/office/officeart/2008/layout/HorizontalMultiLevelHierarchy"/>
    <dgm:cxn modelId="{2EB6BCAB-8589-4335-AB31-37D78933A172}" type="presParOf" srcId="{67413532-9FA5-40AD-B69C-25EAD8953F05}" destId="{92514AFF-D91E-41A8-8DDE-7BDCF58492B3}" srcOrd="1" destOrd="0" presId="urn:microsoft.com/office/officeart/2008/layout/HorizontalMultiLevelHierarchy"/>
    <dgm:cxn modelId="{4500D915-157A-4649-A0A8-99DC45C488B3}" type="presParOf" srcId="{8BF96CC8-2E13-4AB4-ACA6-EC897097A857}" destId="{B01C9F44-2AF0-4B3A-9E82-34A2B4446221}" srcOrd="8" destOrd="0" presId="urn:microsoft.com/office/officeart/2008/layout/HorizontalMultiLevelHierarchy"/>
    <dgm:cxn modelId="{6851E2BD-3D6A-47B2-8159-576892BF41AE}" type="presParOf" srcId="{B01C9F44-2AF0-4B3A-9E82-34A2B4446221}" destId="{FE8CA6B0-8B6D-4E2A-BCB9-B96C5A89B016}" srcOrd="0" destOrd="0" presId="urn:microsoft.com/office/officeart/2008/layout/HorizontalMultiLevelHierarchy"/>
    <dgm:cxn modelId="{86389DC5-1218-45E8-A798-61990566D2CD}" type="presParOf" srcId="{8BF96CC8-2E13-4AB4-ACA6-EC897097A857}" destId="{32C55492-DD8A-48AC-BF7B-57FFC1288E8F}" srcOrd="9" destOrd="0" presId="urn:microsoft.com/office/officeart/2008/layout/HorizontalMultiLevelHierarchy"/>
    <dgm:cxn modelId="{997BA1A0-E24E-481A-A4E3-A180DF28D3BE}" type="presParOf" srcId="{32C55492-DD8A-48AC-BF7B-57FFC1288E8F}" destId="{57107F1B-FCF6-4BEC-ACAF-D654BCAF5674}" srcOrd="0" destOrd="0" presId="urn:microsoft.com/office/officeart/2008/layout/HorizontalMultiLevelHierarchy"/>
    <dgm:cxn modelId="{4D5F1A82-D485-47D8-BE5E-D23C40B9E977}" type="presParOf" srcId="{32C55492-DD8A-48AC-BF7B-57FFC1288E8F}" destId="{B89DD749-157F-418F-A630-DE68B8DB11FB}" srcOrd="1" destOrd="0" presId="urn:microsoft.com/office/officeart/2008/layout/HorizontalMultiLevelHierarchy"/>
    <dgm:cxn modelId="{50219B3E-B946-4093-A2A8-602FE9D8A3DF}" type="presParOf" srcId="{8BF96CC8-2E13-4AB4-ACA6-EC897097A857}" destId="{1BAAA765-729C-4ACE-8D7F-A9E0E3C22AFE}" srcOrd="10" destOrd="0" presId="urn:microsoft.com/office/officeart/2008/layout/HorizontalMultiLevelHierarchy"/>
    <dgm:cxn modelId="{475CA8A7-2AFF-4DB6-8568-5BBA2070182B}" type="presParOf" srcId="{1BAAA765-729C-4ACE-8D7F-A9E0E3C22AFE}" destId="{D23C1542-6754-4511-AF1C-35BE56E03F73}" srcOrd="0" destOrd="0" presId="urn:microsoft.com/office/officeart/2008/layout/HorizontalMultiLevelHierarchy"/>
    <dgm:cxn modelId="{30696291-20D2-4335-BDBD-70DFCD4A243F}" type="presParOf" srcId="{8BF96CC8-2E13-4AB4-ACA6-EC897097A857}" destId="{6BDA2F76-1184-43E1-9605-36D4ADB8528D}" srcOrd="11" destOrd="0" presId="urn:microsoft.com/office/officeart/2008/layout/HorizontalMultiLevelHierarchy"/>
    <dgm:cxn modelId="{5155BECE-6166-4D09-88F4-A16E87083C6F}" type="presParOf" srcId="{6BDA2F76-1184-43E1-9605-36D4ADB8528D}" destId="{B0094817-CA2C-4F47-8C93-FD39962C5608}" srcOrd="0" destOrd="0" presId="urn:microsoft.com/office/officeart/2008/layout/HorizontalMultiLevelHierarchy"/>
    <dgm:cxn modelId="{DF14F36C-E0E8-421C-A0B8-01522AA1DFF3}" type="presParOf" srcId="{6BDA2F76-1184-43E1-9605-36D4ADB8528D}" destId="{665F31C0-D5C0-4477-8114-52B9C91D2760}" srcOrd="1" destOrd="0" presId="urn:microsoft.com/office/officeart/2008/layout/HorizontalMultiLevelHierarchy"/>
    <dgm:cxn modelId="{7DDF8A32-69CB-47E8-A7C5-A3FD0C557B05}" type="presParOf" srcId="{8BF96CC8-2E13-4AB4-ACA6-EC897097A857}" destId="{DEBC5B0E-AAD6-4DE5-BEFB-562AECB1122A}" srcOrd="12" destOrd="0" presId="urn:microsoft.com/office/officeart/2008/layout/HorizontalMultiLevelHierarchy"/>
    <dgm:cxn modelId="{7446756A-B92D-4B30-B5E1-B67C740AFBBE}" type="presParOf" srcId="{DEBC5B0E-AAD6-4DE5-BEFB-562AECB1122A}" destId="{CEE07779-13E1-4F2B-B1AC-667460ADBCC8}" srcOrd="0" destOrd="0" presId="urn:microsoft.com/office/officeart/2008/layout/HorizontalMultiLevelHierarchy"/>
    <dgm:cxn modelId="{57464FF6-BC4D-4815-AE1A-E15CF2E5407D}" type="presParOf" srcId="{8BF96CC8-2E13-4AB4-ACA6-EC897097A857}" destId="{E0C19F00-3C97-472E-B295-3C836DD08FCF}" srcOrd="13" destOrd="0" presId="urn:microsoft.com/office/officeart/2008/layout/HorizontalMultiLevelHierarchy"/>
    <dgm:cxn modelId="{DC639EF1-B086-4FFE-AC17-6EE5A5AB07FA}" type="presParOf" srcId="{E0C19F00-3C97-472E-B295-3C836DD08FCF}" destId="{A5E61C22-CB73-4081-AE97-47AAABEFC63C}" srcOrd="0" destOrd="0" presId="urn:microsoft.com/office/officeart/2008/layout/HorizontalMultiLevelHierarchy"/>
    <dgm:cxn modelId="{24D135EF-0F27-4C71-A807-A7D62535D5EC}" type="presParOf" srcId="{E0C19F00-3C97-472E-B295-3C836DD08FCF}" destId="{A96BBB52-56DD-46B7-A481-0F457B9DD59E}"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987CB-1074-4D68-9795-ED96014DFAE3}">
      <dsp:nvSpPr>
        <dsp:cNvPr id="0" name=""/>
        <dsp:cNvSpPr/>
      </dsp:nvSpPr>
      <dsp:spPr>
        <a:xfrm>
          <a:off x="2700924" y="2590800"/>
          <a:ext cx="308726" cy="2353099"/>
        </a:xfrm>
        <a:custGeom>
          <a:avLst/>
          <a:gdLst/>
          <a:ahLst/>
          <a:cxnLst/>
          <a:rect l="0" t="0" r="0" b="0"/>
          <a:pathLst>
            <a:path>
              <a:moveTo>
                <a:pt x="0" y="0"/>
              </a:moveTo>
              <a:lnTo>
                <a:pt x="154363" y="0"/>
              </a:lnTo>
              <a:lnTo>
                <a:pt x="154363" y="2353099"/>
              </a:lnTo>
              <a:lnTo>
                <a:pt x="308726" y="235309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tr-TR" sz="800" kern="1200"/>
        </a:p>
      </dsp:txBody>
      <dsp:txXfrm>
        <a:off x="2795956" y="3708017"/>
        <a:ext cx="118663" cy="118663"/>
      </dsp:txXfrm>
    </dsp:sp>
    <dsp:sp modelId="{29DDA290-A74E-459E-944F-CA29A454450F}">
      <dsp:nvSpPr>
        <dsp:cNvPr id="0" name=""/>
        <dsp:cNvSpPr/>
      </dsp:nvSpPr>
      <dsp:spPr>
        <a:xfrm>
          <a:off x="2700924" y="2590800"/>
          <a:ext cx="308726" cy="1764824"/>
        </a:xfrm>
        <a:custGeom>
          <a:avLst/>
          <a:gdLst/>
          <a:ahLst/>
          <a:cxnLst/>
          <a:rect l="0" t="0" r="0" b="0"/>
          <a:pathLst>
            <a:path>
              <a:moveTo>
                <a:pt x="0" y="0"/>
              </a:moveTo>
              <a:lnTo>
                <a:pt x="154363" y="0"/>
              </a:lnTo>
              <a:lnTo>
                <a:pt x="154363" y="1764824"/>
              </a:lnTo>
              <a:lnTo>
                <a:pt x="308726" y="176482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tr-TR" sz="600" kern="1200"/>
        </a:p>
      </dsp:txBody>
      <dsp:txXfrm>
        <a:off x="2810497" y="3428421"/>
        <a:ext cx="89581" cy="89581"/>
      </dsp:txXfrm>
    </dsp:sp>
    <dsp:sp modelId="{B4D6EE96-B572-4625-B39A-05E0992558B9}">
      <dsp:nvSpPr>
        <dsp:cNvPr id="0" name=""/>
        <dsp:cNvSpPr/>
      </dsp:nvSpPr>
      <dsp:spPr>
        <a:xfrm>
          <a:off x="2700924" y="2590800"/>
          <a:ext cx="308726" cy="1176549"/>
        </a:xfrm>
        <a:custGeom>
          <a:avLst/>
          <a:gdLst/>
          <a:ahLst/>
          <a:cxnLst/>
          <a:rect l="0" t="0" r="0" b="0"/>
          <a:pathLst>
            <a:path>
              <a:moveTo>
                <a:pt x="0" y="0"/>
              </a:moveTo>
              <a:lnTo>
                <a:pt x="154363" y="0"/>
              </a:lnTo>
              <a:lnTo>
                <a:pt x="154363" y="1176549"/>
              </a:lnTo>
              <a:lnTo>
                <a:pt x="308726" y="117654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824878" y="3148665"/>
        <a:ext cx="60819" cy="60819"/>
      </dsp:txXfrm>
    </dsp:sp>
    <dsp:sp modelId="{27382BBD-0FA0-460A-BA74-3549EACCE298}">
      <dsp:nvSpPr>
        <dsp:cNvPr id="0" name=""/>
        <dsp:cNvSpPr/>
      </dsp:nvSpPr>
      <dsp:spPr>
        <a:xfrm>
          <a:off x="2700924" y="2590800"/>
          <a:ext cx="308726" cy="588274"/>
        </a:xfrm>
        <a:custGeom>
          <a:avLst/>
          <a:gdLst/>
          <a:ahLst/>
          <a:cxnLst/>
          <a:rect l="0" t="0" r="0" b="0"/>
          <a:pathLst>
            <a:path>
              <a:moveTo>
                <a:pt x="0" y="0"/>
              </a:moveTo>
              <a:lnTo>
                <a:pt x="154363" y="0"/>
              </a:lnTo>
              <a:lnTo>
                <a:pt x="154363" y="588274"/>
              </a:lnTo>
              <a:lnTo>
                <a:pt x="308726" y="58827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838678" y="2868328"/>
        <a:ext cx="33218" cy="33218"/>
      </dsp:txXfrm>
    </dsp:sp>
    <dsp:sp modelId="{6273BD6E-C630-458D-9070-DFCC09B44799}">
      <dsp:nvSpPr>
        <dsp:cNvPr id="0" name=""/>
        <dsp:cNvSpPr/>
      </dsp:nvSpPr>
      <dsp:spPr>
        <a:xfrm>
          <a:off x="2700924" y="2545079"/>
          <a:ext cx="308726" cy="91440"/>
        </a:xfrm>
        <a:custGeom>
          <a:avLst/>
          <a:gdLst/>
          <a:ahLst/>
          <a:cxnLst/>
          <a:rect l="0" t="0" r="0" b="0"/>
          <a:pathLst>
            <a:path>
              <a:moveTo>
                <a:pt x="0" y="45720"/>
              </a:moveTo>
              <a:lnTo>
                <a:pt x="308726"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847569" y="2583081"/>
        <a:ext cx="15436" cy="15436"/>
      </dsp:txXfrm>
    </dsp:sp>
    <dsp:sp modelId="{379CFEA6-5FA0-4D72-BC99-EDA328FE5E30}">
      <dsp:nvSpPr>
        <dsp:cNvPr id="0" name=""/>
        <dsp:cNvSpPr/>
      </dsp:nvSpPr>
      <dsp:spPr>
        <a:xfrm>
          <a:off x="2700924" y="2002525"/>
          <a:ext cx="308726" cy="588274"/>
        </a:xfrm>
        <a:custGeom>
          <a:avLst/>
          <a:gdLst/>
          <a:ahLst/>
          <a:cxnLst/>
          <a:rect l="0" t="0" r="0" b="0"/>
          <a:pathLst>
            <a:path>
              <a:moveTo>
                <a:pt x="0" y="588274"/>
              </a:moveTo>
              <a:lnTo>
                <a:pt x="154363" y="588274"/>
              </a:lnTo>
              <a:lnTo>
                <a:pt x="154363" y="0"/>
              </a:lnTo>
              <a:lnTo>
                <a:pt x="30872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838678" y="2280053"/>
        <a:ext cx="33218" cy="33218"/>
      </dsp:txXfrm>
    </dsp:sp>
    <dsp:sp modelId="{0225C599-4D38-4484-93FA-AED3B76051D6}">
      <dsp:nvSpPr>
        <dsp:cNvPr id="0" name=""/>
        <dsp:cNvSpPr/>
      </dsp:nvSpPr>
      <dsp:spPr>
        <a:xfrm>
          <a:off x="2700924" y="1414250"/>
          <a:ext cx="308726" cy="1176549"/>
        </a:xfrm>
        <a:custGeom>
          <a:avLst/>
          <a:gdLst/>
          <a:ahLst/>
          <a:cxnLst/>
          <a:rect l="0" t="0" r="0" b="0"/>
          <a:pathLst>
            <a:path>
              <a:moveTo>
                <a:pt x="0" y="1176549"/>
              </a:moveTo>
              <a:lnTo>
                <a:pt x="154363" y="1176549"/>
              </a:lnTo>
              <a:lnTo>
                <a:pt x="154363" y="0"/>
              </a:lnTo>
              <a:lnTo>
                <a:pt x="30872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824878" y="1972115"/>
        <a:ext cx="60819" cy="60819"/>
      </dsp:txXfrm>
    </dsp:sp>
    <dsp:sp modelId="{0987DEF7-3811-4DE6-BE82-7241AD180BCD}">
      <dsp:nvSpPr>
        <dsp:cNvPr id="0" name=""/>
        <dsp:cNvSpPr/>
      </dsp:nvSpPr>
      <dsp:spPr>
        <a:xfrm>
          <a:off x="2700924" y="825975"/>
          <a:ext cx="308726" cy="1764824"/>
        </a:xfrm>
        <a:custGeom>
          <a:avLst/>
          <a:gdLst/>
          <a:ahLst/>
          <a:cxnLst/>
          <a:rect l="0" t="0" r="0" b="0"/>
          <a:pathLst>
            <a:path>
              <a:moveTo>
                <a:pt x="0" y="1764824"/>
              </a:moveTo>
              <a:lnTo>
                <a:pt x="154363" y="1764824"/>
              </a:lnTo>
              <a:lnTo>
                <a:pt x="154363" y="0"/>
              </a:lnTo>
              <a:lnTo>
                <a:pt x="30872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tr-TR" sz="600" kern="1200"/>
        </a:p>
      </dsp:txBody>
      <dsp:txXfrm>
        <a:off x="2810497" y="1663597"/>
        <a:ext cx="89581" cy="89581"/>
      </dsp:txXfrm>
    </dsp:sp>
    <dsp:sp modelId="{B2D00E06-613F-42C1-879F-24C46199928D}">
      <dsp:nvSpPr>
        <dsp:cNvPr id="0" name=""/>
        <dsp:cNvSpPr/>
      </dsp:nvSpPr>
      <dsp:spPr>
        <a:xfrm>
          <a:off x="2700924" y="237700"/>
          <a:ext cx="308726" cy="2353099"/>
        </a:xfrm>
        <a:custGeom>
          <a:avLst/>
          <a:gdLst/>
          <a:ahLst/>
          <a:cxnLst/>
          <a:rect l="0" t="0" r="0" b="0"/>
          <a:pathLst>
            <a:path>
              <a:moveTo>
                <a:pt x="0" y="2353099"/>
              </a:moveTo>
              <a:lnTo>
                <a:pt x="154363" y="2353099"/>
              </a:lnTo>
              <a:lnTo>
                <a:pt x="154363" y="0"/>
              </a:lnTo>
              <a:lnTo>
                <a:pt x="30872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tr-TR" sz="800" kern="1200"/>
        </a:p>
      </dsp:txBody>
      <dsp:txXfrm>
        <a:off x="2795956" y="1354918"/>
        <a:ext cx="118663" cy="118663"/>
      </dsp:txXfrm>
    </dsp:sp>
    <dsp:sp modelId="{055A76D5-C7C8-4A8D-8631-263E5D6FEE1A}">
      <dsp:nvSpPr>
        <dsp:cNvPr id="0" name=""/>
        <dsp:cNvSpPr/>
      </dsp:nvSpPr>
      <dsp:spPr>
        <a:xfrm>
          <a:off x="848564" y="1414250"/>
          <a:ext cx="308726" cy="1176549"/>
        </a:xfrm>
        <a:custGeom>
          <a:avLst/>
          <a:gdLst/>
          <a:ahLst/>
          <a:cxnLst/>
          <a:rect l="0" t="0" r="0" b="0"/>
          <a:pathLst>
            <a:path>
              <a:moveTo>
                <a:pt x="0" y="0"/>
              </a:moveTo>
              <a:lnTo>
                <a:pt x="154363" y="0"/>
              </a:lnTo>
              <a:lnTo>
                <a:pt x="154363" y="1176549"/>
              </a:lnTo>
              <a:lnTo>
                <a:pt x="308726" y="11765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972518" y="1972115"/>
        <a:ext cx="60819" cy="60819"/>
      </dsp:txXfrm>
    </dsp:sp>
    <dsp:sp modelId="{F45CE03F-0909-4B3D-B531-A711A132B9F9}">
      <dsp:nvSpPr>
        <dsp:cNvPr id="0" name=""/>
        <dsp:cNvSpPr/>
      </dsp:nvSpPr>
      <dsp:spPr>
        <a:xfrm>
          <a:off x="848564" y="1414250"/>
          <a:ext cx="308726" cy="588274"/>
        </a:xfrm>
        <a:custGeom>
          <a:avLst/>
          <a:gdLst/>
          <a:ahLst/>
          <a:cxnLst/>
          <a:rect l="0" t="0" r="0" b="0"/>
          <a:pathLst>
            <a:path>
              <a:moveTo>
                <a:pt x="0" y="0"/>
              </a:moveTo>
              <a:lnTo>
                <a:pt x="154363" y="0"/>
              </a:lnTo>
              <a:lnTo>
                <a:pt x="154363" y="588274"/>
              </a:lnTo>
              <a:lnTo>
                <a:pt x="308726" y="58827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986318" y="1691778"/>
        <a:ext cx="33218" cy="33218"/>
      </dsp:txXfrm>
    </dsp:sp>
    <dsp:sp modelId="{6C9AC564-2949-42B7-853C-FFC5B321DEB3}">
      <dsp:nvSpPr>
        <dsp:cNvPr id="0" name=""/>
        <dsp:cNvSpPr/>
      </dsp:nvSpPr>
      <dsp:spPr>
        <a:xfrm>
          <a:off x="848564" y="1368530"/>
          <a:ext cx="308726" cy="91440"/>
        </a:xfrm>
        <a:custGeom>
          <a:avLst/>
          <a:gdLst/>
          <a:ahLst/>
          <a:cxnLst/>
          <a:rect l="0" t="0" r="0" b="0"/>
          <a:pathLst>
            <a:path>
              <a:moveTo>
                <a:pt x="0" y="45720"/>
              </a:moveTo>
              <a:lnTo>
                <a:pt x="308726"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995209" y="1406532"/>
        <a:ext cx="15436" cy="15436"/>
      </dsp:txXfrm>
    </dsp:sp>
    <dsp:sp modelId="{A6AF662C-B884-49EE-B369-6322F4F5D7FB}">
      <dsp:nvSpPr>
        <dsp:cNvPr id="0" name=""/>
        <dsp:cNvSpPr/>
      </dsp:nvSpPr>
      <dsp:spPr>
        <a:xfrm>
          <a:off x="848564" y="825975"/>
          <a:ext cx="308726" cy="588274"/>
        </a:xfrm>
        <a:custGeom>
          <a:avLst/>
          <a:gdLst/>
          <a:ahLst/>
          <a:cxnLst/>
          <a:rect l="0" t="0" r="0" b="0"/>
          <a:pathLst>
            <a:path>
              <a:moveTo>
                <a:pt x="0" y="588274"/>
              </a:moveTo>
              <a:lnTo>
                <a:pt x="154363" y="588274"/>
              </a:lnTo>
              <a:lnTo>
                <a:pt x="154363" y="0"/>
              </a:lnTo>
              <a:lnTo>
                <a:pt x="30872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986318" y="1103503"/>
        <a:ext cx="33218" cy="33218"/>
      </dsp:txXfrm>
    </dsp:sp>
    <dsp:sp modelId="{13FDA36B-2F05-4CDC-A638-780E76004172}">
      <dsp:nvSpPr>
        <dsp:cNvPr id="0" name=""/>
        <dsp:cNvSpPr/>
      </dsp:nvSpPr>
      <dsp:spPr>
        <a:xfrm>
          <a:off x="848564" y="237700"/>
          <a:ext cx="308726" cy="1176549"/>
        </a:xfrm>
        <a:custGeom>
          <a:avLst/>
          <a:gdLst/>
          <a:ahLst/>
          <a:cxnLst/>
          <a:rect l="0" t="0" r="0" b="0"/>
          <a:pathLst>
            <a:path>
              <a:moveTo>
                <a:pt x="0" y="1176549"/>
              </a:moveTo>
              <a:lnTo>
                <a:pt x="154363" y="1176549"/>
              </a:lnTo>
              <a:lnTo>
                <a:pt x="154363" y="0"/>
              </a:lnTo>
              <a:lnTo>
                <a:pt x="30872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972518" y="795566"/>
        <a:ext cx="60819" cy="60819"/>
      </dsp:txXfrm>
    </dsp:sp>
    <dsp:sp modelId="{6ECF42C0-7D4F-4A63-92DB-32353A104919}">
      <dsp:nvSpPr>
        <dsp:cNvPr id="0" name=""/>
        <dsp:cNvSpPr/>
      </dsp:nvSpPr>
      <dsp:spPr>
        <a:xfrm rot="16200000">
          <a:off x="-625218" y="1178940"/>
          <a:ext cx="2476946" cy="470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tr-TR" sz="2200" kern="1200" dirty="0"/>
            <a:t>Eklenen Parametreler</a:t>
          </a:r>
        </a:p>
      </dsp:txBody>
      <dsp:txXfrm>
        <a:off x="-625218" y="1178940"/>
        <a:ext cx="2476946" cy="470619"/>
      </dsp:txXfrm>
    </dsp:sp>
    <dsp:sp modelId="{0F8D72EF-E26B-41B2-848B-6FA8711AAEB6}">
      <dsp:nvSpPr>
        <dsp:cNvPr id="0" name=""/>
        <dsp:cNvSpPr/>
      </dsp:nvSpPr>
      <dsp:spPr>
        <a:xfrm>
          <a:off x="1157291" y="2390"/>
          <a:ext cx="1543633" cy="47061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Dolar Kuru</a:t>
          </a:r>
        </a:p>
      </dsp:txBody>
      <dsp:txXfrm>
        <a:off x="1157291" y="2390"/>
        <a:ext cx="1543633" cy="470619"/>
      </dsp:txXfrm>
    </dsp:sp>
    <dsp:sp modelId="{11726D6F-AF94-4082-A0B1-852FE31CE321}">
      <dsp:nvSpPr>
        <dsp:cNvPr id="0" name=""/>
        <dsp:cNvSpPr/>
      </dsp:nvSpPr>
      <dsp:spPr>
        <a:xfrm>
          <a:off x="1157291" y="590665"/>
          <a:ext cx="1543633" cy="470619"/>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Faiz Oranları</a:t>
          </a:r>
        </a:p>
      </dsp:txBody>
      <dsp:txXfrm>
        <a:off x="1157291" y="590665"/>
        <a:ext cx="1543633" cy="470619"/>
      </dsp:txXfrm>
    </dsp:sp>
    <dsp:sp modelId="{953D782B-C045-48CF-81F7-80FDEBB18031}">
      <dsp:nvSpPr>
        <dsp:cNvPr id="0" name=""/>
        <dsp:cNvSpPr/>
      </dsp:nvSpPr>
      <dsp:spPr>
        <a:xfrm>
          <a:off x="1157291" y="1178940"/>
          <a:ext cx="1543633" cy="470619"/>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Konut Fiyat Endeksi</a:t>
          </a:r>
        </a:p>
      </dsp:txBody>
      <dsp:txXfrm>
        <a:off x="1157291" y="1178940"/>
        <a:ext cx="1543633" cy="470619"/>
      </dsp:txXfrm>
    </dsp:sp>
    <dsp:sp modelId="{8C1C48C0-CDC4-4395-8C63-DDD04B631557}">
      <dsp:nvSpPr>
        <dsp:cNvPr id="0" name=""/>
        <dsp:cNvSpPr/>
      </dsp:nvSpPr>
      <dsp:spPr>
        <a:xfrm>
          <a:off x="1157291" y="1767215"/>
          <a:ext cx="1543633" cy="4706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İnşaat Maliyet Endeksi</a:t>
          </a:r>
        </a:p>
      </dsp:txBody>
      <dsp:txXfrm>
        <a:off x="1157291" y="1767215"/>
        <a:ext cx="1543633" cy="470619"/>
      </dsp:txXfrm>
    </dsp:sp>
    <dsp:sp modelId="{11AA039B-0C75-4D2F-A292-E0E72F046663}">
      <dsp:nvSpPr>
        <dsp:cNvPr id="0" name=""/>
        <dsp:cNvSpPr/>
      </dsp:nvSpPr>
      <dsp:spPr>
        <a:xfrm>
          <a:off x="1157291" y="2355490"/>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Emlak Endeksi</a:t>
          </a:r>
        </a:p>
      </dsp:txBody>
      <dsp:txXfrm>
        <a:off x="1157291" y="2355490"/>
        <a:ext cx="1543633" cy="470619"/>
      </dsp:txXfrm>
    </dsp:sp>
    <dsp:sp modelId="{401123B2-2AE9-4473-9E3F-95D8067C8AC5}">
      <dsp:nvSpPr>
        <dsp:cNvPr id="0" name=""/>
        <dsp:cNvSpPr/>
      </dsp:nvSpPr>
      <dsp:spPr>
        <a:xfrm>
          <a:off x="3009651" y="2390"/>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err="1"/>
            <a:t>Sosyo</a:t>
          </a:r>
          <a:r>
            <a:rPr lang="tr-TR" sz="1600" kern="1200" dirty="0"/>
            <a:t>-Ekonomik Durum</a:t>
          </a:r>
        </a:p>
      </dsp:txBody>
      <dsp:txXfrm>
        <a:off x="3009651" y="2390"/>
        <a:ext cx="1543633" cy="470619"/>
      </dsp:txXfrm>
    </dsp:sp>
    <dsp:sp modelId="{93F0D81F-8717-4D2D-98D6-8ADC2144A069}">
      <dsp:nvSpPr>
        <dsp:cNvPr id="0" name=""/>
        <dsp:cNvSpPr/>
      </dsp:nvSpPr>
      <dsp:spPr>
        <a:xfrm>
          <a:off x="3009651" y="590665"/>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Eğitim Durumu</a:t>
          </a:r>
        </a:p>
      </dsp:txBody>
      <dsp:txXfrm>
        <a:off x="3009651" y="590665"/>
        <a:ext cx="1543633" cy="470619"/>
      </dsp:txXfrm>
    </dsp:sp>
    <dsp:sp modelId="{FC36F7E2-DC84-44D8-B172-62A06725F4F6}">
      <dsp:nvSpPr>
        <dsp:cNvPr id="0" name=""/>
        <dsp:cNvSpPr/>
      </dsp:nvSpPr>
      <dsp:spPr>
        <a:xfrm>
          <a:off x="3009651" y="1178940"/>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Güven Endeksi</a:t>
          </a:r>
        </a:p>
      </dsp:txBody>
      <dsp:txXfrm>
        <a:off x="3009651" y="1178940"/>
        <a:ext cx="1543633" cy="470619"/>
      </dsp:txXfrm>
    </dsp:sp>
    <dsp:sp modelId="{B9D33A01-A8B1-4EFB-94C8-D60A6A541072}">
      <dsp:nvSpPr>
        <dsp:cNvPr id="0" name=""/>
        <dsp:cNvSpPr/>
      </dsp:nvSpPr>
      <dsp:spPr>
        <a:xfrm>
          <a:off x="3009651" y="1767215"/>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Gürültü</a:t>
          </a:r>
        </a:p>
      </dsp:txBody>
      <dsp:txXfrm>
        <a:off x="3009651" y="1767215"/>
        <a:ext cx="1543633" cy="470619"/>
      </dsp:txXfrm>
    </dsp:sp>
    <dsp:sp modelId="{C131A805-0B52-46D4-B6D4-47DD0F4FCB5D}">
      <dsp:nvSpPr>
        <dsp:cNvPr id="0" name=""/>
        <dsp:cNvSpPr/>
      </dsp:nvSpPr>
      <dsp:spPr>
        <a:xfrm>
          <a:off x="3009651" y="2355490"/>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Market/Kafe</a:t>
          </a:r>
        </a:p>
      </dsp:txBody>
      <dsp:txXfrm>
        <a:off x="3009651" y="2355490"/>
        <a:ext cx="1543633" cy="470619"/>
      </dsp:txXfrm>
    </dsp:sp>
    <dsp:sp modelId="{1A38C4D1-E68D-41E5-8747-0E260645EAFA}">
      <dsp:nvSpPr>
        <dsp:cNvPr id="0" name=""/>
        <dsp:cNvSpPr/>
      </dsp:nvSpPr>
      <dsp:spPr>
        <a:xfrm>
          <a:off x="3009651" y="2943764"/>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İnsan İlişkileri</a:t>
          </a:r>
        </a:p>
      </dsp:txBody>
      <dsp:txXfrm>
        <a:off x="3009651" y="2943764"/>
        <a:ext cx="1543633" cy="470619"/>
      </dsp:txXfrm>
    </dsp:sp>
    <dsp:sp modelId="{978FB675-AD08-4F3A-8984-CE75BF307B17}">
      <dsp:nvSpPr>
        <dsp:cNvPr id="0" name=""/>
        <dsp:cNvSpPr/>
      </dsp:nvSpPr>
      <dsp:spPr>
        <a:xfrm>
          <a:off x="3009651" y="3532039"/>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Toplu Taşıma</a:t>
          </a:r>
        </a:p>
      </dsp:txBody>
      <dsp:txXfrm>
        <a:off x="3009651" y="3532039"/>
        <a:ext cx="1543633" cy="470619"/>
      </dsp:txXfrm>
    </dsp:sp>
    <dsp:sp modelId="{4302DA0F-A4AE-4B11-987C-27B41AD98F0D}">
      <dsp:nvSpPr>
        <dsp:cNvPr id="0" name=""/>
        <dsp:cNvSpPr/>
      </dsp:nvSpPr>
      <dsp:spPr>
        <a:xfrm>
          <a:off x="3009651" y="4120314"/>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2019 m2 Satış Fiyatı</a:t>
          </a:r>
        </a:p>
      </dsp:txBody>
      <dsp:txXfrm>
        <a:off x="3009651" y="4120314"/>
        <a:ext cx="1543633" cy="470619"/>
      </dsp:txXfrm>
    </dsp:sp>
    <dsp:sp modelId="{0EA403A1-3F47-4118-9440-5546044C94DB}">
      <dsp:nvSpPr>
        <dsp:cNvPr id="0" name=""/>
        <dsp:cNvSpPr/>
      </dsp:nvSpPr>
      <dsp:spPr>
        <a:xfrm>
          <a:off x="3009651" y="4708589"/>
          <a:ext cx="1543633" cy="470619"/>
        </a:xfrm>
        <a:prstGeom prst="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2020 m2 Satış Fiyatı</a:t>
          </a:r>
        </a:p>
      </dsp:txBody>
      <dsp:txXfrm>
        <a:off x="3009651" y="4708589"/>
        <a:ext cx="1543633" cy="470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C5B0E-AAD6-4DE5-BEFB-562AECB1122A}">
      <dsp:nvSpPr>
        <dsp:cNvPr id="0" name=""/>
        <dsp:cNvSpPr/>
      </dsp:nvSpPr>
      <dsp:spPr>
        <a:xfrm>
          <a:off x="1960673" y="4042028"/>
          <a:ext cx="286540" cy="1638000"/>
        </a:xfrm>
        <a:custGeom>
          <a:avLst/>
          <a:gdLst/>
          <a:ahLst/>
          <a:cxnLst/>
          <a:rect l="0" t="0" r="0" b="0"/>
          <a:pathLst>
            <a:path>
              <a:moveTo>
                <a:pt x="286540" y="0"/>
              </a:moveTo>
              <a:lnTo>
                <a:pt x="143270" y="0"/>
              </a:lnTo>
              <a:lnTo>
                <a:pt x="143270" y="1638000"/>
              </a:lnTo>
              <a:lnTo>
                <a:pt x="0" y="163800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62372" y="4819457"/>
        <a:ext cx="83143" cy="83143"/>
      </dsp:txXfrm>
    </dsp:sp>
    <dsp:sp modelId="{1BAAA765-729C-4ACE-8D7F-A9E0E3C22AFE}">
      <dsp:nvSpPr>
        <dsp:cNvPr id="0" name=""/>
        <dsp:cNvSpPr/>
      </dsp:nvSpPr>
      <dsp:spPr>
        <a:xfrm>
          <a:off x="1960673" y="4042028"/>
          <a:ext cx="286540" cy="1092000"/>
        </a:xfrm>
        <a:custGeom>
          <a:avLst/>
          <a:gdLst/>
          <a:ahLst/>
          <a:cxnLst/>
          <a:rect l="0" t="0" r="0" b="0"/>
          <a:pathLst>
            <a:path>
              <a:moveTo>
                <a:pt x="286540" y="0"/>
              </a:moveTo>
              <a:lnTo>
                <a:pt x="143270" y="0"/>
              </a:lnTo>
              <a:lnTo>
                <a:pt x="143270" y="1092000"/>
              </a:lnTo>
              <a:lnTo>
                <a:pt x="0" y="109200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75719" y="4559804"/>
        <a:ext cx="56448" cy="56448"/>
      </dsp:txXfrm>
    </dsp:sp>
    <dsp:sp modelId="{B01C9F44-2AF0-4B3A-9E82-34A2B4446221}">
      <dsp:nvSpPr>
        <dsp:cNvPr id="0" name=""/>
        <dsp:cNvSpPr/>
      </dsp:nvSpPr>
      <dsp:spPr>
        <a:xfrm>
          <a:off x="1960673" y="4042028"/>
          <a:ext cx="286540" cy="546000"/>
        </a:xfrm>
        <a:custGeom>
          <a:avLst/>
          <a:gdLst/>
          <a:ahLst/>
          <a:cxnLst/>
          <a:rect l="0" t="0" r="0" b="0"/>
          <a:pathLst>
            <a:path>
              <a:moveTo>
                <a:pt x="286540" y="0"/>
              </a:moveTo>
              <a:lnTo>
                <a:pt x="143270" y="0"/>
              </a:lnTo>
              <a:lnTo>
                <a:pt x="143270" y="546000"/>
              </a:lnTo>
              <a:lnTo>
                <a:pt x="0" y="54600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88528" y="4299613"/>
        <a:ext cx="30831" cy="30831"/>
      </dsp:txXfrm>
    </dsp:sp>
    <dsp:sp modelId="{B9ABA352-FC1B-4799-BE72-D5F022FAC239}">
      <dsp:nvSpPr>
        <dsp:cNvPr id="0" name=""/>
        <dsp:cNvSpPr/>
      </dsp:nvSpPr>
      <dsp:spPr>
        <a:xfrm>
          <a:off x="1960673" y="3996308"/>
          <a:ext cx="286540" cy="91440"/>
        </a:xfrm>
        <a:custGeom>
          <a:avLst/>
          <a:gdLst/>
          <a:ahLst/>
          <a:cxnLst/>
          <a:rect l="0" t="0" r="0" b="0"/>
          <a:pathLst>
            <a:path>
              <a:moveTo>
                <a:pt x="286540" y="45720"/>
              </a:moveTo>
              <a:lnTo>
                <a:pt x="0"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96780" y="4034865"/>
        <a:ext cx="14327" cy="14327"/>
      </dsp:txXfrm>
    </dsp:sp>
    <dsp:sp modelId="{A3BFB2EC-EC39-438A-9964-7B6B0C319FF7}">
      <dsp:nvSpPr>
        <dsp:cNvPr id="0" name=""/>
        <dsp:cNvSpPr/>
      </dsp:nvSpPr>
      <dsp:spPr>
        <a:xfrm>
          <a:off x="1960673" y="3496028"/>
          <a:ext cx="286540" cy="546000"/>
        </a:xfrm>
        <a:custGeom>
          <a:avLst/>
          <a:gdLst/>
          <a:ahLst/>
          <a:cxnLst/>
          <a:rect l="0" t="0" r="0" b="0"/>
          <a:pathLst>
            <a:path>
              <a:moveTo>
                <a:pt x="286540" y="546000"/>
              </a:moveTo>
              <a:lnTo>
                <a:pt x="143270" y="546000"/>
              </a:lnTo>
              <a:lnTo>
                <a:pt x="143270" y="0"/>
              </a:lnTo>
              <a:lnTo>
                <a:pt x="0"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88528" y="3753613"/>
        <a:ext cx="30831" cy="30831"/>
      </dsp:txXfrm>
    </dsp:sp>
    <dsp:sp modelId="{D28E6454-2899-445E-A181-BC74C809F57D}">
      <dsp:nvSpPr>
        <dsp:cNvPr id="0" name=""/>
        <dsp:cNvSpPr/>
      </dsp:nvSpPr>
      <dsp:spPr>
        <a:xfrm>
          <a:off x="1960673" y="2950028"/>
          <a:ext cx="286540" cy="1092000"/>
        </a:xfrm>
        <a:custGeom>
          <a:avLst/>
          <a:gdLst/>
          <a:ahLst/>
          <a:cxnLst/>
          <a:rect l="0" t="0" r="0" b="0"/>
          <a:pathLst>
            <a:path>
              <a:moveTo>
                <a:pt x="286540" y="1092000"/>
              </a:moveTo>
              <a:lnTo>
                <a:pt x="143270" y="1092000"/>
              </a:lnTo>
              <a:lnTo>
                <a:pt x="143270" y="0"/>
              </a:lnTo>
              <a:lnTo>
                <a:pt x="0"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75719" y="3467804"/>
        <a:ext cx="56448" cy="56448"/>
      </dsp:txXfrm>
    </dsp:sp>
    <dsp:sp modelId="{42E987CB-1074-4D68-9795-ED96014DFAE3}">
      <dsp:nvSpPr>
        <dsp:cNvPr id="0" name=""/>
        <dsp:cNvSpPr/>
      </dsp:nvSpPr>
      <dsp:spPr>
        <a:xfrm>
          <a:off x="1960673" y="2404028"/>
          <a:ext cx="286540" cy="1638000"/>
        </a:xfrm>
        <a:custGeom>
          <a:avLst/>
          <a:gdLst/>
          <a:ahLst/>
          <a:cxnLst/>
          <a:rect l="0" t="0" r="0" b="0"/>
          <a:pathLst>
            <a:path>
              <a:moveTo>
                <a:pt x="286540" y="1638000"/>
              </a:moveTo>
              <a:lnTo>
                <a:pt x="143270" y="1638000"/>
              </a:lnTo>
              <a:lnTo>
                <a:pt x="143270" y="0"/>
              </a:lnTo>
              <a:lnTo>
                <a:pt x="0"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62372" y="3181456"/>
        <a:ext cx="83143" cy="83143"/>
      </dsp:txXfrm>
    </dsp:sp>
    <dsp:sp modelId="{055A76D5-C7C8-4A8D-8631-263E5D6FEE1A}">
      <dsp:nvSpPr>
        <dsp:cNvPr id="0" name=""/>
        <dsp:cNvSpPr/>
      </dsp:nvSpPr>
      <dsp:spPr>
        <a:xfrm>
          <a:off x="3679918" y="2540528"/>
          <a:ext cx="286540" cy="1501500"/>
        </a:xfrm>
        <a:custGeom>
          <a:avLst/>
          <a:gdLst/>
          <a:ahLst/>
          <a:cxnLst/>
          <a:rect l="0" t="0" r="0" b="0"/>
          <a:pathLst>
            <a:path>
              <a:moveTo>
                <a:pt x="286540" y="0"/>
              </a:moveTo>
              <a:lnTo>
                <a:pt x="143270" y="0"/>
              </a:lnTo>
              <a:lnTo>
                <a:pt x="143270" y="1501500"/>
              </a:lnTo>
              <a:lnTo>
                <a:pt x="0" y="15015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3784974" y="3253063"/>
        <a:ext cx="76429" cy="76429"/>
      </dsp:txXfrm>
    </dsp:sp>
    <dsp:sp modelId="{7C173F1D-61E8-4D56-AB92-01265587386C}">
      <dsp:nvSpPr>
        <dsp:cNvPr id="0" name=""/>
        <dsp:cNvSpPr/>
      </dsp:nvSpPr>
      <dsp:spPr>
        <a:xfrm>
          <a:off x="1960673" y="1039027"/>
          <a:ext cx="286540" cy="819000"/>
        </a:xfrm>
        <a:custGeom>
          <a:avLst/>
          <a:gdLst/>
          <a:ahLst/>
          <a:cxnLst/>
          <a:rect l="0" t="0" r="0" b="0"/>
          <a:pathLst>
            <a:path>
              <a:moveTo>
                <a:pt x="286540" y="0"/>
              </a:moveTo>
              <a:lnTo>
                <a:pt x="143270" y="0"/>
              </a:lnTo>
              <a:lnTo>
                <a:pt x="143270" y="819000"/>
              </a:lnTo>
              <a:lnTo>
                <a:pt x="0" y="81900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82252" y="1426836"/>
        <a:ext cx="43383" cy="43383"/>
      </dsp:txXfrm>
    </dsp:sp>
    <dsp:sp modelId="{A9B209F2-070C-407E-B833-D6363F29122D}">
      <dsp:nvSpPr>
        <dsp:cNvPr id="0" name=""/>
        <dsp:cNvSpPr/>
      </dsp:nvSpPr>
      <dsp:spPr>
        <a:xfrm>
          <a:off x="1960673" y="1039027"/>
          <a:ext cx="286540" cy="273000"/>
        </a:xfrm>
        <a:custGeom>
          <a:avLst/>
          <a:gdLst/>
          <a:ahLst/>
          <a:cxnLst/>
          <a:rect l="0" t="0" r="0" b="0"/>
          <a:pathLst>
            <a:path>
              <a:moveTo>
                <a:pt x="286540" y="0"/>
              </a:moveTo>
              <a:lnTo>
                <a:pt x="143270" y="0"/>
              </a:lnTo>
              <a:lnTo>
                <a:pt x="143270" y="273000"/>
              </a:lnTo>
              <a:lnTo>
                <a:pt x="0" y="27300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94049" y="1165633"/>
        <a:ext cx="19788" cy="19788"/>
      </dsp:txXfrm>
    </dsp:sp>
    <dsp:sp modelId="{6F0FA6CE-7127-48D9-B2A6-5C8573667876}">
      <dsp:nvSpPr>
        <dsp:cNvPr id="0" name=""/>
        <dsp:cNvSpPr/>
      </dsp:nvSpPr>
      <dsp:spPr>
        <a:xfrm>
          <a:off x="1960673" y="766027"/>
          <a:ext cx="286540" cy="273000"/>
        </a:xfrm>
        <a:custGeom>
          <a:avLst/>
          <a:gdLst/>
          <a:ahLst/>
          <a:cxnLst/>
          <a:rect l="0" t="0" r="0" b="0"/>
          <a:pathLst>
            <a:path>
              <a:moveTo>
                <a:pt x="286540" y="273000"/>
              </a:moveTo>
              <a:lnTo>
                <a:pt x="143270" y="273000"/>
              </a:lnTo>
              <a:lnTo>
                <a:pt x="143270" y="0"/>
              </a:lnTo>
              <a:lnTo>
                <a:pt x="0"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94049" y="892633"/>
        <a:ext cx="19788" cy="19788"/>
      </dsp:txXfrm>
    </dsp:sp>
    <dsp:sp modelId="{2D8C880D-EECF-4952-8100-93E7050FDE77}">
      <dsp:nvSpPr>
        <dsp:cNvPr id="0" name=""/>
        <dsp:cNvSpPr/>
      </dsp:nvSpPr>
      <dsp:spPr>
        <a:xfrm>
          <a:off x="1960673" y="220027"/>
          <a:ext cx="286540" cy="819000"/>
        </a:xfrm>
        <a:custGeom>
          <a:avLst/>
          <a:gdLst/>
          <a:ahLst/>
          <a:cxnLst/>
          <a:rect l="0" t="0" r="0" b="0"/>
          <a:pathLst>
            <a:path>
              <a:moveTo>
                <a:pt x="286540" y="819000"/>
              </a:moveTo>
              <a:lnTo>
                <a:pt x="143270" y="819000"/>
              </a:lnTo>
              <a:lnTo>
                <a:pt x="143270" y="0"/>
              </a:lnTo>
              <a:lnTo>
                <a:pt x="0"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082252" y="607835"/>
        <a:ext cx="43383" cy="43383"/>
      </dsp:txXfrm>
    </dsp:sp>
    <dsp:sp modelId="{13FDA36B-2F05-4CDC-A638-780E76004172}">
      <dsp:nvSpPr>
        <dsp:cNvPr id="0" name=""/>
        <dsp:cNvSpPr/>
      </dsp:nvSpPr>
      <dsp:spPr>
        <a:xfrm>
          <a:off x="3679918" y="1039027"/>
          <a:ext cx="286540" cy="1501500"/>
        </a:xfrm>
        <a:custGeom>
          <a:avLst/>
          <a:gdLst/>
          <a:ahLst/>
          <a:cxnLst/>
          <a:rect l="0" t="0" r="0" b="0"/>
          <a:pathLst>
            <a:path>
              <a:moveTo>
                <a:pt x="286540" y="1501500"/>
              </a:moveTo>
              <a:lnTo>
                <a:pt x="143270" y="1501500"/>
              </a:lnTo>
              <a:lnTo>
                <a:pt x="143270" y="0"/>
              </a:lnTo>
              <a:lnTo>
                <a:pt x="0"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3784974" y="1751563"/>
        <a:ext cx="76429" cy="76429"/>
      </dsp:txXfrm>
    </dsp:sp>
    <dsp:sp modelId="{6ECF42C0-7D4F-4A63-92DB-32353A104919}">
      <dsp:nvSpPr>
        <dsp:cNvPr id="0" name=""/>
        <dsp:cNvSpPr/>
      </dsp:nvSpPr>
      <dsp:spPr>
        <a:xfrm rot="5400000">
          <a:off x="3035385" y="2322128"/>
          <a:ext cx="2298947" cy="43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tr-TR" sz="1700" kern="1200" dirty="0"/>
            <a:t>Oluşturulan Parametreler</a:t>
          </a:r>
        </a:p>
      </dsp:txBody>
      <dsp:txXfrm>
        <a:off x="3035385" y="2322128"/>
        <a:ext cx="2298947" cy="436800"/>
      </dsp:txXfrm>
    </dsp:sp>
    <dsp:sp modelId="{0F8D72EF-E26B-41B2-848B-6FA8711AAEB6}">
      <dsp:nvSpPr>
        <dsp:cNvPr id="0" name=""/>
        <dsp:cNvSpPr/>
      </dsp:nvSpPr>
      <dsp:spPr>
        <a:xfrm>
          <a:off x="2247214" y="820627"/>
          <a:ext cx="1432704" cy="436800"/>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Otopark</a:t>
          </a:r>
        </a:p>
      </dsp:txBody>
      <dsp:txXfrm>
        <a:off x="2247214" y="820627"/>
        <a:ext cx="1432704" cy="436800"/>
      </dsp:txXfrm>
    </dsp:sp>
    <dsp:sp modelId="{663C841E-1578-47E1-9B96-53F759D9E563}">
      <dsp:nvSpPr>
        <dsp:cNvPr id="0" name=""/>
        <dsp:cNvSpPr/>
      </dsp:nvSpPr>
      <dsp:spPr>
        <a:xfrm>
          <a:off x="527969" y="1627"/>
          <a:ext cx="1432704" cy="436800"/>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Otopark Var mı?</a:t>
          </a:r>
        </a:p>
      </dsp:txBody>
      <dsp:txXfrm>
        <a:off x="527969" y="1627"/>
        <a:ext cx="1432704" cy="436800"/>
      </dsp:txXfrm>
    </dsp:sp>
    <dsp:sp modelId="{8A847934-6B75-48FF-AD64-F122AC6F2356}">
      <dsp:nvSpPr>
        <dsp:cNvPr id="0" name=""/>
        <dsp:cNvSpPr/>
      </dsp:nvSpPr>
      <dsp:spPr>
        <a:xfrm>
          <a:off x="527969" y="547627"/>
          <a:ext cx="1432704" cy="436800"/>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Kapalı Otopark</a:t>
          </a:r>
        </a:p>
      </dsp:txBody>
      <dsp:txXfrm>
        <a:off x="527969" y="547627"/>
        <a:ext cx="1432704" cy="436800"/>
      </dsp:txXfrm>
    </dsp:sp>
    <dsp:sp modelId="{8E351F1D-3877-4D85-950B-6F3B16810CBA}">
      <dsp:nvSpPr>
        <dsp:cNvPr id="0" name=""/>
        <dsp:cNvSpPr/>
      </dsp:nvSpPr>
      <dsp:spPr>
        <a:xfrm>
          <a:off x="527969" y="1093627"/>
          <a:ext cx="1432704" cy="436800"/>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Ücretsiz Otopark</a:t>
          </a:r>
        </a:p>
      </dsp:txBody>
      <dsp:txXfrm>
        <a:off x="527969" y="1093627"/>
        <a:ext cx="1432704" cy="436800"/>
      </dsp:txXfrm>
    </dsp:sp>
    <dsp:sp modelId="{9E0A2AE9-1F8D-4358-9898-9EC6B6BE7141}">
      <dsp:nvSpPr>
        <dsp:cNvPr id="0" name=""/>
        <dsp:cNvSpPr/>
      </dsp:nvSpPr>
      <dsp:spPr>
        <a:xfrm>
          <a:off x="527969" y="1639628"/>
          <a:ext cx="1432704" cy="436800"/>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Ücretli Otopark</a:t>
          </a:r>
        </a:p>
      </dsp:txBody>
      <dsp:txXfrm>
        <a:off x="527969" y="1639628"/>
        <a:ext cx="1432704" cy="436800"/>
      </dsp:txXfrm>
    </dsp:sp>
    <dsp:sp modelId="{11AA039B-0C75-4D2F-A292-E0E72F046663}">
      <dsp:nvSpPr>
        <dsp:cNvPr id="0" name=""/>
        <dsp:cNvSpPr/>
      </dsp:nvSpPr>
      <dsp:spPr>
        <a:xfrm>
          <a:off x="2247214" y="3823628"/>
          <a:ext cx="1432704" cy="43680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Isıtma Tipi</a:t>
          </a:r>
        </a:p>
      </dsp:txBody>
      <dsp:txXfrm>
        <a:off x="2247214" y="3823628"/>
        <a:ext cx="1432704" cy="436800"/>
      </dsp:txXfrm>
    </dsp:sp>
    <dsp:sp modelId="{0EA403A1-3F47-4118-9440-5546044C94DB}">
      <dsp:nvSpPr>
        <dsp:cNvPr id="0" name=""/>
        <dsp:cNvSpPr/>
      </dsp:nvSpPr>
      <dsp:spPr>
        <a:xfrm>
          <a:off x="527969" y="2185628"/>
          <a:ext cx="1432704" cy="43680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Doğalgazlı</a:t>
          </a:r>
        </a:p>
      </dsp:txBody>
      <dsp:txXfrm>
        <a:off x="527969" y="2185628"/>
        <a:ext cx="1432704" cy="436800"/>
      </dsp:txXfrm>
    </dsp:sp>
    <dsp:sp modelId="{B15524FD-6E46-4DF0-8EFF-63C6D6CAEEE0}">
      <dsp:nvSpPr>
        <dsp:cNvPr id="0" name=""/>
        <dsp:cNvSpPr/>
      </dsp:nvSpPr>
      <dsp:spPr>
        <a:xfrm>
          <a:off x="527969" y="2731628"/>
          <a:ext cx="1432704" cy="43680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Sobalı</a:t>
          </a:r>
        </a:p>
      </dsp:txBody>
      <dsp:txXfrm>
        <a:off x="527969" y="2731628"/>
        <a:ext cx="1432704" cy="436800"/>
      </dsp:txXfrm>
    </dsp:sp>
    <dsp:sp modelId="{578035AC-29A7-4F5A-9FB4-4233F2468885}">
      <dsp:nvSpPr>
        <dsp:cNvPr id="0" name=""/>
        <dsp:cNvSpPr/>
      </dsp:nvSpPr>
      <dsp:spPr>
        <a:xfrm>
          <a:off x="527969" y="3277628"/>
          <a:ext cx="1432704" cy="43680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Merkezi Isıtma</a:t>
          </a:r>
        </a:p>
      </dsp:txBody>
      <dsp:txXfrm>
        <a:off x="527969" y="3277628"/>
        <a:ext cx="1432704" cy="436800"/>
      </dsp:txXfrm>
    </dsp:sp>
    <dsp:sp modelId="{F4C410E0-8CAB-40BB-9EF4-7C88814E9812}">
      <dsp:nvSpPr>
        <dsp:cNvPr id="0" name=""/>
        <dsp:cNvSpPr/>
      </dsp:nvSpPr>
      <dsp:spPr>
        <a:xfrm>
          <a:off x="527969" y="3823628"/>
          <a:ext cx="1432704" cy="43680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Kömürlü</a:t>
          </a:r>
        </a:p>
      </dsp:txBody>
      <dsp:txXfrm>
        <a:off x="527969" y="3823628"/>
        <a:ext cx="1432704" cy="436800"/>
      </dsp:txXfrm>
    </dsp:sp>
    <dsp:sp modelId="{57107F1B-FCF6-4BEC-ACAF-D654BCAF5674}">
      <dsp:nvSpPr>
        <dsp:cNvPr id="0" name=""/>
        <dsp:cNvSpPr/>
      </dsp:nvSpPr>
      <dsp:spPr>
        <a:xfrm>
          <a:off x="527969" y="4369628"/>
          <a:ext cx="1432704" cy="43680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Kaloriferli</a:t>
          </a:r>
        </a:p>
      </dsp:txBody>
      <dsp:txXfrm>
        <a:off x="527969" y="4369628"/>
        <a:ext cx="1432704" cy="436800"/>
      </dsp:txXfrm>
    </dsp:sp>
    <dsp:sp modelId="{B0094817-CA2C-4F47-8C93-FD39962C5608}">
      <dsp:nvSpPr>
        <dsp:cNvPr id="0" name=""/>
        <dsp:cNvSpPr/>
      </dsp:nvSpPr>
      <dsp:spPr>
        <a:xfrm>
          <a:off x="527969" y="4915629"/>
          <a:ext cx="1432704" cy="43680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Klima</a:t>
          </a:r>
        </a:p>
      </dsp:txBody>
      <dsp:txXfrm>
        <a:off x="527969" y="4915629"/>
        <a:ext cx="1432704" cy="436800"/>
      </dsp:txXfrm>
    </dsp:sp>
    <dsp:sp modelId="{A5E61C22-CB73-4081-AE97-47AAABEFC63C}">
      <dsp:nvSpPr>
        <dsp:cNvPr id="0" name=""/>
        <dsp:cNvSpPr/>
      </dsp:nvSpPr>
      <dsp:spPr>
        <a:xfrm>
          <a:off x="527969" y="5461629"/>
          <a:ext cx="1432704" cy="43680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Diğer</a:t>
          </a:r>
        </a:p>
      </dsp:txBody>
      <dsp:txXfrm>
        <a:off x="527969" y="5461629"/>
        <a:ext cx="1432704" cy="43680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E050C-B21A-467C-9C5D-990DCF9B300A}" type="datetimeFigureOut">
              <a:rPr lang="tr-TR" smtClean="0"/>
              <a:t>5.12.2021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8A377-7BD9-4B41-AFAE-D7C9BED62483}" type="slidenum">
              <a:rPr lang="tr-TR" smtClean="0"/>
              <a:t>‹#›</a:t>
            </a:fld>
            <a:endParaRPr lang="tr-TR"/>
          </a:p>
        </p:txBody>
      </p:sp>
    </p:spTree>
    <p:extLst>
      <p:ext uri="{BB962C8B-B14F-4D97-AF65-F5344CB8AC3E}">
        <p14:creationId xmlns:p14="http://schemas.microsoft.com/office/powerpoint/2010/main" val="262292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008A377-7BD9-4B41-AFAE-D7C9BED62483}" type="slidenum">
              <a:rPr lang="tr-TR" smtClean="0"/>
              <a:t>9</a:t>
            </a:fld>
            <a:endParaRPr lang="tr-TR"/>
          </a:p>
        </p:txBody>
      </p:sp>
    </p:spTree>
    <p:extLst>
      <p:ext uri="{BB962C8B-B14F-4D97-AF65-F5344CB8AC3E}">
        <p14:creationId xmlns:p14="http://schemas.microsoft.com/office/powerpoint/2010/main" val="477006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D89C74-254A-4FC4-96BE-06A1EF1BC79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583B32-B3F0-49B3-8D98-84AD4D87F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92604BA-CA53-4787-B95C-3F1F71E6573B}"/>
              </a:ext>
            </a:extLst>
          </p:cNvPr>
          <p:cNvSpPr>
            <a:spLocks noGrp="1"/>
          </p:cNvSpPr>
          <p:nvPr>
            <p:ph type="dt" sz="half" idx="10"/>
          </p:nvPr>
        </p:nvSpPr>
        <p:spPr/>
        <p:txBody>
          <a:bodyPr/>
          <a:lstStyle/>
          <a:p>
            <a:fld id="{371CABEF-4257-490B-9263-237E449CB2F0}" type="datetime1">
              <a:rPr lang="tr-TR" smtClean="0"/>
              <a:t>5.12.2021</a:t>
            </a:fld>
            <a:endParaRPr lang="tr-TR"/>
          </a:p>
        </p:txBody>
      </p:sp>
      <p:sp>
        <p:nvSpPr>
          <p:cNvPr id="5" name="Alt Bilgi Yer Tutucusu 4">
            <a:extLst>
              <a:ext uri="{FF2B5EF4-FFF2-40B4-BE49-F238E27FC236}">
                <a16:creationId xmlns:a16="http://schemas.microsoft.com/office/drawing/2014/main" id="{9DDECFBA-C232-4742-BA65-5518E39C2D7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3958A8E-82EB-43EF-8838-EAB08D9F73C4}"/>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28542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73023-3963-4F6F-9593-72724C8AB40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7547314-2F88-4C65-B039-30D85C542D2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2B1A34-08E4-4C13-A7D3-660AB988423D}"/>
              </a:ext>
            </a:extLst>
          </p:cNvPr>
          <p:cNvSpPr>
            <a:spLocks noGrp="1"/>
          </p:cNvSpPr>
          <p:nvPr>
            <p:ph type="dt" sz="half" idx="10"/>
          </p:nvPr>
        </p:nvSpPr>
        <p:spPr/>
        <p:txBody>
          <a:bodyPr/>
          <a:lstStyle/>
          <a:p>
            <a:fld id="{E536408C-99C0-4DEB-B3D5-BB2CEA52808A}" type="datetime1">
              <a:rPr lang="tr-TR" smtClean="0"/>
              <a:t>5.12.2021</a:t>
            </a:fld>
            <a:endParaRPr lang="tr-TR"/>
          </a:p>
        </p:txBody>
      </p:sp>
      <p:sp>
        <p:nvSpPr>
          <p:cNvPr id="5" name="Alt Bilgi Yer Tutucusu 4">
            <a:extLst>
              <a:ext uri="{FF2B5EF4-FFF2-40B4-BE49-F238E27FC236}">
                <a16:creationId xmlns:a16="http://schemas.microsoft.com/office/drawing/2014/main" id="{9F3D178D-AD5F-4EFE-9293-1E7BE0AC18F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ED14D7B-0816-487F-95E5-A811B347523B}"/>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357899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9A6DED0-4E5F-4178-9706-51E00F96948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809502C-EC4C-453F-B96C-E163D093801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FA98867-980C-4196-8444-023587961F83}"/>
              </a:ext>
            </a:extLst>
          </p:cNvPr>
          <p:cNvSpPr>
            <a:spLocks noGrp="1"/>
          </p:cNvSpPr>
          <p:nvPr>
            <p:ph type="dt" sz="half" idx="10"/>
          </p:nvPr>
        </p:nvSpPr>
        <p:spPr/>
        <p:txBody>
          <a:bodyPr/>
          <a:lstStyle/>
          <a:p>
            <a:fld id="{B29A52A0-2D14-4857-BF09-4CC635A317A7}" type="datetime1">
              <a:rPr lang="tr-TR" smtClean="0"/>
              <a:t>5.12.2021</a:t>
            </a:fld>
            <a:endParaRPr lang="tr-TR"/>
          </a:p>
        </p:txBody>
      </p:sp>
      <p:sp>
        <p:nvSpPr>
          <p:cNvPr id="5" name="Alt Bilgi Yer Tutucusu 4">
            <a:extLst>
              <a:ext uri="{FF2B5EF4-FFF2-40B4-BE49-F238E27FC236}">
                <a16:creationId xmlns:a16="http://schemas.microsoft.com/office/drawing/2014/main" id="{D187E6F3-F9E3-481A-B7C7-2BABF609840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775C30-A03B-446A-B0BF-8C8199FCBB30}"/>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3530841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795503-AD8E-4FD2-A71D-A4CA7299B1B2}"/>
              </a:ext>
            </a:extLst>
          </p:cNvPr>
          <p:cNvGrpSpPr>
            <a:grpSpLocks/>
          </p:cNvGrpSpPr>
          <p:nvPr userDrawn="1"/>
        </p:nvGrpSpPr>
        <p:grpSpPr bwMode="auto">
          <a:xfrm rot="10800000">
            <a:off x="-11909" y="5487194"/>
            <a:ext cx="12270602" cy="2152650"/>
            <a:chOff x="0" y="-156114"/>
            <a:chExt cx="24535152" cy="4304369"/>
          </a:xfrm>
        </p:grpSpPr>
        <p:sp>
          <p:nvSpPr>
            <p:cNvPr id="3" name="Freeform 2">
              <a:extLst>
                <a:ext uri="{FF2B5EF4-FFF2-40B4-BE49-F238E27FC236}">
                  <a16:creationId xmlns:a16="http://schemas.microsoft.com/office/drawing/2014/main" id="{C01FFE76-F92B-4848-845F-7122BCEAB398}"/>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4" name="Freeform 3">
              <a:extLst>
                <a:ext uri="{FF2B5EF4-FFF2-40B4-BE49-F238E27FC236}">
                  <a16:creationId xmlns:a16="http://schemas.microsoft.com/office/drawing/2014/main" id="{F8DBDEF0-4F0D-4757-B47F-4D26BC305AB3}"/>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5" name="Freeform 4">
              <a:extLst>
                <a:ext uri="{FF2B5EF4-FFF2-40B4-BE49-F238E27FC236}">
                  <a16:creationId xmlns:a16="http://schemas.microsoft.com/office/drawing/2014/main" id="{F0C6CE5A-262F-4F84-A556-AEFA8AB671EB}"/>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6" name="Freeform 5">
              <a:extLst>
                <a:ext uri="{FF2B5EF4-FFF2-40B4-BE49-F238E27FC236}">
                  <a16:creationId xmlns:a16="http://schemas.microsoft.com/office/drawing/2014/main" id="{170F30F6-918E-44AC-AA4D-3A9730DB119E}"/>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7" name="Freeform 6">
              <a:extLst>
                <a:ext uri="{FF2B5EF4-FFF2-40B4-BE49-F238E27FC236}">
                  <a16:creationId xmlns:a16="http://schemas.microsoft.com/office/drawing/2014/main" id="{26630FAE-CFAA-4C39-AC57-07A0BAEB9714}"/>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8" name="Freeform 7">
              <a:extLst>
                <a:ext uri="{FF2B5EF4-FFF2-40B4-BE49-F238E27FC236}">
                  <a16:creationId xmlns:a16="http://schemas.microsoft.com/office/drawing/2014/main" id="{BCBCCBF4-94F5-4392-97B1-DD52E2C4F64A}"/>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9" name="Freeform 8">
              <a:extLst>
                <a:ext uri="{FF2B5EF4-FFF2-40B4-BE49-F238E27FC236}">
                  <a16:creationId xmlns:a16="http://schemas.microsoft.com/office/drawing/2014/main" id="{9FE77ED0-AC02-4EB7-BBAE-F03C9B95B1FA}"/>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0" name="Freeform 9">
              <a:extLst>
                <a:ext uri="{FF2B5EF4-FFF2-40B4-BE49-F238E27FC236}">
                  <a16:creationId xmlns:a16="http://schemas.microsoft.com/office/drawing/2014/main" id="{6D41D876-E0DF-4260-ACF2-2C0732194BD6}"/>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1" name="Freeform 10">
              <a:extLst>
                <a:ext uri="{FF2B5EF4-FFF2-40B4-BE49-F238E27FC236}">
                  <a16:creationId xmlns:a16="http://schemas.microsoft.com/office/drawing/2014/main" id="{EC2FF18F-EEF2-4F5B-82D4-E91585C55207}"/>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2" name="Freeform 11">
              <a:extLst>
                <a:ext uri="{FF2B5EF4-FFF2-40B4-BE49-F238E27FC236}">
                  <a16:creationId xmlns:a16="http://schemas.microsoft.com/office/drawing/2014/main" id="{89FC082C-AA29-403C-8091-29EE4896B968}"/>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3" name="Freeform 13">
              <a:extLst>
                <a:ext uri="{FF2B5EF4-FFF2-40B4-BE49-F238E27FC236}">
                  <a16:creationId xmlns:a16="http://schemas.microsoft.com/office/drawing/2014/main" id="{ECBC9915-249A-4999-BD29-1949CF451F06}"/>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4" name="Freeform 14">
              <a:extLst>
                <a:ext uri="{FF2B5EF4-FFF2-40B4-BE49-F238E27FC236}">
                  <a16:creationId xmlns:a16="http://schemas.microsoft.com/office/drawing/2014/main" id="{30A1409A-3F21-4392-86AE-D82CF9778869}"/>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5" name="Freeform 15">
              <a:extLst>
                <a:ext uri="{FF2B5EF4-FFF2-40B4-BE49-F238E27FC236}">
                  <a16:creationId xmlns:a16="http://schemas.microsoft.com/office/drawing/2014/main" id="{AD9F7F4B-354D-4A40-BDA9-A9ADCB767841}"/>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6" name="Freeform 16">
              <a:extLst>
                <a:ext uri="{FF2B5EF4-FFF2-40B4-BE49-F238E27FC236}">
                  <a16:creationId xmlns:a16="http://schemas.microsoft.com/office/drawing/2014/main" id="{2BB1469E-F730-43CE-A338-0818F6FDA862}"/>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7" name="Freeform 17">
              <a:extLst>
                <a:ext uri="{FF2B5EF4-FFF2-40B4-BE49-F238E27FC236}">
                  <a16:creationId xmlns:a16="http://schemas.microsoft.com/office/drawing/2014/main" id="{989852F6-CD8F-4157-8A95-686E51B5F83D}"/>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8" name="Freeform 18">
              <a:extLst>
                <a:ext uri="{FF2B5EF4-FFF2-40B4-BE49-F238E27FC236}">
                  <a16:creationId xmlns:a16="http://schemas.microsoft.com/office/drawing/2014/main" id="{75313585-98CD-4C70-9815-911CF20C8279}"/>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19" name="Freeform 19">
              <a:extLst>
                <a:ext uri="{FF2B5EF4-FFF2-40B4-BE49-F238E27FC236}">
                  <a16:creationId xmlns:a16="http://schemas.microsoft.com/office/drawing/2014/main" id="{D41C22D9-17D8-4C75-A42D-315E564B8E19}"/>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0" name="Freeform 20">
              <a:extLst>
                <a:ext uri="{FF2B5EF4-FFF2-40B4-BE49-F238E27FC236}">
                  <a16:creationId xmlns:a16="http://schemas.microsoft.com/office/drawing/2014/main" id="{14D87E95-F47A-4736-BDA6-808DB5ACFC39}"/>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1" name="Freeform 21">
              <a:extLst>
                <a:ext uri="{FF2B5EF4-FFF2-40B4-BE49-F238E27FC236}">
                  <a16:creationId xmlns:a16="http://schemas.microsoft.com/office/drawing/2014/main" id="{78EFCCD2-4442-420B-B4A5-25610F85712B}"/>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2" name="Freeform 22">
              <a:extLst>
                <a:ext uri="{FF2B5EF4-FFF2-40B4-BE49-F238E27FC236}">
                  <a16:creationId xmlns:a16="http://schemas.microsoft.com/office/drawing/2014/main" id="{CD1C7080-B2F6-4CC2-A2A6-467C70F09D09}"/>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3" name="Freeform 23">
              <a:extLst>
                <a:ext uri="{FF2B5EF4-FFF2-40B4-BE49-F238E27FC236}">
                  <a16:creationId xmlns:a16="http://schemas.microsoft.com/office/drawing/2014/main" id="{49422AB3-1271-4140-8483-3C050A4BD40E}"/>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4" name="Freeform 24">
              <a:extLst>
                <a:ext uri="{FF2B5EF4-FFF2-40B4-BE49-F238E27FC236}">
                  <a16:creationId xmlns:a16="http://schemas.microsoft.com/office/drawing/2014/main" id="{9E983FC8-1F7A-4D3E-B8A7-E784F58C1C65}"/>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5" name="Freeform 25">
              <a:extLst>
                <a:ext uri="{FF2B5EF4-FFF2-40B4-BE49-F238E27FC236}">
                  <a16:creationId xmlns:a16="http://schemas.microsoft.com/office/drawing/2014/main" id="{BA9C4730-E68C-4A7E-94CF-04B7106EE2C6}"/>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6" name="Freeform 26">
              <a:extLst>
                <a:ext uri="{FF2B5EF4-FFF2-40B4-BE49-F238E27FC236}">
                  <a16:creationId xmlns:a16="http://schemas.microsoft.com/office/drawing/2014/main" id="{08DF44E6-5704-4716-845A-A6AA1637E4CE}"/>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sp>
          <p:nvSpPr>
            <p:cNvPr id="27" name="Freeform 12">
              <a:extLst>
                <a:ext uri="{FF2B5EF4-FFF2-40B4-BE49-F238E27FC236}">
                  <a16:creationId xmlns:a16="http://schemas.microsoft.com/office/drawing/2014/main" id="{B6FC8EA2-38D1-4C43-9536-D82E6E8884B8}"/>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914217" eaLnBrk="1" fontAlgn="auto" hangingPunct="1">
                <a:spcBef>
                  <a:spcPts val="0"/>
                </a:spcBef>
                <a:spcAft>
                  <a:spcPts val="0"/>
                </a:spcAft>
                <a:defRPr/>
              </a:pPr>
              <a:endParaRPr lang="en-US" sz="3599" dirty="0">
                <a:latin typeface="Nunito Light" charset="0"/>
              </a:endParaRPr>
            </a:p>
          </p:txBody>
        </p:sp>
      </p:grpSp>
    </p:spTree>
    <p:extLst>
      <p:ext uri="{BB962C8B-B14F-4D97-AF65-F5344CB8AC3E}">
        <p14:creationId xmlns:p14="http://schemas.microsoft.com/office/powerpoint/2010/main" val="130817082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8E7A20-ABEA-4EDF-ADEE-EFAF1B01A94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5AE57AC-1916-460B-8522-E3B1C274FCA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DF2F3A-5275-4A60-9952-2B56F0320E31}"/>
              </a:ext>
            </a:extLst>
          </p:cNvPr>
          <p:cNvSpPr>
            <a:spLocks noGrp="1"/>
          </p:cNvSpPr>
          <p:nvPr>
            <p:ph type="dt" sz="half" idx="10"/>
          </p:nvPr>
        </p:nvSpPr>
        <p:spPr/>
        <p:txBody>
          <a:bodyPr/>
          <a:lstStyle/>
          <a:p>
            <a:fld id="{5495EF64-2C05-4C5F-84D8-CA31C744B282}" type="datetime1">
              <a:rPr lang="tr-TR" smtClean="0"/>
              <a:t>5.12.2021</a:t>
            </a:fld>
            <a:endParaRPr lang="tr-TR"/>
          </a:p>
        </p:txBody>
      </p:sp>
      <p:sp>
        <p:nvSpPr>
          <p:cNvPr id="5" name="Alt Bilgi Yer Tutucusu 4">
            <a:extLst>
              <a:ext uri="{FF2B5EF4-FFF2-40B4-BE49-F238E27FC236}">
                <a16:creationId xmlns:a16="http://schemas.microsoft.com/office/drawing/2014/main" id="{9BE3C5BA-F2F0-4C5B-9ADD-03995649C3D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B4D94D-272F-4DC3-A103-288AE33E29E4}"/>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399379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EBF985-D01E-4F8F-9DFD-17F4BB06F0B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3D54C57-0FF1-4901-8515-8F51DE50BE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3F788E7-E213-4C16-A0E5-72047ED3C568}"/>
              </a:ext>
            </a:extLst>
          </p:cNvPr>
          <p:cNvSpPr>
            <a:spLocks noGrp="1"/>
          </p:cNvSpPr>
          <p:nvPr>
            <p:ph type="dt" sz="half" idx="10"/>
          </p:nvPr>
        </p:nvSpPr>
        <p:spPr/>
        <p:txBody>
          <a:bodyPr/>
          <a:lstStyle/>
          <a:p>
            <a:fld id="{CF459B21-3DE1-4E8A-9A72-74F50814E2FF}" type="datetime1">
              <a:rPr lang="tr-TR" smtClean="0"/>
              <a:t>5.12.2021</a:t>
            </a:fld>
            <a:endParaRPr lang="tr-TR"/>
          </a:p>
        </p:txBody>
      </p:sp>
      <p:sp>
        <p:nvSpPr>
          <p:cNvPr id="5" name="Alt Bilgi Yer Tutucusu 4">
            <a:extLst>
              <a:ext uri="{FF2B5EF4-FFF2-40B4-BE49-F238E27FC236}">
                <a16:creationId xmlns:a16="http://schemas.microsoft.com/office/drawing/2014/main" id="{47866873-B1CD-4B34-9C64-18A078A2D80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BC8B3AE-D1B1-426E-BBF7-6A8815F58234}"/>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308509706"/>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A3EAE4-3878-4C33-8247-5A13D9C8FC0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154764F-DCEA-4AE3-9621-D996A4DA2EF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455D4A4-2122-4EF5-BD23-6F6CFC30F5E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566B501-C5F0-495D-BCC8-E3F0E3DB19D0}"/>
              </a:ext>
            </a:extLst>
          </p:cNvPr>
          <p:cNvSpPr>
            <a:spLocks noGrp="1"/>
          </p:cNvSpPr>
          <p:nvPr>
            <p:ph type="dt" sz="half" idx="10"/>
          </p:nvPr>
        </p:nvSpPr>
        <p:spPr/>
        <p:txBody>
          <a:bodyPr/>
          <a:lstStyle/>
          <a:p>
            <a:fld id="{C0CC8F55-4F09-484D-93EF-49E04E9C0C1A}" type="datetime1">
              <a:rPr lang="tr-TR" smtClean="0"/>
              <a:t>5.12.2021</a:t>
            </a:fld>
            <a:endParaRPr lang="tr-TR"/>
          </a:p>
        </p:txBody>
      </p:sp>
      <p:sp>
        <p:nvSpPr>
          <p:cNvPr id="6" name="Alt Bilgi Yer Tutucusu 5">
            <a:extLst>
              <a:ext uri="{FF2B5EF4-FFF2-40B4-BE49-F238E27FC236}">
                <a16:creationId xmlns:a16="http://schemas.microsoft.com/office/drawing/2014/main" id="{74C0B0F4-04B9-4C34-BC51-A2780CC33A9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C08F446-0F38-43F0-A4BC-9EA52A8D77F0}"/>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63352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E07785-7B38-4163-86AC-8D921901F7D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E3E9010-D001-494F-83B8-FAD606552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56FA437-7FBE-41E2-AB21-9A5A6191564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3186BE1-51D8-4CDE-81BE-B714B3599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D8DB562-296B-4998-A1B3-82F879AE848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0C4A9D5-B3B6-40E4-AB92-E9FC1A46515C}"/>
              </a:ext>
            </a:extLst>
          </p:cNvPr>
          <p:cNvSpPr>
            <a:spLocks noGrp="1"/>
          </p:cNvSpPr>
          <p:nvPr>
            <p:ph type="dt" sz="half" idx="10"/>
          </p:nvPr>
        </p:nvSpPr>
        <p:spPr/>
        <p:txBody>
          <a:bodyPr/>
          <a:lstStyle/>
          <a:p>
            <a:fld id="{90E43971-98FE-4BC7-9A3C-12769CEE1190}" type="datetime1">
              <a:rPr lang="tr-TR" smtClean="0"/>
              <a:t>5.12.2021</a:t>
            </a:fld>
            <a:endParaRPr lang="tr-TR"/>
          </a:p>
        </p:txBody>
      </p:sp>
      <p:sp>
        <p:nvSpPr>
          <p:cNvPr id="8" name="Alt Bilgi Yer Tutucusu 7">
            <a:extLst>
              <a:ext uri="{FF2B5EF4-FFF2-40B4-BE49-F238E27FC236}">
                <a16:creationId xmlns:a16="http://schemas.microsoft.com/office/drawing/2014/main" id="{42EB5017-1F06-4945-BB24-01E3F28BD83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4D741D4-B8D2-4CB3-A3DE-90E0B14ABDF3}"/>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77316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0F6418-9FC5-49B7-B4C0-49625ADC52F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0CEF179-E388-4910-BECA-E1FF8B57180D}"/>
              </a:ext>
            </a:extLst>
          </p:cNvPr>
          <p:cNvSpPr>
            <a:spLocks noGrp="1"/>
          </p:cNvSpPr>
          <p:nvPr>
            <p:ph type="dt" sz="half" idx="10"/>
          </p:nvPr>
        </p:nvSpPr>
        <p:spPr/>
        <p:txBody>
          <a:bodyPr/>
          <a:lstStyle/>
          <a:p>
            <a:fld id="{5D4CFBC4-AB33-4495-9131-A5E1969D5F4D}" type="datetime1">
              <a:rPr lang="tr-TR" smtClean="0"/>
              <a:t>5.12.2021</a:t>
            </a:fld>
            <a:endParaRPr lang="tr-TR"/>
          </a:p>
        </p:txBody>
      </p:sp>
      <p:sp>
        <p:nvSpPr>
          <p:cNvPr id="4" name="Alt Bilgi Yer Tutucusu 3">
            <a:extLst>
              <a:ext uri="{FF2B5EF4-FFF2-40B4-BE49-F238E27FC236}">
                <a16:creationId xmlns:a16="http://schemas.microsoft.com/office/drawing/2014/main" id="{AE1A2232-5DBB-4F05-9A89-0E655B02755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8875E37-8A1E-44D3-8EFD-215804817DDF}"/>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3279292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AB9F62D-5747-4555-9833-1F06A46AD372}"/>
              </a:ext>
            </a:extLst>
          </p:cNvPr>
          <p:cNvSpPr>
            <a:spLocks noGrp="1"/>
          </p:cNvSpPr>
          <p:nvPr>
            <p:ph type="dt" sz="half" idx="10"/>
          </p:nvPr>
        </p:nvSpPr>
        <p:spPr/>
        <p:txBody>
          <a:bodyPr/>
          <a:lstStyle/>
          <a:p>
            <a:fld id="{F06A37D3-8633-457C-A5F0-D148BA551BF5}" type="datetime1">
              <a:rPr lang="tr-TR" smtClean="0"/>
              <a:t>5.12.2021</a:t>
            </a:fld>
            <a:endParaRPr lang="tr-TR"/>
          </a:p>
        </p:txBody>
      </p:sp>
      <p:sp>
        <p:nvSpPr>
          <p:cNvPr id="3" name="Alt Bilgi Yer Tutucusu 2">
            <a:extLst>
              <a:ext uri="{FF2B5EF4-FFF2-40B4-BE49-F238E27FC236}">
                <a16:creationId xmlns:a16="http://schemas.microsoft.com/office/drawing/2014/main" id="{4F67125D-38B5-406A-BA7E-B0EA5BC01B9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6B15D52-F915-4A01-9176-2C58C37A8DDD}"/>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178983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A9069D-3152-4222-B8F0-700E1DC4100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7D2F730-3030-4C16-B7A5-7FB667DD4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E75B836-3CC8-4C23-BB17-541DF086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FFB4D5F-B2CD-40EE-A7D0-02559D18C74D}"/>
              </a:ext>
            </a:extLst>
          </p:cNvPr>
          <p:cNvSpPr>
            <a:spLocks noGrp="1"/>
          </p:cNvSpPr>
          <p:nvPr>
            <p:ph type="dt" sz="half" idx="10"/>
          </p:nvPr>
        </p:nvSpPr>
        <p:spPr/>
        <p:txBody>
          <a:bodyPr/>
          <a:lstStyle/>
          <a:p>
            <a:fld id="{105392C3-52EF-43F6-9059-A14232A9331F}" type="datetime1">
              <a:rPr lang="tr-TR" smtClean="0"/>
              <a:t>5.12.2021</a:t>
            </a:fld>
            <a:endParaRPr lang="tr-TR"/>
          </a:p>
        </p:txBody>
      </p:sp>
      <p:sp>
        <p:nvSpPr>
          <p:cNvPr id="6" name="Alt Bilgi Yer Tutucusu 5">
            <a:extLst>
              <a:ext uri="{FF2B5EF4-FFF2-40B4-BE49-F238E27FC236}">
                <a16:creationId xmlns:a16="http://schemas.microsoft.com/office/drawing/2014/main" id="{E01569EB-7701-4758-B863-11CD41FF4AE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3CD17EB-50B3-4153-B19B-FA8A969A65B0}"/>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321574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06677D-8A34-49CD-8084-3AA56E1E63F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EA86539-55F5-47BC-8B9F-122E981EC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C2EAE4E-A550-47BA-9947-3968017E8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CA65531-2128-4ED2-80BF-809B354CAA28}"/>
              </a:ext>
            </a:extLst>
          </p:cNvPr>
          <p:cNvSpPr>
            <a:spLocks noGrp="1"/>
          </p:cNvSpPr>
          <p:nvPr>
            <p:ph type="dt" sz="half" idx="10"/>
          </p:nvPr>
        </p:nvSpPr>
        <p:spPr/>
        <p:txBody>
          <a:bodyPr/>
          <a:lstStyle/>
          <a:p>
            <a:fld id="{AACFB631-BCA4-4268-9DE5-A27982873D67}" type="datetime1">
              <a:rPr lang="tr-TR" smtClean="0"/>
              <a:t>5.12.2021</a:t>
            </a:fld>
            <a:endParaRPr lang="tr-TR"/>
          </a:p>
        </p:txBody>
      </p:sp>
      <p:sp>
        <p:nvSpPr>
          <p:cNvPr id="6" name="Alt Bilgi Yer Tutucusu 5">
            <a:extLst>
              <a:ext uri="{FF2B5EF4-FFF2-40B4-BE49-F238E27FC236}">
                <a16:creationId xmlns:a16="http://schemas.microsoft.com/office/drawing/2014/main" id="{D9F09EAC-AD36-42B0-86B9-00D49B64F73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C8C5218-9C4A-4FBD-A3F0-CF0E611F2BD5}"/>
              </a:ext>
            </a:extLst>
          </p:cNvPr>
          <p:cNvSpPr>
            <a:spLocks noGrp="1"/>
          </p:cNvSpPr>
          <p:nvPr>
            <p:ph type="sldNum" sz="quarter" idx="12"/>
          </p:nvPr>
        </p:nvSpPr>
        <p:spPr/>
        <p:txBody>
          <a:bodyPr/>
          <a:lstStyle/>
          <a:p>
            <a:fld id="{FD36269D-E25D-42AA-B115-BA4F4D155B9A}" type="slidenum">
              <a:rPr lang="tr-TR" smtClean="0"/>
              <a:t>‹#›</a:t>
            </a:fld>
            <a:endParaRPr lang="tr-TR"/>
          </a:p>
        </p:txBody>
      </p:sp>
    </p:spTree>
    <p:extLst>
      <p:ext uri="{BB962C8B-B14F-4D97-AF65-F5344CB8AC3E}">
        <p14:creationId xmlns:p14="http://schemas.microsoft.com/office/powerpoint/2010/main" val="542358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CA58530-6CE2-443D-B99C-DE188E53E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F4F7E4A-35F4-4CFF-AB12-CE76D972B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A56F88A-6833-4319-8D24-A727A23C6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59B21-3DE1-4E8A-9A72-74F50814E2FF}" type="datetime1">
              <a:rPr lang="tr-TR" smtClean="0"/>
              <a:t>5.12.2021</a:t>
            </a:fld>
            <a:endParaRPr lang="tr-TR"/>
          </a:p>
        </p:txBody>
      </p:sp>
      <p:sp>
        <p:nvSpPr>
          <p:cNvPr id="5" name="Alt Bilgi Yer Tutucusu 4">
            <a:extLst>
              <a:ext uri="{FF2B5EF4-FFF2-40B4-BE49-F238E27FC236}">
                <a16:creationId xmlns:a16="http://schemas.microsoft.com/office/drawing/2014/main" id="{5A9AE863-7D66-4824-BF1F-69CB31500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B03CFD0-4735-455B-A213-20B990155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6269D-E25D-42AA-B115-BA4F4D155B9A}" type="slidenum">
              <a:rPr lang="tr-TR" smtClean="0"/>
              <a:t>‹#›</a:t>
            </a:fld>
            <a:endParaRPr lang="tr-TR"/>
          </a:p>
        </p:txBody>
      </p:sp>
    </p:spTree>
    <p:extLst>
      <p:ext uri="{BB962C8B-B14F-4D97-AF65-F5344CB8AC3E}">
        <p14:creationId xmlns:p14="http://schemas.microsoft.com/office/powerpoint/2010/main" val="27232881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3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186F77B5-9DDF-4215-BF71-362A12323CD0}"/>
              </a:ext>
            </a:extLst>
          </p:cNvPr>
          <p:cNvSpPr txBox="1">
            <a:spLocks/>
          </p:cNvSpPr>
          <p:nvPr/>
        </p:nvSpPr>
        <p:spPr>
          <a:xfrm>
            <a:off x="4458870" y="4696975"/>
            <a:ext cx="3274258" cy="5016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tr-TR" sz="1800" dirty="0">
                <a:latin typeface="Consolas" panose="020B0609020204030204" pitchFamily="49" charset="0"/>
                <a:ea typeface="+mj-ea"/>
                <a:cs typeface="Biome" panose="020B0502040204020203" pitchFamily="34" charset="0"/>
              </a:rPr>
              <a:t>Okan Çetinkaya</a:t>
            </a:r>
          </a:p>
        </p:txBody>
      </p:sp>
      <p:sp>
        <p:nvSpPr>
          <p:cNvPr id="4" name="Unvan 1">
            <a:extLst>
              <a:ext uri="{FF2B5EF4-FFF2-40B4-BE49-F238E27FC236}">
                <a16:creationId xmlns:a16="http://schemas.microsoft.com/office/drawing/2014/main" id="{9F213DF5-CD15-49C0-94B2-3AB2A80E1086}"/>
              </a:ext>
            </a:extLst>
          </p:cNvPr>
          <p:cNvSpPr txBox="1">
            <a:spLocks/>
          </p:cNvSpPr>
          <p:nvPr/>
        </p:nvSpPr>
        <p:spPr>
          <a:xfrm>
            <a:off x="1956650" y="2605666"/>
            <a:ext cx="8278698" cy="12983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800" dirty="0">
                <a:latin typeface="Consolas" panose="020B0609020204030204" pitchFamily="49" charset="0"/>
                <a:cs typeface="Biome" panose="020B0502040204020203" pitchFamily="34" charset="0"/>
              </a:rPr>
              <a:t>PANDEMİ ETKİSİYLE</a:t>
            </a:r>
          </a:p>
          <a:p>
            <a:r>
              <a:rPr lang="tr-TR" sz="2800" dirty="0">
                <a:latin typeface="Consolas" panose="020B0609020204030204" pitchFamily="49" charset="0"/>
                <a:cs typeface="Biome" panose="020B0502040204020203" pitchFamily="34" charset="0"/>
              </a:rPr>
              <a:t>GAYRİMENKUL SEKTÖRÜNDE DEĞİŞEN KONUT FİYATLARININ TAHMİNİ</a:t>
            </a:r>
          </a:p>
        </p:txBody>
      </p:sp>
      <p:sp>
        <p:nvSpPr>
          <p:cNvPr id="2" name="Dikdörtgen 1">
            <a:extLst>
              <a:ext uri="{FF2B5EF4-FFF2-40B4-BE49-F238E27FC236}">
                <a16:creationId xmlns:a16="http://schemas.microsoft.com/office/drawing/2014/main" id="{641D12F5-6FC5-46D9-9517-493255DBC446}"/>
              </a:ext>
            </a:extLst>
          </p:cNvPr>
          <p:cNvSpPr/>
          <p:nvPr/>
        </p:nvSpPr>
        <p:spPr>
          <a:xfrm>
            <a:off x="-1" y="5399314"/>
            <a:ext cx="12192001" cy="2296886"/>
          </a:xfrm>
          <a:prstGeom prst="rect">
            <a:avLst/>
          </a:prstGeom>
          <a:solidFill>
            <a:srgbClr val="FFCC66"/>
          </a:solidFill>
          <a:ln>
            <a:solidFill>
              <a:srgbClr val="F8C9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ustDataLst>
      <p:tags r:id="rId1"/>
    </p:custDataLst>
    <p:extLst>
      <p:ext uri="{BB962C8B-B14F-4D97-AF65-F5344CB8AC3E}">
        <p14:creationId xmlns:p14="http://schemas.microsoft.com/office/powerpoint/2010/main" val="20775276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a:extLst>
              <a:ext uri="{FF2B5EF4-FFF2-40B4-BE49-F238E27FC236}">
                <a16:creationId xmlns:a16="http://schemas.microsoft.com/office/drawing/2014/main" id="{118499F8-549C-4E82-960C-0A98E6426298}"/>
              </a:ext>
            </a:extLst>
          </p:cNvPr>
          <p:cNvGraphicFramePr>
            <a:graphicFrameLocks noGrp="1"/>
          </p:cNvGraphicFramePr>
          <p:nvPr>
            <p:extLst>
              <p:ext uri="{D42A27DB-BD31-4B8C-83A1-F6EECF244321}">
                <p14:modId xmlns:p14="http://schemas.microsoft.com/office/powerpoint/2010/main" val="2287263724"/>
              </p:ext>
            </p:extLst>
          </p:nvPr>
        </p:nvGraphicFramePr>
        <p:xfrm>
          <a:off x="3936000" y="233185"/>
          <a:ext cx="4320000" cy="6391630"/>
        </p:xfrm>
        <a:graphic>
          <a:graphicData uri="http://schemas.openxmlformats.org/drawingml/2006/table">
            <a:tbl>
              <a:tblPr>
                <a:tableStyleId>{793D81CF-94F2-401A-BA57-92F5A7B2D0C5}</a:tableStyleId>
              </a:tblPr>
              <a:tblGrid>
                <a:gridCol w="1080000">
                  <a:extLst>
                    <a:ext uri="{9D8B030D-6E8A-4147-A177-3AD203B41FA5}">
                      <a16:colId xmlns:a16="http://schemas.microsoft.com/office/drawing/2014/main" val="14746784"/>
                    </a:ext>
                  </a:extLst>
                </a:gridCol>
                <a:gridCol w="1080000">
                  <a:extLst>
                    <a:ext uri="{9D8B030D-6E8A-4147-A177-3AD203B41FA5}">
                      <a16:colId xmlns:a16="http://schemas.microsoft.com/office/drawing/2014/main" val="950545616"/>
                    </a:ext>
                  </a:extLst>
                </a:gridCol>
                <a:gridCol w="1080000">
                  <a:extLst>
                    <a:ext uri="{9D8B030D-6E8A-4147-A177-3AD203B41FA5}">
                      <a16:colId xmlns:a16="http://schemas.microsoft.com/office/drawing/2014/main" val="1973890798"/>
                    </a:ext>
                  </a:extLst>
                </a:gridCol>
                <a:gridCol w="1080000">
                  <a:extLst>
                    <a:ext uri="{9D8B030D-6E8A-4147-A177-3AD203B41FA5}">
                      <a16:colId xmlns:a16="http://schemas.microsoft.com/office/drawing/2014/main" val="2132343174"/>
                    </a:ext>
                  </a:extLst>
                </a:gridCol>
              </a:tblGrid>
              <a:tr h="135861">
                <a:tc>
                  <a:txBody>
                    <a:bodyPr/>
                    <a:lstStyle/>
                    <a:p>
                      <a:pPr algn="ctr"/>
                      <a:r>
                        <a:rPr lang="tr-TR" sz="1000" b="1" dirty="0">
                          <a:effectLst/>
                        </a:rPr>
                        <a:t>İlçe</a:t>
                      </a:r>
                    </a:p>
                  </a:txBody>
                  <a:tcPr marL="30218" marR="30218" marT="15109" marB="15109" anchor="ctr"/>
                </a:tc>
                <a:tc>
                  <a:txBody>
                    <a:bodyPr/>
                    <a:lstStyle/>
                    <a:p>
                      <a:pPr algn="ctr"/>
                      <a:r>
                        <a:rPr lang="tr-TR" sz="1000" b="1" dirty="0" err="1">
                          <a:effectLst/>
                        </a:rPr>
                        <a:t>Min</a:t>
                      </a:r>
                      <a:endParaRPr lang="tr-TR" sz="1000" b="1" dirty="0">
                        <a:effectLst/>
                      </a:endParaRPr>
                    </a:p>
                  </a:txBody>
                  <a:tcPr marL="30218" marR="30218" marT="15109" marB="15109" anchor="ctr"/>
                </a:tc>
                <a:tc>
                  <a:txBody>
                    <a:bodyPr/>
                    <a:lstStyle/>
                    <a:p>
                      <a:pPr algn="ctr"/>
                      <a:r>
                        <a:rPr lang="tr-TR" sz="1000" b="1" dirty="0" err="1">
                          <a:effectLst/>
                        </a:rPr>
                        <a:t>Mean</a:t>
                      </a:r>
                      <a:endParaRPr lang="tr-TR" sz="1000" b="1" dirty="0">
                        <a:effectLst/>
                      </a:endParaRPr>
                    </a:p>
                  </a:txBody>
                  <a:tcPr marL="30218" marR="30218" marT="15109" marB="15109" anchor="ctr"/>
                </a:tc>
                <a:tc>
                  <a:txBody>
                    <a:bodyPr/>
                    <a:lstStyle/>
                    <a:p>
                      <a:pPr algn="ctr"/>
                      <a:r>
                        <a:rPr lang="tr-TR" sz="1000" b="1" dirty="0" err="1">
                          <a:effectLst/>
                        </a:rPr>
                        <a:t>Max</a:t>
                      </a:r>
                      <a:endParaRPr lang="tr-TR" sz="1000" b="1" dirty="0">
                        <a:effectLst/>
                      </a:endParaRPr>
                    </a:p>
                  </a:txBody>
                  <a:tcPr marL="30218" marR="30218" marT="15109" marB="15109" anchor="ctr"/>
                </a:tc>
                <a:extLst>
                  <a:ext uri="{0D108BD9-81ED-4DB2-BD59-A6C34878D82A}">
                    <a16:rowId xmlns:a16="http://schemas.microsoft.com/office/drawing/2014/main" val="2444908214"/>
                  </a:ext>
                </a:extLst>
              </a:tr>
              <a:tr h="135861">
                <a:tc>
                  <a:txBody>
                    <a:bodyPr/>
                    <a:lstStyle/>
                    <a:p>
                      <a:pPr algn="ctr" fontAlgn="ctr"/>
                      <a:r>
                        <a:rPr lang="tr-TR" sz="1000" b="1">
                          <a:effectLst/>
                        </a:rPr>
                        <a:t>Beşiktaş</a:t>
                      </a:r>
                    </a:p>
                  </a:txBody>
                  <a:tcPr marL="30218" marR="30218" marT="15109" marB="15109" anchor="ctr"/>
                </a:tc>
                <a:tc>
                  <a:txBody>
                    <a:bodyPr/>
                    <a:lstStyle/>
                    <a:p>
                      <a:pPr algn="ctr"/>
                      <a:r>
                        <a:rPr lang="tr-TR" sz="1000" dirty="0">
                          <a:effectLst/>
                        </a:rPr>
                        <a:t>2400</a:t>
                      </a:r>
                    </a:p>
                  </a:txBody>
                  <a:tcPr marL="30218" marR="30218" marT="15109" marB="15109" anchor="ctr"/>
                </a:tc>
                <a:tc>
                  <a:txBody>
                    <a:bodyPr/>
                    <a:lstStyle/>
                    <a:p>
                      <a:pPr algn="ctr"/>
                      <a:r>
                        <a:rPr lang="tr-TR" sz="1000">
                          <a:effectLst/>
                        </a:rPr>
                        <a:t>9232910.879</a:t>
                      </a:r>
                    </a:p>
                  </a:txBody>
                  <a:tcPr marL="30218" marR="30218" marT="15109" marB="15109" anchor="ctr"/>
                </a:tc>
                <a:tc>
                  <a:txBody>
                    <a:bodyPr/>
                    <a:lstStyle/>
                    <a:p>
                      <a:pPr algn="ctr"/>
                      <a:r>
                        <a:rPr lang="tr-TR" sz="1000" dirty="0">
                          <a:effectLst/>
                        </a:rPr>
                        <a:t>530000000</a:t>
                      </a:r>
                    </a:p>
                  </a:txBody>
                  <a:tcPr marL="30218" marR="30218" marT="15109" marB="15109" anchor="ctr"/>
                </a:tc>
                <a:extLst>
                  <a:ext uri="{0D108BD9-81ED-4DB2-BD59-A6C34878D82A}">
                    <a16:rowId xmlns:a16="http://schemas.microsoft.com/office/drawing/2014/main" val="2468038318"/>
                  </a:ext>
                </a:extLst>
              </a:tr>
              <a:tr h="135861">
                <a:tc>
                  <a:txBody>
                    <a:bodyPr/>
                    <a:lstStyle/>
                    <a:p>
                      <a:pPr algn="ctr" fontAlgn="ctr"/>
                      <a:r>
                        <a:rPr lang="tr-TR" sz="1000" b="1">
                          <a:effectLst/>
                        </a:rPr>
                        <a:t>Bağcılar</a:t>
                      </a:r>
                    </a:p>
                  </a:txBody>
                  <a:tcPr marL="30218" marR="30218" marT="15109" marB="15109" anchor="ctr"/>
                </a:tc>
                <a:tc>
                  <a:txBody>
                    <a:bodyPr/>
                    <a:lstStyle/>
                    <a:p>
                      <a:pPr algn="ctr"/>
                      <a:r>
                        <a:rPr lang="tr-TR" sz="1000" dirty="0">
                          <a:effectLst/>
                        </a:rPr>
                        <a:t>17000</a:t>
                      </a:r>
                    </a:p>
                  </a:txBody>
                  <a:tcPr marL="30218" marR="30218" marT="15109" marB="15109" anchor="ctr"/>
                </a:tc>
                <a:tc>
                  <a:txBody>
                    <a:bodyPr/>
                    <a:lstStyle/>
                    <a:p>
                      <a:pPr algn="ctr"/>
                      <a:r>
                        <a:rPr lang="tr-TR" sz="1000">
                          <a:effectLst/>
                        </a:rPr>
                        <a:t>734942.567</a:t>
                      </a:r>
                    </a:p>
                  </a:txBody>
                  <a:tcPr marL="30218" marR="30218" marT="15109" marB="15109" anchor="ctr"/>
                </a:tc>
                <a:tc>
                  <a:txBody>
                    <a:bodyPr/>
                    <a:lstStyle/>
                    <a:p>
                      <a:pPr algn="ctr"/>
                      <a:r>
                        <a:rPr lang="tr-TR" sz="1000" dirty="0">
                          <a:effectLst/>
                        </a:rPr>
                        <a:t>510000000</a:t>
                      </a:r>
                    </a:p>
                  </a:txBody>
                  <a:tcPr marL="30218" marR="30218" marT="15109" marB="15109" anchor="ctr"/>
                </a:tc>
                <a:extLst>
                  <a:ext uri="{0D108BD9-81ED-4DB2-BD59-A6C34878D82A}">
                    <a16:rowId xmlns:a16="http://schemas.microsoft.com/office/drawing/2014/main" val="2102186406"/>
                  </a:ext>
                </a:extLst>
              </a:tr>
              <a:tr h="135861">
                <a:tc>
                  <a:txBody>
                    <a:bodyPr/>
                    <a:lstStyle/>
                    <a:p>
                      <a:pPr algn="ctr" fontAlgn="ctr"/>
                      <a:r>
                        <a:rPr lang="tr-TR" sz="1000" b="1" dirty="0">
                          <a:effectLst/>
                        </a:rPr>
                        <a:t>Beylikdüzü</a:t>
                      </a:r>
                    </a:p>
                  </a:txBody>
                  <a:tcPr marL="30218" marR="30218" marT="15109" marB="15109" anchor="ctr"/>
                </a:tc>
                <a:tc>
                  <a:txBody>
                    <a:bodyPr/>
                    <a:lstStyle/>
                    <a:p>
                      <a:pPr algn="ctr"/>
                      <a:r>
                        <a:rPr lang="tr-TR" sz="1000" dirty="0">
                          <a:effectLst/>
                        </a:rPr>
                        <a:t>1150</a:t>
                      </a:r>
                    </a:p>
                  </a:txBody>
                  <a:tcPr marL="30218" marR="30218" marT="15109" marB="15109" anchor="ctr"/>
                </a:tc>
                <a:tc>
                  <a:txBody>
                    <a:bodyPr/>
                    <a:lstStyle/>
                    <a:p>
                      <a:pPr algn="ctr"/>
                      <a:r>
                        <a:rPr lang="tr-TR" sz="1000">
                          <a:effectLst/>
                        </a:rPr>
                        <a:t>350237.878</a:t>
                      </a:r>
                    </a:p>
                  </a:txBody>
                  <a:tcPr marL="30218" marR="30218" marT="15109" marB="15109" anchor="ctr"/>
                </a:tc>
                <a:tc>
                  <a:txBody>
                    <a:bodyPr/>
                    <a:lstStyle/>
                    <a:p>
                      <a:pPr algn="ctr"/>
                      <a:r>
                        <a:rPr lang="tr-TR" sz="1000">
                          <a:effectLst/>
                        </a:rPr>
                        <a:t>90000000</a:t>
                      </a:r>
                    </a:p>
                  </a:txBody>
                  <a:tcPr marL="30218" marR="30218" marT="15109" marB="15109" anchor="ctr"/>
                </a:tc>
                <a:extLst>
                  <a:ext uri="{0D108BD9-81ED-4DB2-BD59-A6C34878D82A}">
                    <a16:rowId xmlns:a16="http://schemas.microsoft.com/office/drawing/2014/main" val="3026794443"/>
                  </a:ext>
                </a:extLst>
              </a:tr>
              <a:tr h="135861">
                <a:tc>
                  <a:txBody>
                    <a:bodyPr/>
                    <a:lstStyle/>
                    <a:p>
                      <a:pPr algn="ctr" fontAlgn="ctr"/>
                      <a:r>
                        <a:rPr lang="tr-TR" sz="1000" b="1">
                          <a:effectLst/>
                        </a:rPr>
                        <a:t>Urla</a:t>
                      </a:r>
                    </a:p>
                  </a:txBody>
                  <a:tcPr marL="30218" marR="30218" marT="15109" marB="15109" anchor="ctr"/>
                </a:tc>
                <a:tc>
                  <a:txBody>
                    <a:bodyPr/>
                    <a:lstStyle/>
                    <a:p>
                      <a:pPr algn="ctr"/>
                      <a:r>
                        <a:rPr lang="tr-TR" sz="1000">
                          <a:effectLst/>
                        </a:rPr>
                        <a:t>10800</a:t>
                      </a:r>
                    </a:p>
                  </a:txBody>
                  <a:tcPr marL="30218" marR="30218" marT="15109" marB="15109" anchor="ctr"/>
                </a:tc>
                <a:tc>
                  <a:txBody>
                    <a:bodyPr/>
                    <a:lstStyle/>
                    <a:p>
                      <a:pPr algn="ctr"/>
                      <a:r>
                        <a:rPr lang="tr-TR" sz="1000">
                          <a:effectLst/>
                        </a:rPr>
                        <a:t>1549155.963</a:t>
                      </a:r>
                    </a:p>
                  </a:txBody>
                  <a:tcPr marL="30218" marR="30218" marT="15109" marB="15109" anchor="ctr"/>
                </a:tc>
                <a:tc>
                  <a:txBody>
                    <a:bodyPr/>
                    <a:lstStyle/>
                    <a:p>
                      <a:pPr algn="ctr"/>
                      <a:r>
                        <a:rPr lang="tr-TR" sz="1000">
                          <a:effectLst/>
                        </a:rPr>
                        <a:t>35000000</a:t>
                      </a:r>
                    </a:p>
                  </a:txBody>
                  <a:tcPr marL="30218" marR="30218" marT="15109" marB="15109" anchor="ctr"/>
                </a:tc>
                <a:extLst>
                  <a:ext uri="{0D108BD9-81ED-4DB2-BD59-A6C34878D82A}">
                    <a16:rowId xmlns:a16="http://schemas.microsoft.com/office/drawing/2014/main" val="952813287"/>
                  </a:ext>
                </a:extLst>
              </a:tr>
              <a:tr h="135861">
                <a:tc>
                  <a:txBody>
                    <a:bodyPr/>
                    <a:lstStyle/>
                    <a:p>
                      <a:pPr algn="ctr" fontAlgn="ctr"/>
                      <a:r>
                        <a:rPr lang="tr-TR" sz="1000" b="1">
                          <a:effectLst/>
                        </a:rPr>
                        <a:t>Çeşme</a:t>
                      </a:r>
                    </a:p>
                  </a:txBody>
                  <a:tcPr marL="30218" marR="30218" marT="15109" marB="15109" anchor="ctr"/>
                </a:tc>
                <a:tc>
                  <a:txBody>
                    <a:bodyPr/>
                    <a:lstStyle/>
                    <a:p>
                      <a:pPr algn="ctr"/>
                      <a:r>
                        <a:rPr lang="tr-TR" sz="1000">
                          <a:effectLst/>
                        </a:rPr>
                        <a:t>25000</a:t>
                      </a:r>
                    </a:p>
                  </a:txBody>
                  <a:tcPr marL="30218" marR="30218" marT="15109" marB="15109" anchor="ctr"/>
                </a:tc>
                <a:tc>
                  <a:txBody>
                    <a:bodyPr/>
                    <a:lstStyle/>
                    <a:p>
                      <a:pPr algn="ctr"/>
                      <a:r>
                        <a:rPr lang="tr-TR" sz="1000">
                          <a:effectLst/>
                        </a:rPr>
                        <a:t>2044930.645</a:t>
                      </a:r>
                    </a:p>
                  </a:txBody>
                  <a:tcPr marL="30218" marR="30218" marT="15109" marB="15109" anchor="ctr"/>
                </a:tc>
                <a:tc>
                  <a:txBody>
                    <a:bodyPr/>
                    <a:lstStyle/>
                    <a:p>
                      <a:pPr algn="ctr"/>
                      <a:r>
                        <a:rPr lang="tr-TR" sz="1000">
                          <a:effectLst/>
                        </a:rPr>
                        <a:t>25000000</a:t>
                      </a:r>
                    </a:p>
                  </a:txBody>
                  <a:tcPr marL="30218" marR="30218" marT="15109" marB="15109" anchor="ctr"/>
                </a:tc>
                <a:extLst>
                  <a:ext uri="{0D108BD9-81ED-4DB2-BD59-A6C34878D82A}">
                    <a16:rowId xmlns:a16="http://schemas.microsoft.com/office/drawing/2014/main" val="3447890728"/>
                  </a:ext>
                </a:extLst>
              </a:tr>
              <a:tr h="135861">
                <a:tc>
                  <a:txBody>
                    <a:bodyPr/>
                    <a:lstStyle/>
                    <a:p>
                      <a:pPr algn="ctr" fontAlgn="ctr"/>
                      <a:r>
                        <a:rPr lang="tr-TR" sz="1000" b="1">
                          <a:effectLst/>
                        </a:rPr>
                        <a:t>Kadıköy</a:t>
                      </a:r>
                    </a:p>
                  </a:txBody>
                  <a:tcPr marL="30218" marR="30218" marT="15109" marB="15109" anchor="ctr"/>
                </a:tc>
                <a:tc>
                  <a:txBody>
                    <a:bodyPr/>
                    <a:lstStyle/>
                    <a:p>
                      <a:pPr algn="ctr"/>
                      <a:r>
                        <a:rPr lang="tr-TR" sz="1000" dirty="0">
                          <a:effectLst/>
                        </a:rPr>
                        <a:t>1300</a:t>
                      </a:r>
                    </a:p>
                  </a:txBody>
                  <a:tcPr marL="30218" marR="30218" marT="15109" marB="15109" anchor="ctr"/>
                </a:tc>
                <a:tc>
                  <a:txBody>
                    <a:bodyPr/>
                    <a:lstStyle/>
                    <a:p>
                      <a:pPr algn="ctr"/>
                      <a:r>
                        <a:rPr lang="tr-TR" sz="1000" dirty="0">
                          <a:effectLst/>
                        </a:rPr>
                        <a:t>1512617.177</a:t>
                      </a:r>
                    </a:p>
                  </a:txBody>
                  <a:tcPr marL="30218" marR="30218" marT="15109" marB="15109" anchor="ctr"/>
                </a:tc>
                <a:tc>
                  <a:txBody>
                    <a:bodyPr/>
                    <a:lstStyle/>
                    <a:p>
                      <a:pPr algn="ctr"/>
                      <a:r>
                        <a:rPr lang="tr-TR" sz="1000">
                          <a:effectLst/>
                        </a:rPr>
                        <a:t>21000000</a:t>
                      </a:r>
                    </a:p>
                  </a:txBody>
                  <a:tcPr marL="30218" marR="30218" marT="15109" marB="15109" anchor="ctr"/>
                </a:tc>
                <a:extLst>
                  <a:ext uri="{0D108BD9-81ED-4DB2-BD59-A6C34878D82A}">
                    <a16:rowId xmlns:a16="http://schemas.microsoft.com/office/drawing/2014/main" val="3069556149"/>
                  </a:ext>
                </a:extLst>
              </a:tr>
              <a:tr h="135861">
                <a:tc>
                  <a:txBody>
                    <a:bodyPr/>
                    <a:lstStyle/>
                    <a:p>
                      <a:pPr algn="ctr" fontAlgn="ctr"/>
                      <a:r>
                        <a:rPr lang="tr-TR" sz="1000" b="1">
                          <a:effectLst/>
                        </a:rPr>
                        <a:t>Narlıdere</a:t>
                      </a:r>
                    </a:p>
                  </a:txBody>
                  <a:tcPr marL="30218" marR="30218" marT="15109" marB="15109" anchor="ctr"/>
                </a:tc>
                <a:tc>
                  <a:txBody>
                    <a:bodyPr/>
                    <a:lstStyle/>
                    <a:p>
                      <a:pPr algn="ctr"/>
                      <a:r>
                        <a:rPr lang="tr-TR" sz="1000">
                          <a:effectLst/>
                        </a:rPr>
                        <a:t>50000</a:t>
                      </a:r>
                    </a:p>
                  </a:txBody>
                  <a:tcPr marL="30218" marR="30218" marT="15109" marB="15109" anchor="ctr"/>
                </a:tc>
                <a:tc>
                  <a:txBody>
                    <a:bodyPr/>
                    <a:lstStyle/>
                    <a:p>
                      <a:pPr algn="ctr"/>
                      <a:r>
                        <a:rPr lang="tr-TR" sz="1000">
                          <a:effectLst/>
                        </a:rPr>
                        <a:t>1353737.476</a:t>
                      </a:r>
                    </a:p>
                  </a:txBody>
                  <a:tcPr marL="30218" marR="30218" marT="15109" marB="15109" anchor="ctr"/>
                </a:tc>
                <a:tc>
                  <a:txBody>
                    <a:bodyPr/>
                    <a:lstStyle/>
                    <a:p>
                      <a:pPr algn="ctr"/>
                      <a:r>
                        <a:rPr lang="tr-TR" sz="1000">
                          <a:effectLst/>
                        </a:rPr>
                        <a:t>21000000</a:t>
                      </a:r>
                    </a:p>
                  </a:txBody>
                  <a:tcPr marL="30218" marR="30218" marT="15109" marB="15109" anchor="ctr"/>
                </a:tc>
                <a:extLst>
                  <a:ext uri="{0D108BD9-81ED-4DB2-BD59-A6C34878D82A}">
                    <a16:rowId xmlns:a16="http://schemas.microsoft.com/office/drawing/2014/main" val="3531632445"/>
                  </a:ext>
                </a:extLst>
              </a:tr>
              <a:tr h="135861">
                <a:tc>
                  <a:txBody>
                    <a:bodyPr/>
                    <a:lstStyle/>
                    <a:p>
                      <a:pPr algn="ctr" fontAlgn="ctr"/>
                      <a:r>
                        <a:rPr lang="tr-TR" sz="1000" b="1">
                          <a:effectLst/>
                        </a:rPr>
                        <a:t>Balçova</a:t>
                      </a:r>
                    </a:p>
                  </a:txBody>
                  <a:tcPr marL="30218" marR="30218" marT="15109" marB="15109" anchor="ctr"/>
                </a:tc>
                <a:tc>
                  <a:txBody>
                    <a:bodyPr/>
                    <a:lstStyle/>
                    <a:p>
                      <a:pPr algn="ctr"/>
                      <a:r>
                        <a:rPr lang="tr-TR" sz="1000" dirty="0">
                          <a:effectLst/>
                        </a:rPr>
                        <a:t>6000</a:t>
                      </a:r>
                    </a:p>
                  </a:txBody>
                  <a:tcPr marL="30218" marR="30218" marT="15109" marB="15109" anchor="ctr"/>
                </a:tc>
                <a:tc>
                  <a:txBody>
                    <a:bodyPr/>
                    <a:lstStyle/>
                    <a:p>
                      <a:pPr algn="ctr"/>
                      <a:r>
                        <a:rPr lang="tr-TR" sz="1000">
                          <a:effectLst/>
                        </a:rPr>
                        <a:t>526831.915</a:t>
                      </a:r>
                    </a:p>
                  </a:txBody>
                  <a:tcPr marL="30218" marR="30218" marT="15109" marB="15109" anchor="ctr"/>
                </a:tc>
                <a:tc>
                  <a:txBody>
                    <a:bodyPr/>
                    <a:lstStyle/>
                    <a:p>
                      <a:pPr algn="ctr"/>
                      <a:r>
                        <a:rPr lang="tr-TR" sz="1000">
                          <a:effectLst/>
                        </a:rPr>
                        <a:t>19000000</a:t>
                      </a:r>
                    </a:p>
                  </a:txBody>
                  <a:tcPr marL="30218" marR="30218" marT="15109" marB="15109" anchor="ctr"/>
                </a:tc>
                <a:extLst>
                  <a:ext uri="{0D108BD9-81ED-4DB2-BD59-A6C34878D82A}">
                    <a16:rowId xmlns:a16="http://schemas.microsoft.com/office/drawing/2014/main" val="2713608006"/>
                  </a:ext>
                </a:extLst>
              </a:tr>
              <a:tr h="135861">
                <a:tc>
                  <a:txBody>
                    <a:bodyPr/>
                    <a:lstStyle/>
                    <a:p>
                      <a:pPr algn="ctr" fontAlgn="ctr"/>
                      <a:r>
                        <a:rPr lang="tr-TR" sz="1000" b="1">
                          <a:effectLst/>
                        </a:rPr>
                        <a:t>Güzelbahçe</a:t>
                      </a:r>
                    </a:p>
                  </a:txBody>
                  <a:tcPr marL="30218" marR="30218" marT="15109" marB="15109" anchor="ctr"/>
                </a:tc>
                <a:tc>
                  <a:txBody>
                    <a:bodyPr/>
                    <a:lstStyle/>
                    <a:p>
                      <a:pPr algn="ctr"/>
                      <a:r>
                        <a:rPr lang="tr-TR" sz="1000">
                          <a:effectLst/>
                        </a:rPr>
                        <a:t>149000</a:t>
                      </a:r>
                    </a:p>
                  </a:txBody>
                  <a:tcPr marL="30218" marR="30218" marT="15109" marB="15109" anchor="ctr"/>
                </a:tc>
                <a:tc>
                  <a:txBody>
                    <a:bodyPr/>
                    <a:lstStyle/>
                    <a:p>
                      <a:pPr algn="ctr"/>
                      <a:r>
                        <a:rPr lang="tr-TR" sz="1000">
                          <a:effectLst/>
                        </a:rPr>
                        <a:t>1368767.630</a:t>
                      </a:r>
                    </a:p>
                  </a:txBody>
                  <a:tcPr marL="30218" marR="30218" marT="15109" marB="15109" anchor="ctr"/>
                </a:tc>
                <a:tc>
                  <a:txBody>
                    <a:bodyPr/>
                    <a:lstStyle/>
                    <a:p>
                      <a:pPr algn="ctr"/>
                      <a:r>
                        <a:rPr lang="tr-TR" sz="1000">
                          <a:effectLst/>
                        </a:rPr>
                        <a:t>15000000</a:t>
                      </a:r>
                    </a:p>
                  </a:txBody>
                  <a:tcPr marL="30218" marR="30218" marT="15109" marB="15109" anchor="ctr"/>
                </a:tc>
                <a:extLst>
                  <a:ext uri="{0D108BD9-81ED-4DB2-BD59-A6C34878D82A}">
                    <a16:rowId xmlns:a16="http://schemas.microsoft.com/office/drawing/2014/main" val="2807587144"/>
                  </a:ext>
                </a:extLst>
              </a:tr>
              <a:tr h="135861">
                <a:tc>
                  <a:txBody>
                    <a:bodyPr/>
                    <a:lstStyle/>
                    <a:p>
                      <a:pPr algn="ctr" fontAlgn="ctr"/>
                      <a:r>
                        <a:rPr lang="tr-TR" sz="1000" b="1">
                          <a:effectLst/>
                        </a:rPr>
                        <a:t>Pendik</a:t>
                      </a:r>
                    </a:p>
                  </a:txBody>
                  <a:tcPr marL="30218" marR="30218" marT="15109" marB="15109" anchor="ctr"/>
                </a:tc>
                <a:tc>
                  <a:txBody>
                    <a:bodyPr/>
                    <a:lstStyle/>
                    <a:p>
                      <a:pPr algn="ctr"/>
                      <a:r>
                        <a:rPr lang="tr-TR" sz="1000" dirty="0">
                          <a:effectLst/>
                        </a:rPr>
                        <a:t>245</a:t>
                      </a:r>
                    </a:p>
                  </a:txBody>
                  <a:tcPr marL="30218" marR="30218" marT="15109" marB="15109" anchor="ctr"/>
                </a:tc>
                <a:tc>
                  <a:txBody>
                    <a:bodyPr/>
                    <a:lstStyle/>
                    <a:p>
                      <a:pPr algn="ctr"/>
                      <a:r>
                        <a:rPr lang="tr-TR" sz="1000">
                          <a:effectLst/>
                        </a:rPr>
                        <a:t>413597.202</a:t>
                      </a:r>
                    </a:p>
                  </a:txBody>
                  <a:tcPr marL="30218" marR="30218" marT="15109" marB="15109" anchor="ctr"/>
                </a:tc>
                <a:tc>
                  <a:txBody>
                    <a:bodyPr/>
                    <a:lstStyle/>
                    <a:p>
                      <a:pPr algn="ctr"/>
                      <a:r>
                        <a:rPr lang="tr-TR" sz="1000">
                          <a:effectLst/>
                        </a:rPr>
                        <a:t>13750000</a:t>
                      </a:r>
                    </a:p>
                  </a:txBody>
                  <a:tcPr marL="30218" marR="30218" marT="15109" marB="15109" anchor="ctr"/>
                </a:tc>
                <a:extLst>
                  <a:ext uri="{0D108BD9-81ED-4DB2-BD59-A6C34878D82A}">
                    <a16:rowId xmlns:a16="http://schemas.microsoft.com/office/drawing/2014/main" val="1767858073"/>
                  </a:ext>
                </a:extLst>
              </a:tr>
              <a:tr h="135861">
                <a:tc>
                  <a:txBody>
                    <a:bodyPr/>
                    <a:lstStyle/>
                    <a:p>
                      <a:pPr algn="ctr" fontAlgn="ctr"/>
                      <a:r>
                        <a:rPr lang="tr-TR" sz="1000" b="1">
                          <a:effectLst/>
                        </a:rPr>
                        <a:t>Karşıyaka</a:t>
                      </a:r>
                    </a:p>
                  </a:txBody>
                  <a:tcPr marL="30218" marR="30218" marT="15109" marB="15109" anchor="ctr"/>
                </a:tc>
                <a:tc>
                  <a:txBody>
                    <a:bodyPr/>
                    <a:lstStyle/>
                    <a:p>
                      <a:pPr algn="ctr"/>
                      <a:r>
                        <a:rPr lang="tr-TR" sz="1000">
                          <a:effectLst/>
                        </a:rPr>
                        <a:t>695</a:t>
                      </a:r>
                    </a:p>
                  </a:txBody>
                  <a:tcPr marL="30218" marR="30218" marT="15109" marB="15109" anchor="ctr"/>
                </a:tc>
                <a:tc>
                  <a:txBody>
                    <a:bodyPr/>
                    <a:lstStyle/>
                    <a:p>
                      <a:pPr algn="ctr"/>
                      <a:r>
                        <a:rPr lang="tr-TR" sz="1000">
                          <a:effectLst/>
                        </a:rPr>
                        <a:t>590258.362</a:t>
                      </a:r>
                    </a:p>
                  </a:txBody>
                  <a:tcPr marL="30218" marR="30218" marT="15109" marB="15109" anchor="ctr"/>
                </a:tc>
                <a:tc>
                  <a:txBody>
                    <a:bodyPr/>
                    <a:lstStyle/>
                    <a:p>
                      <a:pPr algn="ctr"/>
                      <a:r>
                        <a:rPr lang="tr-TR" sz="1000">
                          <a:effectLst/>
                        </a:rPr>
                        <a:t>12900000</a:t>
                      </a:r>
                    </a:p>
                  </a:txBody>
                  <a:tcPr marL="30218" marR="30218" marT="15109" marB="15109" anchor="ctr"/>
                </a:tc>
                <a:extLst>
                  <a:ext uri="{0D108BD9-81ED-4DB2-BD59-A6C34878D82A}">
                    <a16:rowId xmlns:a16="http://schemas.microsoft.com/office/drawing/2014/main" val="3315413302"/>
                  </a:ext>
                </a:extLst>
              </a:tr>
              <a:tr h="135861">
                <a:tc>
                  <a:txBody>
                    <a:bodyPr/>
                    <a:lstStyle/>
                    <a:p>
                      <a:pPr algn="ctr" fontAlgn="ctr"/>
                      <a:r>
                        <a:rPr lang="tr-TR" sz="1000" b="1">
                          <a:effectLst/>
                        </a:rPr>
                        <a:t>Bornova</a:t>
                      </a:r>
                    </a:p>
                  </a:txBody>
                  <a:tcPr marL="30218" marR="30218" marT="15109" marB="15109" anchor="ctr"/>
                </a:tc>
                <a:tc>
                  <a:txBody>
                    <a:bodyPr/>
                    <a:lstStyle/>
                    <a:p>
                      <a:pPr algn="ctr"/>
                      <a:r>
                        <a:rPr lang="tr-TR" sz="1000" dirty="0">
                          <a:effectLst/>
                        </a:rPr>
                        <a:t>4000</a:t>
                      </a:r>
                    </a:p>
                  </a:txBody>
                  <a:tcPr marL="30218" marR="30218" marT="15109" marB="15109" anchor="ctr"/>
                </a:tc>
                <a:tc>
                  <a:txBody>
                    <a:bodyPr/>
                    <a:lstStyle/>
                    <a:p>
                      <a:pPr algn="ctr"/>
                      <a:r>
                        <a:rPr lang="tr-TR" sz="1000" dirty="0">
                          <a:effectLst/>
                        </a:rPr>
                        <a:t>643798.710</a:t>
                      </a:r>
                    </a:p>
                  </a:txBody>
                  <a:tcPr marL="30218" marR="30218" marT="15109" marB="15109" anchor="ctr"/>
                </a:tc>
                <a:tc>
                  <a:txBody>
                    <a:bodyPr/>
                    <a:lstStyle/>
                    <a:p>
                      <a:pPr algn="ctr"/>
                      <a:r>
                        <a:rPr lang="tr-TR" sz="1000">
                          <a:effectLst/>
                        </a:rPr>
                        <a:t>12000000</a:t>
                      </a:r>
                    </a:p>
                  </a:txBody>
                  <a:tcPr marL="30218" marR="30218" marT="15109" marB="15109" anchor="ctr"/>
                </a:tc>
                <a:extLst>
                  <a:ext uri="{0D108BD9-81ED-4DB2-BD59-A6C34878D82A}">
                    <a16:rowId xmlns:a16="http://schemas.microsoft.com/office/drawing/2014/main" val="3990358849"/>
                  </a:ext>
                </a:extLst>
              </a:tr>
              <a:tr h="135861">
                <a:tc>
                  <a:txBody>
                    <a:bodyPr/>
                    <a:lstStyle/>
                    <a:p>
                      <a:pPr algn="ctr" fontAlgn="ctr"/>
                      <a:r>
                        <a:rPr lang="tr-TR" sz="1000" b="1">
                          <a:effectLst/>
                        </a:rPr>
                        <a:t>Torbalı</a:t>
                      </a:r>
                    </a:p>
                  </a:txBody>
                  <a:tcPr marL="30218" marR="30218" marT="15109" marB="15109" anchor="ctr"/>
                </a:tc>
                <a:tc>
                  <a:txBody>
                    <a:bodyPr/>
                    <a:lstStyle/>
                    <a:p>
                      <a:pPr algn="ctr"/>
                      <a:r>
                        <a:rPr lang="tr-TR" sz="1000" dirty="0">
                          <a:effectLst/>
                        </a:rPr>
                        <a:t>172</a:t>
                      </a:r>
                    </a:p>
                  </a:txBody>
                  <a:tcPr marL="30218" marR="30218" marT="15109" marB="15109" anchor="ctr"/>
                </a:tc>
                <a:tc>
                  <a:txBody>
                    <a:bodyPr/>
                    <a:lstStyle/>
                    <a:p>
                      <a:pPr algn="ctr"/>
                      <a:r>
                        <a:rPr lang="tr-TR" sz="1000">
                          <a:effectLst/>
                        </a:rPr>
                        <a:t>270897.982</a:t>
                      </a:r>
                    </a:p>
                  </a:txBody>
                  <a:tcPr marL="30218" marR="30218" marT="15109" marB="15109" anchor="ctr"/>
                </a:tc>
                <a:tc>
                  <a:txBody>
                    <a:bodyPr/>
                    <a:lstStyle/>
                    <a:p>
                      <a:pPr algn="ctr"/>
                      <a:r>
                        <a:rPr lang="tr-TR" sz="1000">
                          <a:effectLst/>
                        </a:rPr>
                        <a:t>11900000</a:t>
                      </a:r>
                    </a:p>
                  </a:txBody>
                  <a:tcPr marL="30218" marR="30218" marT="15109" marB="15109" anchor="ctr"/>
                </a:tc>
                <a:extLst>
                  <a:ext uri="{0D108BD9-81ED-4DB2-BD59-A6C34878D82A}">
                    <a16:rowId xmlns:a16="http://schemas.microsoft.com/office/drawing/2014/main" val="104404226"/>
                  </a:ext>
                </a:extLst>
              </a:tr>
              <a:tr h="135861">
                <a:tc>
                  <a:txBody>
                    <a:bodyPr/>
                    <a:lstStyle/>
                    <a:p>
                      <a:pPr algn="ctr" fontAlgn="ctr"/>
                      <a:r>
                        <a:rPr lang="tr-TR" sz="1000" b="1">
                          <a:effectLst/>
                        </a:rPr>
                        <a:t>Seferihisar</a:t>
                      </a:r>
                    </a:p>
                  </a:txBody>
                  <a:tcPr marL="30218" marR="30218" marT="15109" marB="15109" anchor="ctr"/>
                </a:tc>
                <a:tc>
                  <a:txBody>
                    <a:bodyPr/>
                    <a:lstStyle/>
                    <a:p>
                      <a:pPr algn="ctr"/>
                      <a:r>
                        <a:rPr lang="tr-TR" sz="1000" dirty="0">
                          <a:effectLst/>
                        </a:rPr>
                        <a:t>1200</a:t>
                      </a:r>
                    </a:p>
                  </a:txBody>
                  <a:tcPr marL="30218" marR="30218" marT="15109" marB="15109" anchor="ctr"/>
                </a:tc>
                <a:tc>
                  <a:txBody>
                    <a:bodyPr/>
                    <a:lstStyle/>
                    <a:p>
                      <a:pPr algn="ctr"/>
                      <a:r>
                        <a:rPr lang="tr-TR" sz="1000">
                          <a:effectLst/>
                        </a:rPr>
                        <a:t>482154.725</a:t>
                      </a:r>
                    </a:p>
                  </a:txBody>
                  <a:tcPr marL="30218" marR="30218" marT="15109" marB="15109" anchor="ctr"/>
                </a:tc>
                <a:tc>
                  <a:txBody>
                    <a:bodyPr/>
                    <a:lstStyle/>
                    <a:p>
                      <a:pPr algn="ctr"/>
                      <a:r>
                        <a:rPr lang="tr-TR" sz="1000">
                          <a:effectLst/>
                        </a:rPr>
                        <a:t>11650000</a:t>
                      </a:r>
                    </a:p>
                  </a:txBody>
                  <a:tcPr marL="30218" marR="30218" marT="15109" marB="15109" anchor="ctr"/>
                </a:tc>
                <a:extLst>
                  <a:ext uri="{0D108BD9-81ED-4DB2-BD59-A6C34878D82A}">
                    <a16:rowId xmlns:a16="http://schemas.microsoft.com/office/drawing/2014/main" val="1669107538"/>
                  </a:ext>
                </a:extLst>
              </a:tr>
              <a:tr h="135861">
                <a:tc>
                  <a:txBody>
                    <a:bodyPr/>
                    <a:lstStyle/>
                    <a:p>
                      <a:pPr algn="ctr" fontAlgn="ctr"/>
                      <a:r>
                        <a:rPr lang="tr-TR" sz="1000" b="1">
                          <a:effectLst/>
                        </a:rPr>
                        <a:t>Selçuk</a:t>
                      </a:r>
                    </a:p>
                  </a:txBody>
                  <a:tcPr marL="30218" marR="30218" marT="15109" marB="15109" anchor="ctr"/>
                </a:tc>
                <a:tc>
                  <a:txBody>
                    <a:bodyPr/>
                    <a:lstStyle/>
                    <a:p>
                      <a:pPr algn="ctr"/>
                      <a:r>
                        <a:rPr lang="tr-TR" sz="1000">
                          <a:effectLst/>
                        </a:rPr>
                        <a:t>121600</a:t>
                      </a:r>
                    </a:p>
                  </a:txBody>
                  <a:tcPr marL="30218" marR="30218" marT="15109" marB="15109" anchor="ctr"/>
                </a:tc>
                <a:tc>
                  <a:txBody>
                    <a:bodyPr/>
                    <a:lstStyle/>
                    <a:p>
                      <a:pPr algn="ctr"/>
                      <a:r>
                        <a:rPr lang="tr-TR" sz="1000">
                          <a:effectLst/>
                        </a:rPr>
                        <a:t>425911.027</a:t>
                      </a:r>
                    </a:p>
                  </a:txBody>
                  <a:tcPr marL="30218" marR="30218" marT="15109" marB="15109" anchor="ctr"/>
                </a:tc>
                <a:tc>
                  <a:txBody>
                    <a:bodyPr/>
                    <a:lstStyle/>
                    <a:p>
                      <a:pPr algn="ctr"/>
                      <a:r>
                        <a:rPr lang="tr-TR" sz="1000">
                          <a:effectLst/>
                        </a:rPr>
                        <a:t>7500000</a:t>
                      </a:r>
                    </a:p>
                  </a:txBody>
                  <a:tcPr marL="30218" marR="30218" marT="15109" marB="15109" anchor="ctr"/>
                </a:tc>
                <a:extLst>
                  <a:ext uri="{0D108BD9-81ED-4DB2-BD59-A6C34878D82A}">
                    <a16:rowId xmlns:a16="http://schemas.microsoft.com/office/drawing/2014/main" val="3048485630"/>
                  </a:ext>
                </a:extLst>
              </a:tr>
              <a:tr h="135861">
                <a:tc>
                  <a:txBody>
                    <a:bodyPr/>
                    <a:lstStyle/>
                    <a:p>
                      <a:pPr algn="ctr" fontAlgn="ctr"/>
                      <a:r>
                        <a:rPr lang="tr-TR" sz="1000" b="1">
                          <a:effectLst/>
                        </a:rPr>
                        <a:t>Karaburun</a:t>
                      </a:r>
                    </a:p>
                  </a:txBody>
                  <a:tcPr marL="30218" marR="30218" marT="15109" marB="15109" anchor="ctr"/>
                </a:tc>
                <a:tc>
                  <a:txBody>
                    <a:bodyPr/>
                    <a:lstStyle/>
                    <a:p>
                      <a:pPr algn="ctr"/>
                      <a:r>
                        <a:rPr lang="tr-TR" sz="1000">
                          <a:effectLst/>
                        </a:rPr>
                        <a:t>31500</a:t>
                      </a:r>
                    </a:p>
                  </a:txBody>
                  <a:tcPr marL="30218" marR="30218" marT="15109" marB="15109" anchor="ctr"/>
                </a:tc>
                <a:tc>
                  <a:txBody>
                    <a:bodyPr/>
                    <a:lstStyle/>
                    <a:p>
                      <a:pPr algn="ctr"/>
                      <a:r>
                        <a:rPr lang="tr-TR" sz="1000">
                          <a:effectLst/>
                        </a:rPr>
                        <a:t>815312.919</a:t>
                      </a:r>
                    </a:p>
                  </a:txBody>
                  <a:tcPr marL="30218" marR="30218" marT="15109" marB="15109" anchor="ctr"/>
                </a:tc>
                <a:tc>
                  <a:txBody>
                    <a:bodyPr/>
                    <a:lstStyle/>
                    <a:p>
                      <a:pPr algn="ctr"/>
                      <a:r>
                        <a:rPr lang="tr-TR" sz="1000">
                          <a:effectLst/>
                        </a:rPr>
                        <a:t>7500000</a:t>
                      </a:r>
                    </a:p>
                  </a:txBody>
                  <a:tcPr marL="30218" marR="30218" marT="15109" marB="15109" anchor="ctr"/>
                </a:tc>
                <a:extLst>
                  <a:ext uri="{0D108BD9-81ED-4DB2-BD59-A6C34878D82A}">
                    <a16:rowId xmlns:a16="http://schemas.microsoft.com/office/drawing/2014/main" val="2633068022"/>
                  </a:ext>
                </a:extLst>
              </a:tr>
              <a:tr h="135861">
                <a:tc>
                  <a:txBody>
                    <a:bodyPr/>
                    <a:lstStyle/>
                    <a:p>
                      <a:pPr algn="ctr" fontAlgn="ctr"/>
                      <a:r>
                        <a:rPr lang="tr-TR" sz="1000" b="1">
                          <a:effectLst/>
                        </a:rPr>
                        <a:t>Bayraklı</a:t>
                      </a:r>
                    </a:p>
                  </a:txBody>
                  <a:tcPr marL="30218" marR="30218" marT="15109" marB="15109" anchor="ctr"/>
                </a:tc>
                <a:tc>
                  <a:txBody>
                    <a:bodyPr/>
                    <a:lstStyle/>
                    <a:p>
                      <a:pPr algn="ctr"/>
                      <a:r>
                        <a:rPr lang="tr-TR" sz="1000">
                          <a:effectLst/>
                        </a:rPr>
                        <a:t>80000</a:t>
                      </a:r>
                    </a:p>
                  </a:txBody>
                  <a:tcPr marL="30218" marR="30218" marT="15109" marB="15109" anchor="ctr"/>
                </a:tc>
                <a:tc>
                  <a:txBody>
                    <a:bodyPr/>
                    <a:lstStyle/>
                    <a:p>
                      <a:pPr algn="ctr"/>
                      <a:r>
                        <a:rPr lang="tr-TR" sz="1000">
                          <a:effectLst/>
                        </a:rPr>
                        <a:t>521832.476</a:t>
                      </a:r>
                    </a:p>
                  </a:txBody>
                  <a:tcPr marL="30218" marR="30218" marT="15109" marB="15109" anchor="ctr"/>
                </a:tc>
                <a:tc>
                  <a:txBody>
                    <a:bodyPr/>
                    <a:lstStyle/>
                    <a:p>
                      <a:pPr algn="ctr"/>
                      <a:r>
                        <a:rPr lang="tr-TR" sz="1000">
                          <a:effectLst/>
                        </a:rPr>
                        <a:t>7000000</a:t>
                      </a:r>
                    </a:p>
                  </a:txBody>
                  <a:tcPr marL="30218" marR="30218" marT="15109" marB="15109" anchor="ctr"/>
                </a:tc>
                <a:extLst>
                  <a:ext uri="{0D108BD9-81ED-4DB2-BD59-A6C34878D82A}">
                    <a16:rowId xmlns:a16="http://schemas.microsoft.com/office/drawing/2014/main" val="1536117821"/>
                  </a:ext>
                </a:extLst>
              </a:tr>
              <a:tr h="135861">
                <a:tc>
                  <a:txBody>
                    <a:bodyPr/>
                    <a:lstStyle/>
                    <a:p>
                      <a:pPr algn="ctr" fontAlgn="ctr"/>
                      <a:r>
                        <a:rPr lang="tr-TR" sz="1000" b="1">
                          <a:effectLst/>
                        </a:rPr>
                        <a:t>Kemalpaşa</a:t>
                      </a:r>
                    </a:p>
                  </a:txBody>
                  <a:tcPr marL="30218" marR="30218" marT="15109" marB="15109" anchor="ctr"/>
                </a:tc>
                <a:tc>
                  <a:txBody>
                    <a:bodyPr/>
                    <a:lstStyle/>
                    <a:p>
                      <a:pPr algn="ctr"/>
                      <a:r>
                        <a:rPr lang="tr-TR" sz="1000" dirty="0">
                          <a:effectLst/>
                        </a:rPr>
                        <a:t>185</a:t>
                      </a:r>
                    </a:p>
                  </a:txBody>
                  <a:tcPr marL="30218" marR="30218" marT="15109" marB="15109" anchor="ctr"/>
                </a:tc>
                <a:tc>
                  <a:txBody>
                    <a:bodyPr/>
                    <a:lstStyle/>
                    <a:p>
                      <a:pPr algn="ctr"/>
                      <a:r>
                        <a:rPr lang="tr-TR" sz="1000">
                          <a:effectLst/>
                        </a:rPr>
                        <a:t>529205.420</a:t>
                      </a:r>
                    </a:p>
                  </a:txBody>
                  <a:tcPr marL="30218" marR="30218" marT="15109" marB="15109" anchor="ctr"/>
                </a:tc>
                <a:tc>
                  <a:txBody>
                    <a:bodyPr/>
                    <a:lstStyle/>
                    <a:p>
                      <a:pPr algn="ctr"/>
                      <a:r>
                        <a:rPr lang="tr-TR" sz="1000">
                          <a:effectLst/>
                        </a:rPr>
                        <a:t>7000000</a:t>
                      </a:r>
                    </a:p>
                  </a:txBody>
                  <a:tcPr marL="30218" marR="30218" marT="15109" marB="15109" anchor="ctr"/>
                </a:tc>
                <a:extLst>
                  <a:ext uri="{0D108BD9-81ED-4DB2-BD59-A6C34878D82A}">
                    <a16:rowId xmlns:a16="http://schemas.microsoft.com/office/drawing/2014/main" val="677184305"/>
                  </a:ext>
                </a:extLst>
              </a:tr>
              <a:tr h="135861">
                <a:tc>
                  <a:txBody>
                    <a:bodyPr/>
                    <a:lstStyle/>
                    <a:p>
                      <a:pPr algn="ctr" fontAlgn="ctr"/>
                      <a:r>
                        <a:rPr lang="tr-TR" sz="1000" b="1">
                          <a:effectLst/>
                        </a:rPr>
                        <a:t>Aliağa</a:t>
                      </a:r>
                    </a:p>
                  </a:txBody>
                  <a:tcPr marL="30218" marR="30218" marT="15109" marB="15109" anchor="ctr"/>
                </a:tc>
                <a:tc>
                  <a:txBody>
                    <a:bodyPr/>
                    <a:lstStyle/>
                    <a:p>
                      <a:pPr algn="ctr"/>
                      <a:r>
                        <a:rPr lang="tr-TR" sz="1000" dirty="0">
                          <a:effectLst/>
                        </a:rPr>
                        <a:t>1750</a:t>
                      </a:r>
                    </a:p>
                  </a:txBody>
                  <a:tcPr marL="30218" marR="30218" marT="15109" marB="15109" anchor="ctr"/>
                </a:tc>
                <a:tc>
                  <a:txBody>
                    <a:bodyPr/>
                    <a:lstStyle/>
                    <a:p>
                      <a:pPr algn="ctr"/>
                      <a:r>
                        <a:rPr lang="tr-TR" sz="1000">
                          <a:effectLst/>
                        </a:rPr>
                        <a:t>515375.472</a:t>
                      </a:r>
                    </a:p>
                  </a:txBody>
                  <a:tcPr marL="30218" marR="30218" marT="15109" marB="15109" anchor="ctr"/>
                </a:tc>
                <a:tc>
                  <a:txBody>
                    <a:bodyPr/>
                    <a:lstStyle/>
                    <a:p>
                      <a:pPr algn="ctr"/>
                      <a:r>
                        <a:rPr lang="tr-TR" sz="1000">
                          <a:effectLst/>
                        </a:rPr>
                        <a:t>6500000</a:t>
                      </a:r>
                    </a:p>
                  </a:txBody>
                  <a:tcPr marL="30218" marR="30218" marT="15109" marB="15109" anchor="ctr"/>
                </a:tc>
                <a:extLst>
                  <a:ext uri="{0D108BD9-81ED-4DB2-BD59-A6C34878D82A}">
                    <a16:rowId xmlns:a16="http://schemas.microsoft.com/office/drawing/2014/main" val="1068436247"/>
                  </a:ext>
                </a:extLst>
              </a:tr>
              <a:tr h="135861">
                <a:tc>
                  <a:txBody>
                    <a:bodyPr/>
                    <a:lstStyle/>
                    <a:p>
                      <a:pPr algn="ctr" fontAlgn="ctr"/>
                      <a:r>
                        <a:rPr lang="tr-TR" sz="1000" b="1">
                          <a:effectLst/>
                        </a:rPr>
                        <a:t>Dikili</a:t>
                      </a:r>
                    </a:p>
                  </a:txBody>
                  <a:tcPr marL="30218" marR="30218" marT="15109" marB="15109" anchor="ctr"/>
                </a:tc>
                <a:tc>
                  <a:txBody>
                    <a:bodyPr/>
                    <a:lstStyle/>
                    <a:p>
                      <a:pPr algn="ctr"/>
                      <a:r>
                        <a:rPr lang="tr-TR" sz="1000">
                          <a:effectLst/>
                        </a:rPr>
                        <a:t>38000</a:t>
                      </a:r>
                    </a:p>
                  </a:txBody>
                  <a:tcPr marL="30218" marR="30218" marT="15109" marB="15109" anchor="ctr"/>
                </a:tc>
                <a:tc>
                  <a:txBody>
                    <a:bodyPr/>
                    <a:lstStyle/>
                    <a:p>
                      <a:pPr algn="ctr"/>
                      <a:r>
                        <a:rPr lang="tr-TR" sz="1000">
                          <a:effectLst/>
                        </a:rPr>
                        <a:t>494908.213</a:t>
                      </a:r>
                    </a:p>
                  </a:txBody>
                  <a:tcPr marL="30218" marR="30218" marT="15109" marB="15109" anchor="ctr"/>
                </a:tc>
                <a:tc>
                  <a:txBody>
                    <a:bodyPr/>
                    <a:lstStyle/>
                    <a:p>
                      <a:pPr algn="ctr"/>
                      <a:r>
                        <a:rPr lang="tr-TR" sz="1000">
                          <a:effectLst/>
                        </a:rPr>
                        <a:t>6500000</a:t>
                      </a:r>
                    </a:p>
                  </a:txBody>
                  <a:tcPr marL="30218" marR="30218" marT="15109" marB="15109" anchor="ctr"/>
                </a:tc>
                <a:extLst>
                  <a:ext uri="{0D108BD9-81ED-4DB2-BD59-A6C34878D82A}">
                    <a16:rowId xmlns:a16="http://schemas.microsoft.com/office/drawing/2014/main" val="1832888267"/>
                  </a:ext>
                </a:extLst>
              </a:tr>
              <a:tr h="135861">
                <a:tc>
                  <a:txBody>
                    <a:bodyPr/>
                    <a:lstStyle/>
                    <a:p>
                      <a:pPr algn="ctr" fontAlgn="ctr"/>
                      <a:r>
                        <a:rPr lang="tr-TR" sz="1000" b="1">
                          <a:effectLst/>
                        </a:rPr>
                        <a:t>Çiğli</a:t>
                      </a:r>
                    </a:p>
                  </a:txBody>
                  <a:tcPr marL="30218" marR="30218" marT="15109" marB="15109" anchor="ctr"/>
                </a:tc>
                <a:tc>
                  <a:txBody>
                    <a:bodyPr/>
                    <a:lstStyle/>
                    <a:p>
                      <a:pPr algn="ctr"/>
                      <a:r>
                        <a:rPr lang="tr-TR" sz="1000" dirty="0">
                          <a:effectLst/>
                        </a:rPr>
                        <a:t>1050</a:t>
                      </a:r>
                    </a:p>
                  </a:txBody>
                  <a:tcPr marL="30218" marR="30218" marT="15109" marB="15109" anchor="ctr"/>
                </a:tc>
                <a:tc>
                  <a:txBody>
                    <a:bodyPr/>
                    <a:lstStyle/>
                    <a:p>
                      <a:pPr algn="ctr"/>
                      <a:r>
                        <a:rPr lang="tr-TR" sz="1000">
                          <a:effectLst/>
                        </a:rPr>
                        <a:t>367468.614</a:t>
                      </a:r>
                    </a:p>
                  </a:txBody>
                  <a:tcPr marL="30218" marR="30218" marT="15109" marB="15109" anchor="ctr"/>
                </a:tc>
                <a:tc>
                  <a:txBody>
                    <a:bodyPr/>
                    <a:lstStyle/>
                    <a:p>
                      <a:pPr algn="ctr"/>
                      <a:r>
                        <a:rPr lang="tr-TR" sz="1000">
                          <a:effectLst/>
                        </a:rPr>
                        <a:t>5200000</a:t>
                      </a:r>
                    </a:p>
                  </a:txBody>
                  <a:tcPr marL="30218" marR="30218" marT="15109" marB="15109" anchor="ctr"/>
                </a:tc>
                <a:extLst>
                  <a:ext uri="{0D108BD9-81ED-4DB2-BD59-A6C34878D82A}">
                    <a16:rowId xmlns:a16="http://schemas.microsoft.com/office/drawing/2014/main" val="4159448767"/>
                  </a:ext>
                </a:extLst>
              </a:tr>
              <a:tr h="135861">
                <a:tc>
                  <a:txBody>
                    <a:bodyPr/>
                    <a:lstStyle/>
                    <a:p>
                      <a:pPr algn="ctr" fontAlgn="ctr"/>
                      <a:r>
                        <a:rPr lang="tr-TR" sz="1000" b="1">
                          <a:effectLst/>
                        </a:rPr>
                        <a:t>Menemen</a:t>
                      </a:r>
                    </a:p>
                  </a:txBody>
                  <a:tcPr marL="30218" marR="30218" marT="15109" marB="15109" anchor="ctr"/>
                </a:tc>
                <a:tc>
                  <a:txBody>
                    <a:bodyPr/>
                    <a:lstStyle/>
                    <a:p>
                      <a:pPr algn="ctr"/>
                      <a:r>
                        <a:rPr lang="tr-TR" sz="1000">
                          <a:effectLst/>
                        </a:rPr>
                        <a:t>50000</a:t>
                      </a:r>
                    </a:p>
                  </a:txBody>
                  <a:tcPr marL="30218" marR="30218" marT="15109" marB="15109" anchor="ctr"/>
                </a:tc>
                <a:tc>
                  <a:txBody>
                    <a:bodyPr/>
                    <a:lstStyle/>
                    <a:p>
                      <a:pPr algn="ctr"/>
                      <a:r>
                        <a:rPr lang="tr-TR" sz="1000">
                          <a:effectLst/>
                        </a:rPr>
                        <a:t>333310.351</a:t>
                      </a:r>
                    </a:p>
                  </a:txBody>
                  <a:tcPr marL="30218" marR="30218" marT="15109" marB="15109" anchor="ctr"/>
                </a:tc>
                <a:tc>
                  <a:txBody>
                    <a:bodyPr/>
                    <a:lstStyle/>
                    <a:p>
                      <a:pPr algn="ctr"/>
                      <a:r>
                        <a:rPr lang="tr-TR" sz="1000">
                          <a:effectLst/>
                        </a:rPr>
                        <a:t>5100000</a:t>
                      </a:r>
                    </a:p>
                  </a:txBody>
                  <a:tcPr marL="30218" marR="30218" marT="15109" marB="15109" anchor="ctr"/>
                </a:tc>
                <a:extLst>
                  <a:ext uri="{0D108BD9-81ED-4DB2-BD59-A6C34878D82A}">
                    <a16:rowId xmlns:a16="http://schemas.microsoft.com/office/drawing/2014/main" val="3469262706"/>
                  </a:ext>
                </a:extLst>
              </a:tr>
              <a:tr h="135861">
                <a:tc>
                  <a:txBody>
                    <a:bodyPr/>
                    <a:lstStyle/>
                    <a:p>
                      <a:pPr algn="ctr" fontAlgn="ctr"/>
                      <a:r>
                        <a:rPr lang="tr-TR" sz="1000" b="1">
                          <a:effectLst/>
                        </a:rPr>
                        <a:t>Foça</a:t>
                      </a:r>
                    </a:p>
                  </a:txBody>
                  <a:tcPr marL="30218" marR="30218" marT="15109" marB="15109" anchor="ctr"/>
                </a:tc>
                <a:tc>
                  <a:txBody>
                    <a:bodyPr/>
                    <a:lstStyle/>
                    <a:p>
                      <a:pPr algn="ctr"/>
                      <a:r>
                        <a:rPr lang="tr-TR" sz="1000">
                          <a:effectLst/>
                        </a:rPr>
                        <a:t>20000</a:t>
                      </a:r>
                    </a:p>
                  </a:txBody>
                  <a:tcPr marL="30218" marR="30218" marT="15109" marB="15109" anchor="ctr"/>
                </a:tc>
                <a:tc>
                  <a:txBody>
                    <a:bodyPr/>
                    <a:lstStyle/>
                    <a:p>
                      <a:pPr algn="ctr"/>
                      <a:r>
                        <a:rPr lang="tr-TR" sz="1000">
                          <a:effectLst/>
                        </a:rPr>
                        <a:t>889828.125</a:t>
                      </a:r>
                    </a:p>
                  </a:txBody>
                  <a:tcPr marL="30218" marR="30218" marT="15109" marB="15109" anchor="ctr"/>
                </a:tc>
                <a:tc>
                  <a:txBody>
                    <a:bodyPr/>
                    <a:lstStyle/>
                    <a:p>
                      <a:pPr algn="ctr"/>
                      <a:r>
                        <a:rPr lang="tr-TR" sz="1000">
                          <a:effectLst/>
                        </a:rPr>
                        <a:t>5000000</a:t>
                      </a:r>
                    </a:p>
                  </a:txBody>
                  <a:tcPr marL="30218" marR="30218" marT="15109" marB="15109" anchor="ctr"/>
                </a:tc>
                <a:extLst>
                  <a:ext uri="{0D108BD9-81ED-4DB2-BD59-A6C34878D82A}">
                    <a16:rowId xmlns:a16="http://schemas.microsoft.com/office/drawing/2014/main" val="2636941262"/>
                  </a:ext>
                </a:extLst>
              </a:tr>
              <a:tr h="135861">
                <a:tc>
                  <a:txBody>
                    <a:bodyPr/>
                    <a:lstStyle/>
                    <a:p>
                      <a:pPr algn="ctr" fontAlgn="ctr"/>
                      <a:r>
                        <a:rPr lang="tr-TR" sz="1000" b="1">
                          <a:effectLst/>
                        </a:rPr>
                        <a:t>Konak</a:t>
                      </a:r>
                    </a:p>
                  </a:txBody>
                  <a:tcPr marL="30218" marR="30218" marT="15109" marB="15109" anchor="ctr"/>
                </a:tc>
                <a:tc>
                  <a:txBody>
                    <a:bodyPr/>
                    <a:lstStyle/>
                    <a:p>
                      <a:pPr algn="ctr"/>
                      <a:r>
                        <a:rPr lang="tr-TR" sz="1000" dirty="0">
                          <a:effectLst/>
                        </a:rPr>
                        <a:t>1200</a:t>
                      </a:r>
                    </a:p>
                  </a:txBody>
                  <a:tcPr marL="30218" marR="30218" marT="15109" marB="15109" anchor="ctr"/>
                </a:tc>
                <a:tc>
                  <a:txBody>
                    <a:bodyPr/>
                    <a:lstStyle/>
                    <a:p>
                      <a:pPr algn="ctr"/>
                      <a:r>
                        <a:rPr lang="tr-TR" sz="1000">
                          <a:effectLst/>
                        </a:rPr>
                        <a:t>453751.059</a:t>
                      </a:r>
                    </a:p>
                  </a:txBody>
                  <a:tcPr marL="30218" marR="30218" marT="15109" marB="15109" anchor="ctr"/>
                </a:tc>
                <a:tc>
                  <a:txBody>
                    <a:bodyPr/>
                    <a:lstStyle/>
                    <a:p>
                      <a:pPr algn="ctr"/>
                      <a:r>
                        <a:rPr lang="tr-TR" sz="1000">
                          <a:effectLst/>
                        </a:rPr>
                        <a:t>4500000</a:t>
                      </a:r>
                    </a:p>
                  </a:txBody>
                  <a:tcPr marL="30218" marR="30218" marT="15109" marB="15109" anchor="ctr"/>
                </a:tc>
                <a:extLst>
                  <a:ext uri="{0D108BD9-81ED-4DB2-BD59-A6C34878D82A}">
                    <a16:rowId xmlns:a16="http://schemas.microsoft.com/office/drawing/2014/main" val="315943075"/>
                  </a:ext>
                </a:extLst>
              </a:tr>
              <a:tr h="135861">
                <a:tc>
                  <a:txBody>
                    <a:bodyPr/>
                    <a:lstStyle/>
                    <a:p>
                      <a:pPr algn="ctr" fontAlgn="ctr"/>
                      <a:r>
                        <a:rPr lang="tr-TR" sz="1000" b="1">
                          <a:effectLst/>
                        </a:rPr>
                        <a:t>Gaziemir</a:t>
                      </a:r>
                    </a:p>
                  </a:txBody>
                  <a:tcPr marL="30218" marR="30218" marT="15109" marB="15109" anchor="ctr"/>
                </a:tc>
                <a:tc>
                  <a:txBody>
                    <a:bodyPr/>
                    <a:lstStyle/>
                    <a:p>
                      <a:pPr algn="ctr"/>
                      <a:r>
                        <a:rPr lang="tr-TR" sz="1000" dirty="0">
                          <a:effectLst/>
                        </a:rPr>
                        <a:t>1900</a:t>
                      </a:r>
                    </a:p>
                  </a:txBody>
                  <a:tcPr marL="30218" marR="30218" marT="15109" marB="15109" anchor="ctr"/>
                </a:tc>
                <a:tc>
                  <a:txBody>
                    <a:bodyPr/>
                    <a:lstStyle/>
                    <a:p>
                      <a:pPr algn="ctr"/>
                      <a:r>
                        <a:rPr lang="tr-TR" sz="1000">
                          <a:effectLst/>
                        </a:rPr>
                        <a:t>564778.775</a:t>
                      </a:r>
                    </a:p>
                  </a:txBody>
                  <a:tcPr marL="30218" marR="30218" marT="15109" marB="15109" anchor="ctr"/>
                </a:tc>
                <a:tc>
                  <a:txBody>
                    <a:bodyPr/>
                    <a:lstStyle/>
                    <a:p>
                      <a:pPr algn="ctr"/>
                      <a:r>
                        <a:rPr lang="tr-TR" sz="1000">
                          <a:effectLst/>
                        </a:rPr>
                        <a:t>4150000</a:t>
                      </a:r>
                    </a:p>
                  </a:txBody>
                  <a:tcPr marL="30218" marR="30218" marT="15109" marB="15109" anchor="ctr"/>
                </a:tc>
                <a:extLst>
                  <a:ext uri="{0D108BD9-81ED-4DB2-BD59-A6C34878D82A}">
                    <a16:rowId xmlns:a16="http://schemas.microsoft.com/office/drawing/2014/main" val="2204966041"/>
                  </a:ext>
                </a:extLst>
              </a:tr>
              <a:tr h="135861">
                <a:tc>
                  <a:txBody>
                    <a:bodyPr/>
                    <a:lstStyle/>
                    <a:p>
                      <a:pPr algn="ctr" fontAlgn="ctr"/>
                      <a:r>
                        <a:rPr lang="tr-TR" sz="1000" b="1">
                          <a:effectLst/>
                        </a:rPr>
                        <a:t>Buca</a:t>
                      </a:r>
                    </a:p>
                  </a:txBody>
                  <a:tcPr marL="30218" marR="30218" marT="15109" marB="15109" anchor="ctr"/>
                </a:tc>
                <a:tc>
                  <a:txBody>
                    <a:bodyPr/>
                    <a:lstStyle/>
                    <a:p>
                      <a:pPr algn="ctr"/>
                      <a:r>
                        <a:rPr lang="tr-TR" sz="1000" dirty="0">
                          <a:effectLst/>
                        </a:rPr>
                        <a:t>800</a:t>
                      </a:r>
                    </a:p>
                  </a:txBody>
                  <a:tcPr marL="30218" marR="30218" marT="15109" marB="15109" anchor="ctr"/>
                </a:tc>
                <a:tc>
                  <a:txBody>
                    <a:bodyPr/>
                    <a:lstStyle/>
                    <a:p>
                      <a:pPr algn="ctr"/>
                      <a:r>
                        <a:rPr lang="tr-TR" sz="1000">
                          <a:effectLst/>
                        </a:rPr>
                        <a:t>282738.816</a:t>
                      </a:r>
                    </a:p>
                  </a:txBody>
                  <a:tcPr marL="30218" marR="30218" marT="15109" marB="15109" anchor="ctr"/>
                </a:tc>
                <a:tc>
                  <a:txBody>
                    <a:bodyPr/>
                    <a:lstStyle/>
                    <a:p>
                      <a:pPr algn="ctr"/>
                      <a:r>
                        <a:rPr lang="tr-TR" sz="1000">
                          <a:effectLst/>
                        </a:rPr>
                        <a:t>3750000</a:t>
                      </a:r>
                    </a:p>
                  </a:txBody>
                  <a:tcPr marL="30218" marR="30218" marT="15109" marB="15109" anchor="ctr"/>
                </a:tc>
                <a:extLst>
                  <a:ext uri="{0D108BD9-81ED-4DB2-BD59-A6C34878D82A}">
                    <a16:rowId xmlns:a16="http://schemas.microsoft.com/office/drawing/2014/main" val="2405963053"/>
                  </a:ext>
                </a:extLst>
              </a:tr>
              <a:tr h="135861">
                <a:tc>
                  <a:txBody>
                    <a:bodyPr/>
                    <a:lstStyle/>
                    <a:p>
                      <a:pPr algn="ctr" fontAlgn="ctr"/>
                      <a:r>
                        <a:rPr lang="tr-TR" sz="1000" b="1">
                          <a:effectLst/>
                        </a:rPr>
                        <a:t>Menderes</a:t>
                      </a:r>
                    </a:p>
                  </a:txBody>
                  <a:tcPr marL="30218" marR="30218" marT="15109" marB="15109" anchor="ctr"/>
                </a:tc>
                <a:tc>
                  <a:txBody>
                    <a:bodyPr/>
                    <a:lstStyle/>
                    <a:p>
                      <a:pPr algn="ctr"/>
                      <a:r>
                        <a:rPr lang="tr-TR" sz="1000" dirty="0">
                          <a:effectLst/>
                        </a:rPr>
                        <a:t>900</a:t>
                      </a:r>
                    </a:p>
                  </a:txBody>
                  <a:tcPr marL="30218" marR="30218" marT="15109" marB="15109" anchor="ctr"/>
                </a:tc>
                <a:tc>
                  <a:txBody>
                    <a:bodyPr/>
                    <a:lstStyle/>
                    <a:p>
                      <a:pPr algn="ctr"/>
                      <a:r>
                        <a:rPr lang="tr-TR" sz="1000">
                          <a:effectLst/>
                        </a:rPr>
                        <a:t>529270.599</a:t>
                      </a:r>
                    </a:p>
                  </a:txBody>
                  <a:tcPr marL="30218" marR="30218" marT="15109" marB="15109" anchor="ctr"/>
                </a:tc>
                <a:tc>
                  <a:txBody>
                    <a:bodyPr/>
                    <a:lstStyle/>
                    <a:p>
                      <a:pPr algn="ctr"/>
                      <a:r>
                        <a:rPr lang="tr-TR" sz="1000">
                          <a:effectLst/>
                        </a:rPr>
                        <a:t>3000000</a:t>
                      </a:r>
                    </a:p>
                  </a:txBody>
                  <a:tcPr marL="30218" marR="30218" marT="15109" marB="15109" anchor="ctr"/>
                </a:tc>
                <a:extLst>
                  <a:ext uri="{0D108BD9-81ED-4DB2-BD59-A6C34878D82A}">
                    <a16:rowId xmlns:a16="http://schemas.microsoft.com/office/drawing/2014/main" val="2274705626"/>
                  </a:ext>
                </a:extLst>
              </a:tr>
              <a:tr h="135861">
                <a:tc>
                  <a:txBody>
                    <a:bodyPr/>
                    <a:lstStyle/>
                    <a:p>
                      <a:pPr algn="ctr" fontAlgn="ctr"/>
                      <a:r>
                        <a:rPr lang="tr-TR" sz="1000" b="1">
                          <a:effectLst/>
                        </a:rPr>
                        <a:t>Ödemiş</a:t>
                      </a:r>
                    </a:p>
                  </a:txBody>
                  <a:tcPr marL="30218" marR="30218" marT="15109" marB="15109" anchor="ctr"/>
                </a:tc>
                <a:tc>
                  <a:txBody>
                    <a:bodyPr/>
                    <a:lstStyle/>
                    <a:p>
                      <a:pPr algn="ctr"/>
                      <a:r>
                        <a:rPr lang="tr-TR" sz="1000" dirty="0">
                          <a:effectLst/>
                        </a:rPr>
                        <a:t>1600</a:t>
                      </a:r>
                    </a:p>
                  </a:txBody>
                  <a:tcPr marL="30218" marR="30218" marT="15109" marB="15109" anchor="ctr"/>
                </a:tc>
                <a:tc>
                  <a:txBody>
                    <a:bodyPr/>
                    <a:lstStyle/>
                    <a:p>
                      <a:pPr algn="ctr"/>
                      <a:r>
                        <a:rPr lang="tr-TR" sz="1000">
                          <a:effectLst/>
                        </a:rPr>
                        <a:t>287509.411</a:t>
                      </a:r>
                    </a:p>
                  </a:txBody>
                  <a:tcPr marL="30218" marR="30218" marT="15109" marB="15109" anchor="ctr"/>
                </a:tc>
                <a:tc>
                  <a:txBody>
                    <a:bodyPr/>
                    <a:lstStyle/>
                    <a:p>
                      <a:pPr algn="ctr"/>
                      <a:r>
                        <a:rPr lang="tr-TR" sz="1000">
                          <a:effectLst/>
                        </a:rPr>
                        <a:t>1950000</a:t>
                      </a:r>
                    </a:p>
                  </a:txBody>
                  <a:tcPr marL="30218" marR="30218" marT="15109" marB="15109" anchor="ctr"/>
                </a:tc>
                <a:extLst>
                  <a:ext uri="{0D108BD9-81ED-4DB2-BD59-A6C34878D82A}">
                    <a16:rowId xmlns:a16="http://schemas.microsoft.com/office/drawing/2014/main" val="2639340074"/>
                  </a:ext>
                </a:extLst>
              </a:tr>
              <a:tr h="135861">
                <a:tc>
                  <a:txBody>
                    <a:bodyPr/>
                    <a:lstStyle/>
                    <a:p>
                      <a:pPr algn="ctr" fontAlgn="ctr"/>
                      <a:r>
                        <a:rPr lang="tr-TR" sz="1000" b="1">
                          <a:effectLst/>
                        </a:rPr>
                        <a:t>Karabağlar</a:t>
                      </a:r>
                    </a:p>
                  </a:txBody>
                  <a:tcPr marL="30218" marR="30218" marT="15109" marB="15109" anchor="ctr"/>
                </a:tc>
                <a:tc>
                  <a:txBody>
                    <a:bodyPr/>
                    <a:lstStyle/>
                    <a:p>
                      <a:pPr algn="ctr"/>
                      <a:r>
                        <a:rPr lang="tr-TR" sz="1000" dirty="0">
                          <a:effectLst/>
                        </a:rPr>
                        <a:t>295</a:t>
                      </a:r>
                    </a:p>
                  </a:txBody>
                  <a:tcPr marL="30218" marR="30218" marT="15109" marB="15109" anchor="ctr"/>
                </a:tc>
                <a:tc>
                  <a:txBody>
                    <a:bodyPr/>
                    <a:lstStyle/>
                    <a:p>
                      <a:pPr algn="ctr"/>
                      <a:r>
                        <a:rPr lang="tr-TR" sz="1000">
                          <a:effectLst/>
                        </a:rPr>
                        <a:t>355638.573</a:t>
                      </a:r>
                    </a:p>
                  </a:txBody>
                  <a:tcPr marL="30218" marR="30218" marT="15109" marB="15109" anchor="ctr"/>
                </a:tc>
                <a:tc>
                  <a:txBody>
                    <a:bodyPr/>
                    <a:lstStyle/>
                    <a:p>
                      <a:pPr algn="ctr"/>
                      <a:r>
                        <a:rPr lang="tr-TR" sz="1000">
                          <a:effectLst/>
                        </a:rPr>
                        <a:t>1850000</a:t>
                      </a:r>
                    </a:p>
                  </a:txBody>
                  <a:tcPr marL="30218" marR="30218" marT="15109" marB="15109" anchor="ctr"/>
                </a:tc>
                <a:extLst>
                  <a:ext uri="{0D108BD9-81ED-4DB2-BD59-A6C34878D82A}">
                    <a16:rowId xmlns:a16="http://schemas.microsoft.com/office/drawing/2014/main" val="832314984"/>
                  </a:ext>
                </a:extLst>
              </a:tr>
              <a:tr h="135861">
                <a:tc>
                  <a:txBody>
                    <a:bodyPr/>
                    <a:lstStyle/>
                    <a:p>
                      <a:pPr algn="ctr" fontAlgn="ctr"/>
                      <a:r>
                        <a:rPr lang="tr-TR" sz="1000" b="1">
                          <a:effectLst/>
                        </a:rPr>
                        <a:t>Tire</a:t>
                      </a:r>
                    </a:p>
                  </a:txBody>
                  <a:tcPr marL="30218" marR="30218" marT="15109" marB="15109" anchor="ctr"/>
                </a:tc>
                <a:tc>
                  <a:txBody>
                    <a:bodyPr/>
                    <a:lstStyle/>
                    <a:p>
                      <a:pPr algn="ctr"/>
                      <a:r>
                        <a:rPr lang="tr-TR" sz="1000" dirty="0">
                          <a:effectLst/>
                        </a:rPr>
                        <a:t>1900</a:t>
                      </a:r>
                    </a:p>
                  </a:txBody>
                  <a:tcPr marL="30218" marR="30218" marT="15109" marB="15109" anchor="ctr"/>
                </a:tc>
                <a:tc>
                  <a:txBody>
                    <a:bodyPr/>
                    <a:lstStyle/>
                    <a:p>
                      <a:pPr algn="ctr"/>
                      <a:r>
                        <a:rPr lang="tr-TR" sz="1000">
                          <a:effectLst/>
                        </a:rPr>
                        <a:t>262238.298</a:t>
                      </a:r>
                    </a:p>
                  </a:txBody>
                  <a:tcPr marL="30218" marR="30218" marT="15109" marB="15109" anchor="ctr"/>
                </a:tc>
                <a:tc>
                  <a:txBody>
                    <a:bodyPr/>
                    <a:lstStyle/>
                    <a:p>
                      <a:pPr algn="ctr"/>
                      <a:r>
                        <a:rPr lang="tr-TR" sz="1000">
                          <a:effectLst/>
                        </a:rPr>
                        <a:t>1250000</a:t>
                      </a:r>
                    </a:p>
                  </a:txBody>
                  <a:tcPr marL="30218" marR="30218" marT="15109" marB="15109" anchor="ctr"/>
                </a:tc>
                <a:extLst>
                  <a:ext uri="{0D108BD9-81ED-4DB2-BD59-A6C34878D82A}">
                    <a16:rowId xmlns:a16="http://schemas.microsoft.com/office/drawing/2014/main" val="3488335040"/>
                  </a:ext>
                </a:extLst>
              </a:tr>
              <a:tr h="135861">
                <a:tc>
                  <a:txBody>
                    <a:bodyPr/>
                    <a:lstStyle/>
                    <a:p>
                      <a:pPr algn="ctr" fontAlgn="ctr"/>
                      <a:r>
                        <a:rPr lang="tr-TR" sz="1000" b="1">
                          <a:effectLst/>
                        </a:rPr>
                        <a:t>Bergama</a:t>
                      </a:r>
                    </a:p>
                  </a:txBody>
                  <a:tcPr marL="30218" marR="30218" marT="15109" marB="15109" anchor="ctr"/>
                </a:tc>
                <a:tc>
                  <a:txBody>
                    <a:bodyPr/>
                    <a:lstStyle/>
                    <a:p>
                      <a:pPr algn="ctr"/>
                      <a:r>
                        <a:rPr lang="tr-TR" sz="1000">
                          <a:effectLst/>
                        </a:rPr>
                        <a:t>28500</a:t>
                      </a:r>
                    </a:p>
                  </a:txBody>
                  <a:tcPr marL="30218" marR="30218" marT="15109" marB="15109" anchor="ctr"/>
                </a:tc>
                <a:tc>
                  <a:txBody>
                    <a:bodyPr/>
                    <a:lstStyle/>
                    <a:p>
                      <a:pPr algn="ctr"/>
                      <a:r>
                        <a:rPr lang="tr-TR" sz="1000">
                          <a:effectLst/>
                        </a:rPr>
                        <a:t>224688.048</a:t>
                      </a:r>
                    </a:p>
                  </a:txBody>
                  <a:tcPr marL="30218" marR="30218" marT="15109" marB="15109" anchor="ctr"/>
                </a:tc>
                <a:tc>
                  <a:txBody>
                    <a:bodyPr/>
                    <a:lstStyle/>
                    <a:p>
                      <a:pPr algn="ctr"/>
                      <a:r>
                        <a:rPr lang="tr-TR" sz="1000">
                          <a:effectLst/>
                        </a:rPr>
                        <a:t>850000</a:t>
                      </a:r>
                    </a:p>
                  </a:txBody>
                  <a:tcPr marL="30218" marR="30218" marT="15109" marB="15109" anchor="ctr"/>
                </a:tc>
                <a:extLst>
                  <a:ext uri="{0D108BD9-81ED-4DB2-BD59-A6C34878D82A}">
                    <a16:rowId xmlns:a16="http://schemas.microsoft.com/office/drawing/2014/main" val="4156725415"/>
                  </a:ext>
                </a:extLst>
              </a:tr>
              <a:tr h="135861">
                <a:tc>
                  <a:txBody>
                    <a:bodyPr/>
                    <a:lstStyle/>
                    <a:p>
                      <a:pPr algn="ctr" fontAlgn="ctr"/>
                      <a:r>
                        <a:rPr lang="tr-TR" sz="1000" b="1">
                          <a:effectLst/>
                        </a:rPr>
                        <a:t>Bayındır</a:t>
                      </a:r>
                    </a:p>
                  </a:txBody>
                  <a:tcPr marL="30218" marR="30218" marT="15109" marB="15109" anchor="ctr"/>
                </a:tc>
                <a:tc>
                  <a:txBody>
                    <a:bodyPr/>
                    <a:lstStyle/>
                    <a:p>
                      <a:pPr algn="ctr"/>
                      <a:r>
                        <a:rPr lang="tr-TR" sz="1000">
                          <a:effectLst/>
                        </a:rPr>
                        <a:t>34200</a:t>
                      </a:r>
                    </a:p>
                  </a:txBody>
                  <a:tcPr marL="30218" marR="30218" marT="15109" marB="15109" anchor="ctr"/>
                </a:tc>
                <a:tc>
                  <a:txBody>
                    <a:bodyPr/>
                    <a:lstStyle/>
                    <a:p>
                      <a:pPr algn="ctr"/>
                      <a:r>
                        <a:rPr lang="tr-TR" sz="1000">
                          <a:effectLst/>
                        </a:rPr>
                        <a:t>279100.000</a:t>
                      </a:r>
                    </a:p>
                  </a:txBody>
                  <a:tcPr marL="30218" marR="30218" marT="15109" marB="15109" anchor="ctr"/>
                </a:tc>
                <a:tc>
                  <a:txBody>
                    <a:bodyPr/>
                    <a:lstStyle/>
                    <a:p>
                      <a:pPr algn="ctr"/>
                      <a:r>
                        <a:rPr lang="tr-TR" sz="1000">
                          <a:effectLst/>
                        </a:rPr>
                        <a:t>850000</a:t>
                      </a:r>
                    </a:p>
                  </a:txBody>
                  <a:tcPr marL="30218" marR="30218" marT="15109" marB="15109" anchor="ctr"/>
                </a:tc>
                <a:extLst>
                  <a:ext uri="{0D108BD9-81ED-4DB2-BD59-A6C34878D82A}">
                    <a16:rowId xmlns:a16="http://schemas.microsoft.com/office/drawing/2014/main" val="615374355"/>
                  </a:ext>
                </a:extLst>
              </a:tr>
              <a:tr h="135861">
                <a:tc>
                  <a:txBody>
                    <a:bodyPr/>
                    <a:lstStyle/>
                    <a:p>
                      <a:pPr algn="ctr" fontAlgn="ctr"/>
                      <a:r>
                        <a:rPr lang="tr-TR" sz="1000" b="1">
                          <a:effectLst/>
                        </a:rPr>
                        <a:t>Beydağ</a:t>
                      </a:r>
                    </a:p>
                  </a:txBody>
                  <a:tcPr marL="30218" marR="30218" marT="15109" marB="15109" anchor="ctr"/>
                </a:tc>
                <a:tc>
                  <a:txBody>
                    <a:bodyPr/>
                    <a:lstStyle/>
                    <a:p>
                      <a:pPr algn="ctr"/>
                      <a:r>
                        <a:rPr lang="tr-TR" sz="1000">
                          <a:effectLst/>
                        </a:rPr>
                        <a:t>270000</a:t>
                      </a:r>
                    </a:p>
                  </a:txBody>
                  <a:tcPr marL="30218" marR="30218" marT="15109" marB="15109" anchor="ctr"/>
                </a:tc>
                <a:tc>
                  <a:txBody>
                    <a:bodyPr/>
                    <a:lstStyle/>
                    <a:p>
                      <a:pPr algn="ctr"/>
                      <a:r>
                        <a:rPr lang="tr-TR" sz="1000">
                          <a:effectLst/>
                        </a:rPr>
                        <a:t>270000.000</a:t>
                      </a:r>
                    </a:p>
                  </a:txBody>
                  <a:tcPr marL="30218" marR="30218" marT="15109" marB="15109" anchor="ctr"/>
                </a:tc>
                <a:tc>
                  <a:txBody>
                    <a:bodyPr/>
                    <a:lstStyle/>
                    <a:p>
                      <a:pPr algn="ctr"/>
                      <a:r>
                        <a:rPr lang="tr-TR" sz="1000">
                          <a:effectLst/>
                        </a:rPr>
                        <a:t>270000</a:t>
                      </a:r>
                    </a:p>
                  </a:txBody>
                  <a:tcPr marL="30218" marR="30218" marT="15109" marB="15109" anchor="ctr"/>
                </a:tc>
                <a:extLst>
                  <a:ext uri="{0D108BD9-81ED-4DB2-BD59-A6C34878D82A}">
                    <a16:rowId xmlns:a16="http://schemas.microsoft.com/office/drawing/2014/main" val="668674596"/>
                  </a:ext>
                </a:extLst>
              </a:tr>
              <a:tr h="135861">
                <a:tc>
                  <a:txBody>
                    <a:bodyPr/>
                    <a:lstStyle/>
                    <a:p>
                      <a:pPr algn="ctr" fontAlgn="ctr"/>
                      <a:r>
                        <a:rPr lang="tr-TR" sz="1000" b="1">
                          <a:effectLst/>
                        </a:rPr>
                        <a:t>Kınık</a:t>
                      </a:r>
                    </a:p>
                  </a:txBody>
                  <a:tcPr marL="30218" marR="30218" marT="15109" marB="15109" anchor="ctr"/>
                </a:tc>
                <a:tc>
                  <a:txBody>
                    <a:bodyPr/>
                    <a:lstStyle/>
                    <a:p>
                      <a:pPr algn="ctr"/>
                      <a:r>
                        <a:rPr lang="tr-TR" sz="1000">
                          <a:effectLst/>
                        </a:rPr>
                        <a:t>50000</a:t>
                      </a:r>
                    </a:p>
                  </a:txBody>
                  <a:tcPr marL="30218" marR="30218" marT="15109" marB="15109" anchor="ctr"/>
                </a:tc>
                <a:tc>
                  <a:txBody>
                    <a:bodyPr/>
                    <a:lstStyle/>
                    <a:p>
                      <a:pPr algn="ctr"/>
                      <a:r>
                        <a:rPr lang="tr-TR" sz="1000">
                          <a:effectLst/>
                        </a:rPr>
                        <a:t>97000.000</a:t>
                      </a:r>
                    </a:p>
                  </a:txBody>
                  <a:tcPr marL="30218" marR="30218" marT="15109" marB="15109" anchor="ctr"/>
                </a:tc>
                <a:tc>
                  <a:txBody>
                    <a:bodyPr/>
                    <a:lstStyle/>
                    <a:p>
                      <a:pPr algn="ctr"/>
                      <a:r>
                        <a:rPr lang="tr-TR" sz="1000" dirty="0">
                          <a:effectLst/>
                        </a:rPr>
                        <a:t>185000</a:t>
                      </a:r>
                    </a:p>
                  </a:txBody>
                  <a:tcPr marL="30218" marR="30218" marT="15109" marB="15109" anchor="ctr"/>
                </a:tc>
                <a:extLst>
                  <a:ext uri="{0D108BD9-81ED-4DB2-BD59-A6C34878D82A}">
                    <a16:rowId xmlns:a16="http://schemas.microsoft.com/office/drawing/2014/main" val="3017868116"/>
                  </a:ext>
                </a:extLst>
              </a:tr>
            </a:tbl>
          </a:graphicData>
        </a:graphic>
      </p:graphicFrame>
    </p:spTree>
    <p:extLst>
      <p:ext uri="{BB962C8B-B14F-4D97-AF65-F5344CB8AC3E}">
        <p14:creationId xmlns:p14="http://schemas.microsoft.com/office/powerpoint/2010/main" val="7239001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a:extLst>
              <a:ext uri="{FF2B5EF4-FFF2-40B4-BE49-F238E27FC236}">
                <a16:creationId xmlns:a16="http://schemas.microsoft.com/office/drawing/2014/main" id="{118499F8-549C-4E82-960C-0A98E6426298}"/>
              </a:ext>
            </a:extLst>
          </p:cNvPr>
          <p:cNvGraphicFramePr>
            <a:graphicFrameLocks noGrp="1"/>
          </p:cNvGraphicFramePr>
          <p:nvPr>
            <p:extLst>
              <p:ext uri="{D42A27DB-BD31-4B8C-83A1-F6EECF244321}">
                <p14:modId xmlns:p14="http://schemas.microsoft.com/office/powerpoint/2010/main" val="2372519257"/>
              </p:ext>
            </p:extLst>
          </p:nvPr>
        </p:nvGraphicFramePr>
        <p:xfrm>
          <a:off x="3936000" y="233185"/>
          <a:ext cx="4320000" cy="6391630"/>
        </p:xfrm>
        <a:graphic>
          <a:graphicData uri="http://schemas.openxmlformats.org/drawingml/2006/table">
            <a:tbl>
              <a:tblPr>
                <a:tableStyleId>{793D81CF-94F2-401A-BA57-92F5A7B2D0C5}</a:tableStyleId>
              </a:tblPr>
              <a:tblGrid>
                <a:gridCol w="1080000">
                  <a:extLst>
                    <a:ext uri="{9D8B030D-6E8A-4147-A177-3AD203B41FA5}">
                      <a16:colId xmlns:a16="http://schemas.microsoft.com/office/drawing/2014/main" val="14746784"/>
                    </a:ext>
                  </a:extLst>
                </a:gridCol>
                <a:gridCol w="1080000">
                  <a:extLst>
                    <a:ext uri="{9D8B030D-6E8A-4147-A177-3AD203B41FA5}">
                      <a16:colId xmlns:a16="http://schemas.microsoft.com/office/drawing/2014/main" val="950545616"/>
                    </a:ext>
                  </a:extLst>
                </a:gridCol>
                <a:gridCol w="1080000">
                  <a:extLst>
                    <a:ext uri="{9D8B030D-6E8A-4147-A177-3AD203B41FA5}">
                      <a16:colId xmlns:a16="http://schemas.microsoft.com/office/drawing/2014/main" val="1973890798"/>
                    </a:ext>
                  </a:extLst>
                </a:gridCol>
                <a:gridCol w="1080000">
                  <a:extLst>
                    <a:ext uri="{9D8B030D-6E8A-4147-A177-3AD203B41FA5}">
                      <a16:colId xmlns:a16="http://schemas.microsoft.com/office/drawing/2014/main" val="2132343174"/>
                    </a:ext>
                  </a:extLst>
                </a:gridCol>
              </a:tblGrid>
              <a:tr h="135861">
                <a:tc>
                  <a:txBody>
                    <a:bodyPr/>
                    <a:lstStyle/>
                    <a:p>
                      <a:pPr algn="ctr"/>
                      <a:r>
                        <a:rPr lang="tr-TR" sz="1000" b="1" dirty="0">
                          <a:effectLst/>
                        </a:rPr>
                        <a:t>ilçe</a:t>
                      </a:r>
                    </a:p>
                  </a:txBody>
                  <a:tcPr marL="30218" marR="30218" marT="15109" marB="15109" anchor="ctr"/>
                </a:tc>
                <a:tc>
                  <a:txBody>
                    <a:bodyPr/>
                    <a:lstStyle/>
                    <a:p>
                      <a:pPr algn="ctr"/>
                      <a:r>
                        <a:rPr lang="tr-TR" sz="1000" b="1" dirty="0" err="1">
                          <a:effectLst/>
                        </a:rPr>
                        <a:t>Min</a:t>
                      </a:r>
                      <a:endParaRPr lang="tr-TR" sz="1000" b="1" dirty="0">
                        <a:effectLst/>
                      </a:endParaRPr>
                    </a:p>
                  </a:txBody>
                  <a:tcPr marL="30218" marR="30218" marT="15109" marB="15109" anchor="ctr"/>
                </a:tc>
                <a:tc>
                  <a:txBody>
                    <a:bodyPr/>
                    <a:lstStyle/>
                    <a:p>
                      <a:pPr algn="ctr"/>
                      <a:r>
                        <a:rPr lang="tr-TR" sz="1000" b="1" dirty="0" err="1">
                          <a:effectLst/>
                        </a:rPr>
                        <a:t>mean</a:t>
                      </a:r>
                      <a:endParaRPr lang="tr-TR" sz="1000" b="1" dirty="0">
                        <a:effectLst/>
                      </a:endParaRPr>
                    </a:p>
                  </a:txBody>
                  <a:tcPr marL="30218" marR="30218" marT="15109" marB="15109" anchor="ctr"/>
                </a:tc>
                <a:tc>
                  <a:txBody>
                    <a:bodyPr/>
                    <a:lstStyle/>
                    <a:p>
                      <a:pPr algn="ctr"/>
                      <a:r>
                        <a:rPr lang="tr-TR" sz="1000" b="1" dirty="0" err="1">
                          <a:effectLst/>
                        </a:rPr>
                        <a:t>max</a:t>
                      </a:r>
                      <a:endParaRPr lang="tr-TR" sz="1000" b="1" dirty="0">
                        <a:effectLst/>
                      </a:endParaRPr>
                    </a:p>
                  </a:txBody>
                  <a:tcPr marL="30218" marR="30218" marT="15109" marB="15109" anchor="ctr"/>
                </a:tc>
                <a:extLst>
                  <a:ext uri="{0D108BD9-81ED-4DB2-BD59-A6C34878D82A}">
                    <a16:rowId xmlns:a16="http://schemas.microsoft.com/office/drawing/2014/main" val="2444908214"/>
                  </a:ext>
                </a:extLst>
              </a:tr>
              <a:tr h="135861">
                <a:tc>
                  <a:txBody>
                    <a:bodyPr/>
                    <a:lstStyle/>
                    <a:p>
                      <a:pPr algn="ctr" fontAlgn="ctr"/>
                      <a:r>
                        <a:rPr lang="tr-TR" sz="1000" b="1">
                          <a:effectLst/>
                        </a:rPr>
                        <a:t>Beşiktaş</a:t>
                      </a:r>
                    </a:p>
                  </a:txBody>
                  <a:tcPr marL="30218" marR="30218" marT="15109" marB="15109" anchor="ctr"/>
                </a:tc>
                <a:tc>
                  <a:txBody>
                    <a:bodyPr/>
                    <a:lstStyle/>
                    <a:p>
                      <a:pPr algn="ctr"/>
                      <a:r>
                        <a:rPr lang="tr-TR" sz="1000" dirty="0">
                          <a:effectLst/>
                          <a:highlight>
                            <a:srgbClr val="FFFF00"/>
                          </a:highlight>
                        </a:rPr>
                        <a:t>2400</a:t>
                      </a:r>
                    </a:p>
                  </a:txBody>
                  <a:tcPr marL="30218" marR="30218" marT="15109" marB="15109" anchor="ctr"/>
                </a:tc>
                <a:tc>
                  <a:txBody>
                    <a:bodyPr/>
                    <a:lstStyle/>
                    <a:p>
                      <a:pPr algn="ctr"/>
                      <a:r>
                        <a:rPr lang="tr-TR" sz="1000">
                          <a:effectLst/>
                        </a:rPr>
                        <a:t>9232910.879</a:t>
                      </a:r>
                    </a:p>
                  </a:txBody>
                  <a:tcPr marL="30218" marR="30218" marT="15109" marB="15109" anchor="ctr"/>
                </a:tc>
                <a:tc>
                  <a:txBody>
                    <a:bodyPr/>
                    <a:lstStyle/>
                    <a:p>
                      <a:pPr algn="ctr"/>
                      <a:r>
                        <a:rPr lang="tr-TR" sz="1000" dirty="0">
                          <a:effectLst/>
                          <a:highlight>
                            <a:srgbClr val="FFFF00"/>
                          </a:highlight>
                        </a:rPr>
                        <a:t>530000000</a:t>
                      </a:r>
                    </a:p>
                  </a:txBody>
                  <a:tcPr marL="30218" marR="30218" marT="15109" marB="15109" anchor="ctr"/>
                </a:tc>
                <a:extLst>
                  <a:ext uri="{0D108BD9-81ED-4DB2-BD59-A6C34878D82A}">
                    <a16:rowId xmlns:a16="http://schemas.microsoft.com/office/drawing/2014/main" val="2468038318"/>
                  </a:ext>
                </a:extLst>
              </a:tr>
              <a:tr h="135861">
                <a:tc>
                  <a:txBody>
                    <a:bodyPr/>
                    <a:lstStyle/>
                    <a:p>
                      <a:pPr algn="ctr" fontAlgn="ctr"/>
                      <a:r>
                        <a:rPr lang="tr-TR" sz="1000" b="1" dirty="0">
                          <a:effectLst/>
                        </a:rPr>
                        <a:t>Bağcılar</a:t>
                      </a:r>
                    </a:p>
                  </a:txBody>
                  <a:tcPr marL="30218" marR="30218" marT="15109" marB="15109" anchor="ctr"/>
                </a:tc>
                <a:tc>
                  <a:txBody>
                    <a:bodyPr/>
                    <a:lstStyle/>
                    <a:p>
                      <a:pPr algn="ctr"/>
                      <a:r>
                        <a:rPr lang="tr-TR" sz="1000" dirty="0">
                          <a:effectLst/>
                          <a:highlight>
                            <a:srgbClr val="FFFF00"/>
                          </a:highlight>
                        </a:rPr>
                        <a:t>17000</a:t>
                      </a:r>
                    </a:p>
                  </a:txBody>
                  <a:tcPr marL="30218" marR="30218" marT="15109" marB="15109" anchor="ctr"/>
                </a:tc>
                <a:tc>
                  <a:txBody>
                    <a:bodyPr/>
                    <a:lstStyle/>
                    <a:p>
                      <a:pPr algn="ctr"/>
                      <a:r>
                        <a:rPr lang="tr-TR" sz="1000">
                          <a:effectLst/>
                        </a:rPr>
                        <a:t>734942.567</a:t>
                      </a:r>
                    </a:p>
                  </a:txBody>
                  <a:tcPr marL="30218" marR="30218" marT="15109" marB="15109" anchor="ctr"/>
                </a:tc>
                <a:tc>
                  <a:txBody>
                    <a:bodyPr/>
                    <a:lstStyle/>
                    <a:p>
                      <a:pPr algn="ctr"/>
                      <a:r>
                        <a:rPr lang="tr-TR" sz="1000" dirty="0">
                          <a:effectLst/>
                          <a:highlight>
                            <a:srgbClr val="FFFF00"/>
                          </a:highlight>
                        </a:rPr>
                        <a:t>510000000</a:t>
                      </a:r>
                    </a:p>
                  </a:txBody>
                  <a:tcPr marL="30218" marR="30218" marT="15109" marB="15109" anchor="ctr"/>
                </a:tc>
                <a:extLst>
                  <a:ext uri="{0D108BD9-81ED-4DB2-BD59-A6C34878D82A}">
                    <a16:rowId xmlns:a16="http://schemas.microsoft.com/office/drawing/2014/main" val="2102186406"/>
                  </a:ext>
                </a:extLst>
              </a:tr>
              <a:tr h="135861">
                <a:tc>
                  <a:txBody>
                    <a:bodyPr/>
                    <a:lstStyle/>
                    <a:p>
                      <a:pPr algn="ctr" fontAlgn="ctr"/>
                      <a:r>
                        <a:rPr lang="tr-TR" sz="1000" b="1" dirty="0">
                          <a:effectLst/>
                        </a:rPr>
                        <a:t>Beylikdüzü</a:t>
                      </a:r>
                    </a:p>
                  </a:txBody>
                  <a:tcPr marL="30218" marR="30218" marT="15109" marB="15109" anchor="ctr"/>
                </a:tc>
                <a:tc>
                  <a:txBody>
                    <a:bodyPr/>
                    <a:lstStyle/>
                    <a:p>
                      <a:pPr algn="ctr"/>
                      <a:r>
                        <a:rPr lang="tr-TR" sz="1000" dirty="0">
                          <a:effectLst/>
                          <a:highlight>
                            <a:srgbClr val="FFFF00"/>
                          </a:highlight>
                        </a:rPr>
                        <a:t>1150</a:t>
                      </a:r>
                    </a:p>
                  </a:txBody>
                  <a:tcPr marL="30218" marR="30218" marT="15109" marB="15109" anchor="ctr"/>
                </a:tc>
                <a:tc>
                  <a:txBody>
                    <a:bodyPr/>
                    <a:lstStyle/>
                    <a:p>
                      <a:pPr algn="ctr"/>
                      <a:r>
                        <a:rPr lang="tr-TR" sz="1000">
                          <a:effectLst/>
                        </a:rPr>
                        <a:t>350237.878</a:t>
                      </a:r>
                    </a:p>
                  </a:txBody>
                  <a:tcPr marL="30218" marR="30218" marT="15109" marB="15109" anchor="ctr"/>
                </a:tc>
                <a:tc>
                  <a:txBody>
                    <a:bodyPr/>
                    <a:lstStyle/>
                    <a:p>
                      <a:pPr algn="ctr"/>
                      <a:r>
                        <a:rPr lang="tr-TR" sz="1000">
                          <a:effectLst/>
                        </a:rPr>
                        <a:t>90000000</a:t>
                      </a:r>
                    </a:p>
                  </a:txBody>
                  <a:tcPr marL="30218" marR="30218" marT="15109" marB="15109" anchor="ctr"/>
                </a:tc>
                <a:extLst>
                  <a:ext uri="{0D108BD9-81ED-4DB2-BD59-A6C34878D82A}">
                    <a16:rowId xmlns:a16="http://schemas.microsoft.com/office/drawing/2014/main" val="3026794443"/>
                  </a:ext>
                </a:extLst>
              </a:tr>
              <a:tr h="135861">
                <a:tc>
                  <a:txBody>
                    <a:bodyPr/>
                    <a:lstStyle/>
                    <a:p>
                      <a:pPr algn="ctr" fontAlgn="ctr"/>
                      <a:r>
                        <a:rPr lang="tr-TR" sz="1000" b="1">
                          <a:effectLst/>
                        </a:rPr>
                        <a:t>Urla</a:t>
                      </a:r>
                    </a:p>
                  </a:txBody>
                  <a:tcPr marL="30218" marR="30218" marT="15109" marB="15109" anchor="ctr"/>
                </a:tc>
                <a:tc>
                  <a:txBody>
                    <a:bodyPr/>
                    <a:lstStyle/>
                    <a:p>
                      <a:pPr algn="ctr"/>
                      <a:r>
                        <a:rPr lang="tr-TR" sz="1000">
                          <a:effectLst/>
                        </a:rPr>
                        <a:t>10800</a:t>
                      </a:r>
                    </a:p>
                  </a:txBody>
                  <a:tcPr marL="30218" marR="30218" marT="15109" marB="15109" anchor="ctr"/>
                </a:tc>
                <a:tc>
                  <a:txBody>
                    <a:bodyPr/>
                    <a:lstStyle/>
                    <a:p>
                      <a:pPr algn="ctr"/>
                      <a:r>
                        <a:rPr lang="tr-TR" sz="1000">
                          <a:effectLst/>
                        </a:rPr>
                        <a:t>1549155.963</a:t>
                      </a:r>
                    </a:p>
                  </a:txBody>
                  <a:tcPr marL="30218" marR="30218" marT="15109" marB="15109" anchor="ctr"/>
                </a:tc>
                <a:tc>
                  <a:txBody>
                    <a:bodyPr/>
                    <a:lstStyle/>
                    <a:p>
                      <a:pPr algn="ctr"/>
                      <a:r>
                        <a:rPr lang="tr-TR" sz="1000">
                          <a:effectLst/>
                        </a:rPr>
                        <a:t>35000000</a:t>
                      </a:r>
                    </a:p>
                  </a:txBody>
                  <a:tcPr marL="30218" marR="30218" marT="15109" marB="15109" anchor="ctr"/>
                </a:tc>
                <a:extLst>
                  <a:ext uri="{0D108BD9-81ED-4DB2-BD59-A6C34878D82A}">
                    <a16:rowId xmlns:a16="http://schemas.microsoft.com/office/drawing/2014/main" val="952813287"/>
                  </a:ext>
                </a:extLst>
              </a:tr>
              <a:tr h="135861">
                <a:tc>
                  <a:txBody>
                    <a:bodyPr/>
                    <a:lstStyle/>
                    <a:p>
                      <a:pPr algn="ctr" fontAlgn="ctr"/>
                      <a:r>
                        <a:rPr lang="tr-TR" sz="1000" b="1">
                          <a:effectLst/>
                        </a:rPr>
                        <a:t>Çeşme</a:t>
                      </a:r>
                    </a:p>
                  </a:txBody>
                  <a:tcPr marL="30218" marR="30218" marT="15109" marB="15109" anchor="ctr"/>
                </a:tc>
                <a:tc>
                  <a:txBody>
                    <a:bodyPr/>
                    <a:lstStyle/>
                    <a:p>
                      <a:pPr algn="ctr"/>
                      <a:r>
                        <a:rPr lang="tr-TR" sz="1000">
                          <a:effectLst/>
                        </a:rPr>
                        <a:t>25000</a:t>
                      </a:r>
                    </a:p>
                  </a:txBody>
                  <a:tcPr marL="30218" marR="30218" marT="15109" marB="15109" anchor="ctr"/>
                </a:tc>
                <a:tc>
                  <a:txBody>
                    <a:bodyPr/>
                    <a:lstStyle/>
                    <a:p>
                      <a:pPr algn="ctr"/>
                      <a:r>
                        <a:rPr lang="tr-TR" sz="1000">
                          <a:effectLst/>
                        </a:rPr>
                        <a:t>2044930.645</a:t>
                      </a:r>
                    </a:p>
                  </a:txBody>
                  <a:tcPr marL="30218" marR="30218" marT="15109" marB="15109" anchor="ctr"/>
                </a:tc>
                <a:tc>
                  <a:txBody>
                    <a:bodyPr/>
                    <a:lstStyle/>
                    <a:p>
                      <a:pPr algn="ctr"/>
                      <a:r>
                        <a:rPr lang="tr-TR" sz="1000">
                          <a:effectLst/>
                        </a:rPr>
                        <a:t>25000000</a:t>
                      </a:r>
                    </a:p>
                  </a:txBody>
                  <a:tcPr marL="30218" marR="30218" marT="15109" marB="15109" anchor="ctr"/>
                </a:tc>
                <a:extLst>
                  <a:ext uri="{0D108BD9-81ED-4DB2-BD59-A6C34878D82A}">
                    <a16:rowId xmlns:a16="http://schemas.microsoft.com/office/drawing/2014/main" val="3447890728"/>
                  </a:ext>
                </a:extLst>
              </a:tr>
              <a:tr h="135861">
                <a:tc>
                  <a:txBody>
                    <a:bodyPr/>
                    <a:lstStyle/>
                    <a:p>
                      <a:pPr algn="ctr" fontAlgn="ctr"/>
                      <a:r>
                        <a:rPr lang="tr-TR" sz="1000" b="1" dirty="0">
                          <a:effectLst/>
                        </a:rPr>
                        <a:t>Kadıköy</a:t>
                      </a:r>
                    </a:p>
                  </a:txBody>
                  <a:tcPr marL="30218" marR="30218" marT="15109" marB="15109" anchor="ctr"/>
                </a:tc>
                <a:tc>
                  <a:txBody>
                    <a:bodyPr/>
                    <a:lstStyle/>
                    <a:p>
                      <a:pPr algn="ctr"/>
                      <a:r>
                        <a:rPr lang="tr-TR" sz="1000" dirty="0">
                          <a:effectLst/>
                          <a:highlight>
                            <a:srgbClr val="FFFF00"/>
                          </a:highlight>
                        </a:rPr>
                        <a:t>1300</a:t>
                      </a:r>
                    </a:p>
                  </a:txBody>
                  <a:tcPr marL="30218" marR="30218" marT="15109" marB="15109" anchor="ctr"/>
                </a:tc>
                <a:tc>
                  <a:txBody>
                    <a:bodyPr/>
                    <a:lstStyle/>
                    <a:p>
                      <a:pPr algn="ctr"/>
                      <a:r>
                        <a:rPr lang="tr-TR" sz="1000">
                          <a:effectLst/>
                        </a:rPr>
                        <a:t>1512617.177</a:t>
                      </a:r>
                    </a:p>
                  </a:txBody>
                  <a:tcPr marL="30218" marR="30218" marT="15109" marB="15109" anchor="ctr"/>
                </a:tc>
                <a:tc>
                  <a:txBody>
                    <a:bodyPr/>
                    <a:lstStyle/>
                    <a:p>
                      <a:pPr algn="ctr"/>
                      <a:r>
                        <a:rPr lang="tr-TR" sz="1000">
                          <a:effectLst/>
                        </a:rPr>
                        <a:t>21000000</a:t>
                      </a:r>
                    </a:p>
                  </a:txBody>
                  <a:tcPr marL="30218" marR="30218" marT="15109" marB="15109" anchor="ctr"/>
                </a:tc>
                <a:extLst>
                  <a:ext uri="{0D108BD9-81ED-4DB2-BD59-A6C34878D82A}">
                    <a16:rowId xmlns:a16="http://schemas.microsoft.com/office/drawing/2014/main" val="3069556149"/>
                  </a:ext>
                </a:extLst>
              </a:tr>
              <a:tr h="135861">
                <a:tc>
                  <a:txBody>
                    <a:bodyPr/>
                    <a:lstStyle/>
                    <a:p>
                      <a:pPr algn="ctr" fontAlgn="ctr"/>
                      <a:r>
                        <a:rPr lang="tr-TR" sz="1000" b="1">
                          <a:effectLst/>
                        </a:rPr>
                        <a:t>Narlıdere</a:t>
                      </a:r>
                    </a:p>
                  </a:txBody>
                  <a:tcPr marL="30218" marR="30218" marT="15109" marB="15109" anchor="ctr"/>
                </a:tc>
                <a:tc>
                  <a:txBody>
                    <a:bodyPr/>
                    <a:lstStyle/>
                    <a:p>
                      <a:pPr algn="ctr"/>
                      <a:r>
                        <a:rPr lang="tr-TR" sz="1000" dirty="0">
                          <a:effectLst/>
                        </a:rPr>
                        <a:t>50000</a:t>
                      </a:r>
                    </a:p>
                  </a:txBody>
                  <a:tcPr marL="30218" marR="30218" marT="15109" marB="15109" anchor="ctr"/>
                </a:tc>
                <a:tc>
                  <a:txBody>
                    <a:bodyPr/>
                    <a:lstStyle/>
                    <a:p>
                      <a:pPr algn="ctr"/>
                      <a:r>
                        <a:rPr lang="tr-TR" sz="1000">
                          <a:effectLst/>
                        </a:rPr>
                        <a:t>1353737.476</a:t>
                      </a:r>
                    </a:p>
                  </a:txBody>
                  <a:tcPr marL="30218" marR="30218" marT="15109" marB="15109" anchor="ctr"/>
                </a:tc>
                <a:tc>
                  <a:txBody>
                    <a:bodyPr/>
                    <a:lstStyle/>
                    <a:p>
                      <a:pPr algn="ctr"/>
                      <a:r>
                        <a:rPr lang="tr-TR" sz="1000">
                          <a:effectLst/>
                        </a:rPr>
                        <a:t>21000000</a:t>
                      </a:r>
                    </a:p>
                  </a:txBody>
                  <a:tcPr marL="30218" marR="30218" marT="15109" marB="15109" anchor="ctr"/>
                </a:tc>
                <a:extLst>
                  <a:ext uri="{0D108BD9-81ED-4DB2-BD59-A6C34878D82A}">
                    <a16:rowId xmlns:a16="http://schemas.microsoft.com/office/drawing/2014/main" val="3531632445"/>
                  </a:ext>
                </a:extLst>
              </a:tr>
              <a:tr h="135861">
                <a:tc>
                  <a:txBody>
                    <a:bodyPr/>
                    <a:lstStyle/>
                    <a:p>
                      <a:pPr algn="ctr" fontAlgn="ctr"/>
                      <a:r>
                        <a:rPr lang="tr-TR" sz="1000" b="1">
                          <a:effectLst/>
                        </a:rPr>
                        <a:t>Balçova</a:t>
                      </a:r>
                    </a:p>
                  </a:txBody>
                  <a:tcPr marL="30218" marR="30218" marT="15109" marB="15109" anchor="ctr"/>
                </a:tc>
                <a:tc>
                  <a:txBody>
                    <a:bodyPr/>
                    <a:lstStyle/>
                    <a:p>
                      <a:pPr algn="ctr"/>
                      <a:r>
                        <a:rPr lang="tr-TR" sz="1000" dirty="0">
                          <a:effectLst/>
                          <a:highlight>
                            <a:srgbClr val="FFFF00"/>
                          </a:highlight>
                        </a:rPr>
                        <a:t>6000</a:t>
                      </a:r>
                    </a:p>
                  </a:txBody>
                  <a:tcPr marL="30218" marR="30218" marT="15109" marB="15109" anchor="ctr"/>
                </a:tc>
                <a:tc>
                  <a:txBody>
                    <a:bodyPr/>
                    <a:lstStyle/>
                    <a:p>
                      <a:pPr algn="ctr"/>
                      <a:r>
                        <a:rPr lang="tr-TR" sz="1000">
                          <a:effectLst/>
                        </a:rPr>
                        <a:t>526831.915</a:t>
                      </a:r>
                    </a:p>
                  </a:txBody>
                  <a:tcPr marL="30218" marR="30218" marT="15109" marB="15109" anchor="ctr"/>
                </a:tc>
                <a:tc>
                  <a:txBody>
                    <a:bodyPr/>
                    <a:lstStyle/>
                    <a:p>
                      <a:pPr algn="ctr"/>
                      <a:r>
                        <a:rPr lang="tr-TR" sz="1000">
                          <a:effectLst/>
                        </a:rPr>
                        <a:t>19000000</a:t>
                      </a:r>
                    </a:p>
                  </a:txBody>
                  <a:tcPr marL="30218" marR="30218" marT="15109" marB="15109" anchor="ctr"/>
                </a:tc>
                <a:extLst>
                  <a:ext uri="{0D108BD9-81ED-4DB2-BD59-A6C34878D82A}">
                    <a16:rowId xmlns:a16="http://schemas.microsoft.com/office/drawing/2014/main" val="2713608006"/>
                  </a:ext>
                </a:extLst>
              </a:tr>
              <a:tr h="135861">
                <a:tc>
                  <a:txBody>
                    <a:bodyPr/>
                    <a:lstStyle/>
                    <a:p>
                      <a:pPr algn="ctr" fontAlgn="ctr"/>
                      <a:r>
                        <a:rPr lang="tr-TR" sz="1000" b="1">
                          <a:effectLst/>
                        </a:rPr>
                        <a:t>Güzelbahçe</a:t>
                      </a:r>
                    </a:p>
                  </a:txBody>
                  <a:tcPr marL="30218" marR="30218" marT="15109" marB="15109" anchor="ctr"/>
                </a:tc>
                <a:tc>
                  <a:txBody>
                    <a:bodyPr/>
                    <a:lstStyle/>
                    <a:p>
                      <a:pPr algn="ctr"/>
                      <a:r>
                        <a:rPr lang="tr-TR" sz="1000">
                          <a:effectLst/>
                        </a:rPr>
                        <a:t>149000</a:t>
                      </a:r>
                    </a:p>
                  </a:txBody>
                  <a:tcPr marL="30218" marR="30218" marT="15109" marB="15109" anchor="ctr"/>
                </a:tc>
                <a:tc>
                  <a:txBody>
                    <a:bodyPr/>
                    <a:lstStyle/>
                    <a:p>
                      <a:pPr algn="ctr"/>
                      <a:r>
                        <a:rPr lang="tr-TR" sz="1000">
                          <a:effectLst/>
                        </a:rPr>
                        <a:t>1368767.630</a:t>
                      </a:r>
                    </a:p>
                  </a:txBody>
                  <a:tcPr marL="30218" marR="30218" marT="15109" marB="15109" anchor="ctr"/>
                </a:tc>
                <a:tc>
                  <a:txBody>
                    <a:bodyPr/>
                    <a:lstStyle/>
                    <a:p>
                      <a:pPr algn="ctr"/>
                      <a:r>
                        <a:rPr lang="tr-TR" sz="1000">
                          <a:effectLst/>
                        </a:rPr>
                        <a:t>15000000</a:t>
                      </a:r>
                    </a:p>
                  </a:txBody>
                  <a:tcPr marL="30218" marR="30218" marT="15109" marB="15109" anchor="ctr"/>
                </a:tc>
                <a:extLst>
                  <a:ext uri="{0D108BD9-81ED-4DB2-BD59-A6C34878D82A}">
                    <a16:rowId xmlns:a16="http://schemas.microsoft.com/office/drawing/2014/main" val="2807587144"/>
                  </a:ext>
                </a:extLst>
              </a:tr>
              <a:tr h="135861">
                <a:tc>
                  <a:txBody>
                    <a:bodyPr/>
                    <a:lstStyle/>
                    <a:p>
                      <a:pPr algn="ctr" fontAlgn="ctr"/>
                      <a:r>
                        <a:rPr lang="tr-TR" sz="1000" b="1">
                          <a:effectLst/>
                        </a:rPr>
                        <a:t>Pendik</a:t>
                      </a:r>
                    </a:p>
                  </a:txBody>
                  <a:tcPr marL="30218" marR="30218" marT="15109" marB="15109" anchor="ctr"/>
                </a:tc>
                <a:tc>
                  <a:txBody>
                    <a:bodyPr/>
                    <a:lstStyle/>
                    <a:p>
                      <a:pPr algn="ctr"/>
                      <a:r>
                        <a:rPr lang="tr-TR" sz="1000" dirty="0">
                          <a:effectLst/>
                          <a:highlight>
                            <a:srgbClr val="FFFF00"/>
                          </a:highlight>
                        </a:rPr>
                        <a:t>245</a:t>
                      </a:r>
                    </a:p>
                  </a:txBody>
                  <a:tcPr marL="30218" marR="30218" marT="15109" marB="15109" anchor="ctr"/>
                </a:tc>
                <a:tc>
                  <a:txBody>
                    <a:bodyPr/>
                    <a:lstStyle/>
                    <a:p>
                      <a:pPr algn="ctr"/>
                      <a:r>
                        <a:rPr lang="tr-TR" sz="1000">
                          <a:effectLst/>
                        </a:rPr>
                        <a:t>413597.202</a:t>
                      </a:r>
                    </a:p>
                  </a:txBody>
                  <a:tcPr marL="30218" marR="30218" marT="15109" marB="15109" anchor="ctr"/>
                </a:tc>
                <a:tc>
                  <a:txBody>
                    <a:bodyPr/>
                    <a:lstStyle/>
                    <a:p>
                      <a:pPr algn="ctr"/>
                      <a:r>
                        <a:rPr lang="tr-TR" sz="1000">
                          <a:effectLst/>
                        </a:rPr>
                        <a:t>13750000</a:t>
                      </a:r>
                    </a:p>
                  </a:txBody>
                  <a:tcPr marL="30218" marR="30218" marT="15109" marB="15109" anchor="ctr"/>
                </a:tc>
                <a:extLst>
                  <a:ext uri="{0D108BD9-81ED-4DB2-BD59-A6C34878D82A}">
                    <a16:rowId xmlns:a16="http://schemas.microsoft.com/office/drawing/2014/main" val="1767858073"/>
                  </a:ext>
                </a:extLst>
              </a:tr>
              <a:tr h="135861">
                <a:tc>
                  <a:txBody>
                    <a:bodyPr/>
                    <a:lstStyle/>
                    <a:p>
                      <a:pPr algn="ctr" fontAlgn="ctr"/>
                      <a:r>
                        <a:rPr lang="tr-TR" sz="1000" b="1">
                          <a:effectLst/>
                        </a:rPr>
                        <a:t>Karşıyaka</a:t>
                      </a:r>
                    </a:p>
                  </a:txBody>
                  <a:tcPr marL="30218" marR="30218" marT="15109" marB="15109" anchor="ctr"/>
                </a:tc>
                <a:tc>
                  <a:txBody>
                    <a:bodyPr/>
                    <a:lstStyle/>
                    <a:p>
                      <a:pPr algn="ctr"/>
                      <a:r>
                        <a:rPr lang="tr-TR" sz="1000" dirty="0">
                          <a:effectLst/>
                          <a:highlight>
                            <a:srgbClr val="FFFF00"/>
                          </a:highlight>
                        </a:rPr>
                        <a:t>695</a:t>
                      </a:r>
                    </a:p>
                  </a:txBody>
                  <a:tcPr marL="30218" marR="30218" marT="15109" marB="15109" anchor="ctr"/>
                </a:tc>
                <a:tc>
                  <a:txBody>
                    <a:bodyPr/>
                    <a:lstStyle/>
                    <a:p>
                      <a:pPr algn="ctr"/>
                      <a:r>
                        <a:rPr lang="tr-TR" sz="1000">
                          <a:effectLst/>
                        </a:rPr>
                        <a:t>590258.362</a:t>
                      </a:r>
                    </a:p>
                  </a:txBody>
                  <a:tcPr marL="30218" marR="30218" marT="15109" marB="15109" anchor="ctr"/>
                </a:tc>
                <a:tc>
                  <a:txBody>
                    <a:bodyPr/>
                    <a:lstStyle/>
                    <a:p>
                      <a:pPr algn="ctr"/>
                      <a:r>
                        <a:rPr lang="tr-TR" sz="1000">
                          <a:effectLst/>
                        </a:rPr>
                        <a:t>12900000</a:t>
                      </a:r>
                    </a:p>
                  </a:txBody>
                  <a:tcPr marL="30218" marR="30218" marT="15109" marB="15109" anchor="ctr"/>
                </a:tc>
                <a:extLst>
                  <a:ext uri="{0D108BD9-81ED-4DB2-BD59-A6C34878D82A}">
                    <a16:rowId xmlns:a16="http://schemas.microsoft.com/office/drawing/2014/main" val="3315413302"/>
                  </a:ext>
                </a:extLst>
              </a:tr>
              <a:tr h="135861">
                <a:tc>
                  <a:txBody>
                    <a:bodyPr/>
                    <a:lstStyle/>
                    <a:p>
                      <a:pPr algn="ctr" fontAlgn="ctr"/>
                      <a:r>
                        <a:rPr lang="tr-TR" sz="1000" b="1">
                          <a:effectLst/>
                        </a:rPr>
                        <a:t>Bornova</a:t>
                      </a:r>
                    </a:p>
                  </a:txBody>
                  <a:tcPr marL="30218" marR="30218" marT="15109" marB="15109" anchor="ctr"/>
                </a:tc>
                <a:tc>
                  <a:txBody>
                    <a:bodyPr/>
                    <a:lstStyle/>
                    <a:p>
                      <a:pPr algn="ctr"/>
                      <a:r>
                        <a:rPr lang="tr-TR" sz="1000" dirty="0">
                          <a:effectLst/>
                          <a:highlight>
                            <a:srgbClr val="FFFF00"/>
                          </a:highlight>
                        </a:rPr>
                        <a:t>4000</a:t>
                      </a:r>
                    </a:p>
                  </a:txBody>
                  <a:tcPr marL="30218" marR="30218" marT="15109" marB="15109" anchor="ctr"/>
                </a:tc>
                <a:tc>
                  <a:txBody>
                    <a:bodyPr/>
                    <a:lstStyle/>
                    <a:p>
                      <a:pPr algn="ctr"/>
                      <a:r>
                        <a:rPr lang="tr-TR" sz="1000" dirty="0">
                          <a:effectLst/>
                        </a:rPr>
                        <a:t>643798.710</a:t>
                      </a:r>
                    </a:p>
                  </a:txBody>
                  <a:tcPr marL="30218" marR="30218" marT="15109" marB="15109" anchor="ctr"/>
                </a:tc>
                <a:tc>
                  <a:txBody>
                    <a:bodyPr/>
                    <a:lstStyle/>
                    <a:p>
                      <a:pPr algn="ctr"/>
                      <a:r>
                        <a:rPr lang="tr-TR" sz="1000">
                          <a:effectLst/>
                        </a:rPr>
                        <a:t>12000000</a:t>
                      </a:r>
                    </a:p>
                  </a:txBody>
                  <a:tcPr marL="30218" marR="30218" marT="15109" marB="15109" anchor="ctr"/>
                </a:tc>
                <a:extLst>
                  <a:ext uri="{0D108BD9-81ED-4DB2-BD59-A6C34878D82A}">
                    <a16:rowId xmlns:a16="http://schemas.microsoft.com/office/drawing/2014/main" val="3990358849"/>
                  </a:ext>
                </a:extLst>
              </a:tr>
              <a:tr h="135861">
                <a:tc>
                  <a:txBody>
                    <a:bodyPr/>
                    <a:lstStyle/>
                    <a:p>
                      <a:pPr algn="ctr" fontAlgn="ctr"/>
                      <a:r>
                        <a:rPr lang="tr-TR" sz="1000" b="1">
                          <a:effectLst/>
                        </a:rPr>
                        <a:t>Torbalı</a:t>
                      </a:r>
                    </a:p>
                  </a:txBody>
                  <a:tcPr marL="30218" marR="30218" marT="15109" marB="15109" anchor="ctr"/>
                </a:tc>
                <a:tc>
                  <a:txBody>
                    <a:bodyPr/>
                    <a:lstStyle/>
                    <a:p>
                      <a:pPr algn="ctr"/>
                      <a:r>
                        <a:rPr lang="tr-TR" sz="1000" dirty="0">
                          <a:effectLst/>
                          <a:highlight>
                            <a:srgbClr val="FFFF00"/>
                          </a:highlight>
                        </a:rPr>
                        <a:t>172</a:t>
                      </a:r>
                    </a:p>
                  </a:txBody>
                  <a:tcPr marL="30218" marR="30218" marT="15109" marB="15109" anchor="ctr"/>
                </a:tc>
                <a:tc>
                  <a:txBody>
                    <a:bodyPr/>
                    <a:lstStyle/>
                    <a:p>
                      <a:pPr algn="ctr"/>
                      <a:r>
                        <a:rPr lang="tr-TR" sz="1000">
                          <a:effectLst/>
                        </a:rPr>
                        <a:t>270897.982</a:t>
                      </a:r>
                    </a:p>
                  </a:txBody>
                  <a:tcPr marL="30218" marR="30218" marT="15109" marB="15109" anchor="ctr"/>
                </a:tc>
                <a:tc>
                  <a:txBody>
                    <a:bodyPr/>
                    <a:lstStyle/>
                    <a:p>
                      <a:pPr algn="ctr"/>
                      <a:r>
                        <a:rPr lang="tr-TR" sz="1000">
                          <a:effectLst/>
                        </a:rPr>
                        <a:t>11900000</a:t>
                      </a:r>
                    </a:p>
                  </a:txBody>
                  <a:tcPr marL="30218" marR="30218" marT="15109" marB="15109" anchor="ctr"/>
                </a:tc>
                <a:extLst>
                  <a:ext uri="{0D108BD9-81ED-4DB2-BD59-A6C34878D82A}">
                    <a16:rowId xmlns:a16="http://schemas.microsoft.com/office/drawing/2014/main" val="104404226"/>
                  </a:ext>
                </a:extLst>
              </a:tr>
              <a:tr h="135861">
                <a:tc>
                  <a:txBody>
                    <a:bodyPr/>
                    <a:lstStyle/>
                    <a:p>
                      <a:pPr algn="ctr" fontAlgn="ctr"/>
                      <a:r>
                        <a:rPr lang="tr-TR" sz="1000" b="1">
                          <a:effectLst/>
                        </a:rPr>
                        <a:t>Seferihisar</a:t>
                      </a:r>
                    </a:p>
                  </a:txBody>
                  <a:tcPr marL="30218" marR="30218" marT="15109" marB="15109" anchor="ctr"/>
                </a:tc>
                <a:tc>
                  <a:txBody>
                    <a:bodyPr/>
                    <a:lstStyle/>
                    <a:p>
                      <a:pPr algn="ctr"/>
                      <a:r>
                        <a:rPr lang="tr-TR" sz="1000" dirty="0">
                          <a:effectLst/>
                          <a:highlight>
                            <a:srgbClr val="FFFF00"/>
                          </a:highlight>
                        </a:rPr>
                        <a:t>1200</a:t>
                      </a:r>
                    </a:p>
                  </a:txBody>
                  <a:tcPr marL="30218" marR="30218" marT="15109" marB="15109" anchor="ctr"/>
                </a:tc>
                <a:tc>
                  <a:txBody>
                    <a:bodyPr/>
                    <a:lstStyle/>
                    <a:p>
                      <a:pPr algn="ctr"/>
                      <a:r>
                        <a:rPr lang="tr-TR" sz="1000">
                          <a:effectLst/>
                        </a:rPr>
                        <a:t>482154.725</a:t>
                      </a:r>
                    </a:p>
                  </a:txBody>
                  <a:tcPr marL="30218" marR="30218" marT="15109" marB="15109" anchor="ctr"/>
                </a:tc>
                <a:tc>
                  <a:txBody>
                    <a:bodyPr/>
                    <a:lstStyle/>
                    <a:p>
                      <a:pPr algn="ctr"/>
                      <a:r>
                        <a:rPr lang="tr-TR" sz="1000">
                          <a:effectLst/>
                        </a:rPr>
                        <a:t>11650000</a:t>
                      </a:r>
                    </a:p>
                  </a:txBody>
                  <a:tcPr marL="30218" marR="30218" marT="15109" marB="15109" anchor="ctr"/>
                </a:tc>
                <a:extLst>
                  <a:ext uri="{0D108BD9-81ED-4DB2-BD59-A6C34878D82A}">
                    <a16:rowId xmlns:a16="http://schemas.microsoft.com/office/drawing/2014/main" val="1669107538"/>
                  </a:ext>
                </a:extLst>
              </a:tr>
              <a:tr h="135861">
                <a:tc>
                  <a:txBody>
                    <a:bodyPr/>
                    <a:lstStyle/>
                    <a:p>
                      <a:pPr algn="ctr" fontAlgn="ctr"/>
                      <a:r>
                        <a:rPr lang="tr-TR" sz="1000" b="1">
                          <a:effectLst/>
                        </a:rPr>
                        <a:t>Selçuk</a:t>
                      </a:r>
                    </a:p>
                  </a:txBody>
                  <a:tcPr marL="30218" marR="30218" marT="15109" marB="15109" anchor="ctr"/>
                </a:tc>
                <a:tc>
                  <a:txBody>
                    <a:bodyPr/>
                    <a:lstStyle/>
                    <a:p>
                      <a:pPr algn="ctr"/>
                      <a:r>
                        <a:rPr lang="tr-TR" sz="1000">
                          <a:effectLst/>
                        </a:rPr>
                        <a:t>121600</a:t>
                      </a:r>
                    </a:p>
                  </a:txBody>
                  <a:tcPr marL="30218" marR="30218" marT="15109" marB="15109" anchor="ctr"/>
                </a:tc>
                <a:tc>
                  <a:txBody>
                    <a:bodyPr/>
                    <a:lstStyle/>
                    <a:p>
                      <a:pPr algn="ctr"/>
                      <a:r>
                        <a:rPr lang="tr-TR" sz="1000">
                          <a:effectLst/>
                        </a:rPr>
                        <a:t>425911.027</a:t>
                      </a:r>
                    </a:p>
                  </a:txBody>
                  <a:tcPr marL="30218" marR="30218" marT="15109" marB="15109" anchor="ctr"/>
                </a:tc>
                <a:tc>
                  <a:txBody>
                    <a:bodyPr/>
                    <a:lstStyle/>
                    <a:p>
                      <a:pPr algn="ctr"/>
                      <a:r>
                        <a:rPr lang="tr-TR" sz="1000">
                          <a:effectLst/>
                        </a:rPr>
                        <a:t>7500000</a:t>
                      </a:r>
                    </a:p>
                  </a:txBody>
                  <a:tcPr marL="30218" marR="30218" marT="15109" marB="15109" anchor="ctr"/>
                </a:tc>
                <a:extLst>
                  <a:ext uri="{0D108BD9-81ED-4DB2-BD59-A6C34878D82A}">
                    <a16:rowId xmlns:a16="http://schemas.microsoft.com/office/drawing/2014/main" val="3048485630"/>
                  </a:ext>
                </a:extLst>
              </a:tr>
              <a:tr h="135861">
                <a:tc>
                  <a:txBody>
                    <a:bodyPr/>
                    <a:lstStyle/>
                    <a:p>
                      <a:pPr algn="ctr" fontAlgn="ctr"/>
                      <a:r>
                        <a:rPr lang="tr-TR" sz="1000" b="1">
                          <a:effectLst/>
                        </a:rPr>
                        <a:t>Karaburun</a:t>
                      </a:r>
                    </a:p>
                  </a:txBody>
                  <a:tcPr marL="30218" marR="30218" marT="15109" marB="15109" anchor="ctr"/>
                </a:tc>
                <a:tc>
                  <a:txBody>
                    <a:bodyPr/>
                    <a:lstStyle/>
                    <a:p>
                      <a:pPr algn="ctr"/>
                      <a:r>
                        <a:rPr lang="tr-TR" sz="1000">
                          <a:effectLst/>
                        </a:rPr>
                        <a:t>31500</a:t>
                      </a:r>
                    </a:p>
                  </a:txBody>
                  <a:tcPr marL="30218" marR="30218" marT="15109" marB="15109" anchor="ctr"/>
                </a:tc>
                <a:tc>
                  <a:txBody>
                    <a:bodyPr/>
                    <a:lstStyle/>
                    <a:p>
                      <a:pPr algn="ctr"/>
                      <a:r>
                        <a:rPr lang="tr-TR" sz="1000">
                          <a:effectLst/>
                        </a:rPr>
                        <a:t>815312.919</a:t>
                      </a:r>
                    </a:p>
                  </a:txBody>
                  <a:tcPr marL="30218" marR="30218" marT="15109" marB="15109" anchor="ctr"/>
                </a:tc>
                <a:tc>
                  <a:txBody>
                    <a:bodyPr/>
                    <a:lstStyle/>
                    <a:p>
                      <a:pPr algn="ctr"/>
                      <a:r>
                        <a:rPr lang="tr-TR" sz="1000">
                          <a:effectLst/>
                        </a:rPr>
                        <a:t>7500000</a:t>
                      </a:r>
                    </a:p>
                  </a:txBody>
                  <a:tcPr marL="30218" marR="30218" marT="15109" marB="15109" anchor="ctr"/>
                </a:tc>
                <a:extLst>
                  <a:ext uri="{0D108BD9-81ED-4DB2-BD59-A6C34878D82A}">
                    <a16:rowId xmlns:a16="http://schemas.microsoft.com/office/drawing/2014/main" val="2633068022"/>
                  </a:ext>
                </a:extLst>
              </a:tr>
              <a:tr h="135861">
                <a:tc>
                  <a:txBody>
                    <a:bodyPr/>
                    <a:lstStyle/>
                    <a:p>
                      <a:pPr algn="ctr" fontAlgn="ctr"/>
                      <a:r>
                        <a:rPr lang="tr-TR" sz="1000" b="1">
                          <a:effectLst/>
                        </a:rPr>
                        <a:t>Bayraklı</a:t>
                      </a:r>
                    </a:p>
                  </a:txBody>
                  <a:tcPr marL="30218" marR="30218" marT="15109" marB="15109" anchor="ctr"/>
                </a:tc>
                <a:tc>
                  <a:txBody>
                    <a:bodyPr/>
                    <a:lstStyle/>
                    <a:p>
                      <a:pPr algn="ctr"/>
                      <a:r>
                        <a:rPr lang="tr-TR" sz="1000">
                          <a:effectLst/>
                        </a:rPr>
                        <a:t>80000</a:t>
                      </a:r>
                    </a:p>
                  </a:txBody>
                  <a:tcPr marL="30218" marR="30218" marT="15109" marB="15109" anchor="ctr"/>
                </a:tc>
                <a:tc>
                  <a:txBody>
                    <a:bodyPr/>
                    <a:lstStyle/>
                    <a:p>
                      <a:pPr algn="ctr"/>
                      <a:r>
                        <a:rPr lang="tr-TR" sz="1000">
                          <a:effectLst/>
                        </a:rPr>
                        <a:t>521832.476</a:t>
                      </a:r>
                    </a:p>
                  </a:txBody>
                  <a:tcPr marL="30218" marR="30218" marT="15109" marB="15109" anchor="ctr"/>
                </a:tc>
                <a:tc>
                  <a:txBody>
                    <a:bodyPr/>
                    <a:lstStyle/>
                    <a:p>
                      <a:pPr algn="ctr"/>
                      <a:r>
                        <a:rPr lang="tr-TR" sz="1000">
                          <a:effectLst/>
                        </a:rPr>
                        <a:t>7000000</a:t>
                      </a:r>
                    </a:p>
                  </a:txBody>
                  <a:tcPr marL="30218" marR="30218" marT="15109" marB="15109" anchor="ctr"/>
                </a:tc>
                <a:extLst>
                  <a:ext uri="{0D108BD9-81ED-4DB2-BD59-A6C34878D82A}">
                    <a16:rowId xmlns:a16="http://schemas.microsoft.com/office/drawing/2014/main" val="1536117821"/>
                  </a:ext>
                </a:extLst>
              </a:tr>
              <a:tr h="135861">
                <a:tc>
                  <a:txBody>
                    <a:bodyPr/>
                    <a:lstStyle/>
                    <a:p>
                      <a:pPr algn="ctr" fontAlgn="ctr"/>
                      <a:r>
                        <a:rPr lang="tr-TR" sz="1000" b="1">
                          <a:effectLst/>
                        </a:rPr>
                        <a:t>Kemalpaşa</a:t>
                      </a:r>
                    </a:p>
                  </a:txBody>
                  <a:tcPr marL="30218" marR="30218" marT="15109" marB="15109" anchor="ctr"/>
                </a:tc>
                <a:tc>
                  <a:txBody>
                    <a:bodyPr/>
                    <a:lstStyle/>
                    <a:p>
                      <a:pPr algn="ctr"/>
                      <a:r>
                        <a:rPr lang="tr-TR" sz="1000" dirty="0">
                          <a:effectLst/>
                          <a:highlight>
                            <a:srgbClr val="FFFF00"/>
                          </a:highlight>
                        </a:rPr>
                        <a:t>185</a:t>
                      </a:r>
                    </a:p>
                  </a:txBody>
                  <a:tcPr marL="30218" marR="30218" marT="15109" marB="15109" anchor="ctr"/>
                </a:tc>
                <a:tc>
                  <a:txBody>
                    <a:bodyPr/>
                    <a:lstStyle/>
                    <a:p>
                      <a:pPr algn="ctr"/>
                      <a:r>
                        <a:rPr lang="tr-TR" sz="1000">
                          <a:effectLst/>
                        </a:rPr>
                        <a:t>529205.420</a:t>
                      </a:r>
                    </a:p>
                  </a:txBody>
                  <a:tcPr marL="30218" marR="30218" marT="15109" marB="15109" anchor="ctr"/>
                </a:tc>
                <a:tc>
                  <a:txBody>
                    <a:bodyPr/>
                    <a:lstStyle/>
                    <a:p>
                      <a:pPr algn="ctr"/>
                      <a:r>
                        <a:rPr lang="tr-TR" sz="1000">
                          <a:effectLst/>
                        </a:rPr>
                        <a:t>7000000</a:t>
                      </a:r>
                    </a:p>
                  </a:txBody>
                  <a:tcPr marL="30218" marR="30218" marT="15109" marB="15109" anchor="ctr"/>
                </a:tc>
                <a:extLst>
                  <a:ext uri="{0D108BD9-81ED-4DB2-BD59-A6C34878D82A}">
                    <a16:rowId xmlns:a16="http://schemas.microsoft.com/office/drawing/2014/main" val="677184305"/>
                  </a:ext>
                </a:extLst>
              </a:tr>
              <a:tr h="135861">
                <a:tc>
                  <a:txBody>
                    <a:bodyPr/>
                    <a:lstStyle/>
                    <a:p>
                      <a:pPr algn="ctr" fontAlgn="ctr"/>
                      <a:r>
                        <a:rPr lang="tr-TR" sz="1000" b="1">
                          <a:effectLst/>
                        </a:rPr>
                        <a:t>Aliağa</a:t>
                      </a:r>
                    </a:p>
                  </a:txBody>
                  <a:tcPr marL="30218" marR="30218" marT="15109" marB="15109" anchor="ctr"/>
                </a:tc>
                <a:tc>
                  <a:txBody>
                    <a:bodyPr/>
                    <a:lstStyle/>
                    <a:p>
                      <a:pPr algn="ctr"/>
                      <a:r>
                        <a:rPr lang="tr-TR" sz="1000" dirty="0">
                          <a:effectLst/>
                          <a:highlight>
                            <a:srgbClr val="FFFF00"/>
                          </a:highlight>
                        </a:rPr>
                        <a:t>1750</a:t>
                      </a:r>
                    </a:p>
                  </a:txBody>
                  <a:tcPr marL="30218" marR="30218" marT="15109" marB="15109" anchor="ctr"/>
                </a:tc>
                <a:tc>
                  <a:txBody>
                    <a:bodyPr/>
                    <a:lstStyle/>
                    <a:p>
                      <a:pPr algn="ctr"/>
                      <a:r>
                        <a:rPr lang="tr-TR" sz="1000">
                          <a:effectLst/>
                        </a:rPr>
                        <a:t>515375.472</a:t>
                      </a:r>
                    </a:p>
                  </a:txBody>
                  <a:tcPr marL="30218" marR="30218" marT="15109" marB="15109" anchor="ctr"/>
                </a:tc>
                <a:tc>
                  <a:txBody>
                    <a:bodyPr/>
                    <a:lstStyle/>
                    <a:p>
                      <a:pPr algn="ctr"/>
                      <a:r>
                        <a:rPr lang="tr-TR" sz="1000">
                          <a:effectLst/>
                        </a:rPr>
                        <a:t>6500000</a:t>
                      </a:r>
                    </a:p>
                  </a:txBody>
                  <a:tcPr marL="30218" marR="30218" marT="15109" marB="15109" anchor="ctr"/>
                </a:tc>
                <a:extLst>
                  <a:ext uri="{0D108BD9-81ED-4DB2-BD59-A6C34878D82A}">
                    <a16:rowId xmlns:a16="http://schemas.microsoft.com/office/drawing/2014/main" val="1068436247"/>
                  </a:ext>
                </a:extLst>
              </a:tr>
              <a:tr h="135861">
                <a:tc>
                  <a:txBody>
                    <a:bodyPr/>
                    <a:lstStyle/>
                    <a:p>
                      <a:pPr algn="ctr" fontAlgn="ctr"/>
                      <a:r>
                        <a:rPr lang="tr-TR" sz="1000" b="1">
                          <a:effectLst/>
                        </a:rPr>
                        <a:t>Dikili</a:t>
                      </a:r>
                    </a:p>
                  </a:txBody>
                  <a:tcPr marL="30218" marR="30218" marT="15109" marB="15109" anchor="ctr"/>
                </a:tc>
                <a:tc>
                  <a:txBody>
                    <a:bodyPr/>
                    <a:lstStyle/>
                    <a:p>
                      <a:pPr algn="ctr"/>
                      <a:r>
                        <a:rPr lang="tr-TR" sz="1000">
                          <a:effectLst/>
                        </a:rPr>
                        <a:t>38000</a:t>
                      </a:r>
                    </a:p>
                  </a:txBody>
                  <a:tcPr marL="30218" marR="30218" marT="15109" marB="15109" anchor="ctr"/>
                </a:tc>
                <a:tc>
                  <a:txBody>
                    <a:bodyPr/>
                    <a:lstStyle/>
                    <a:p>
                      <a:pPr algn="ctr"/>
                      <a:r>
                        <a:rPr lang="tr-TR" sz="1000">
                          <a:effectLst/>
                        </a:rPr>
                        <a:t>494908.213</a:t>
                      </a:r>
                    </a:p>
                  </a:txBody>
                  <a:tcPr marL="30218" marR="30218" marT="15109" marB="15109" anchor="ctr"/>
                </a:tc>
                <a:tc>
                  <a:txBody>
                    <a:bodyPr/>
                    <a:lstStyle/>
                    <a:p>
                      <a:pPr algn="ctr"/>
                      <a:r>
                        <a:rPr lang="tr-TR" sz="1000">
                          <a:effectLst/>
                        </a:rPr>
                        <a:t>6500000</a:t>
                      </a:r>
                    </a:p>
                  </a:txBody>
                  <a:tcPr marL="30218" marR="30218" marT="15109" marB="15109" anchor="ctr"/>
                </a:tc>
                <a:extLst>
                  <a:ext uri="{0D108BD9-81ED-4DB2-BD59-A6C34878D82A}">
                    <a16:rowId xmlns:a16="http://schemas.microsoft.com/office/drawing/2014/main" val="1832888267"/>
                  </a:ext>
                </a:extLst>
              </a:tr>
              <a:tr h="135861">
                <a:tc>
                  <a:txBody>
                    <a:bodyPr/>
                    <a:lstStyle/>
                    <a:p>
                      <a:pPr algn="ctr" fontAlgn="ctr"/>
                      <a:r>
                        <a:rPr lang="tr-TR" sz="1000" b="1">
                          <a:effectLst/>
                        </a:rPr>
                        <a:t>Çiğli</a:t>
                      </a:r>
                    </a:p>
                  </a:txBody>
                  <a:tcPr marL="30218" marR="30218" marT="15109" marB="15109" anchor="ctr"/>
                </a:tc>
                <a:tc>
                  <a:txBody>
                    <a:bodyPr/>
                    <a:lstStyle/>
                    <a:p>
                      <a:pPr algn="ctr"/>
                      <a:r>
                        <a:rPr lang="tr-TR" sz="1000" dirty="0">
                          <a:effectLst/>
                          <a:highlight>
                            <a:srgbClr val="FFFF00"/>
                          </a:highlight>
                        </a:rPr>
                        <a:t>1050</a:t>
                      </a:r>
                    </a:p>
                  </a:txBody>
                  <a:tcPr marL="30218" marR="30218" marT="15109" marB="15109" anchor="ctr"/>
                </a:tc>
                <a:tc>
                  <a:txBody>
                    <a:bodyPr/>
                    <a:lstStyle/>
                    <a:p>
                      <a:pPr algn="ctr"/>
                      <a:r>
                        <a:rPr lang="tr-TR" sz="1000">
                          <a:effectLst/>
                        </a:rPr>
                        <a:t>367468.614</a:t>
                      </a:r>
                    </a:p>
                  </a:txBody>
                  <a:tcPr marL="30218" marR="30218" marT="15109" marB="15109" anchor="ctr"/>
                </a:tc>
                <a:tc>
                  <a:txBody>
                    <a:bodyPr/>
                    <a:lstStyle/>
                    <a:p>
                      <a:pPr algn="ctr"/>
                      <a:r>
                        <a:rPr lang="tr-TR" sz="1000">
                          <a:effectLst/>
                        </a:rPr>
                        <a:t>5200000</a:t>
                      </a:r>
                    </a:p>
                  </a:txBody>
                  <a:tcPr marL="30218" marR="30218" marT="15109" marB="15109" anchor="ctr"/>
                </a:tc>
                <a:extLst>
                  <a:ext uri="{0D108BD9-81ED-4DB2-BD59-A6C34878D82A}">
                    <a16:rowId xmlns:a16="http://schemas.microsoft.com/office/drawing/2014/main" val="4159448767"/>
                  </a:ext>
                </a:extLst>
              </a:tr>
              <a:tr h="135861">
                <a:tc>
                  <a:txBody>
                    <a:bodyPr/>
                    <a:lstStyle/>
                    <a:p>
                      <a:pPr algn="ctr" fontAlgn="ctr"/>
                      <a:r>
                        <a:rPr lang="tr-TR" sz="1000" b="1">
                          <a:effectLst/>
                        </a:rPr>
                        <a:t>Menemen</a:t>
                      </a:r>
                    </a:p>
                  </a:txBody>
                  <a:tcPr marL="30218" marR="30218" marT="15109" marB="15109" anchor="ctr"/>
                </a:tc>
                <a:tc>
                  <a:txBody>
                    <a:bodyPr/>
                    <a:lstStyle/>
                    <a:p>
                      <a:pPr algn="ctr"/>
                      <a:r>
                        <a:rPr lang="tr-TR" sz="1000">
                          <a:effectLst/>
                        </a:rPr>
                        <a:t>50000</a:t>
                      </a:r>
                    </a:p>
                  </a:txBody>
                  <a:tcPr marL="30218" marR="30218" marT="15109" marB="15109" anchor="ctr"/>
                </a:tc>
                <a:tc>
                  <a:txBody>
                    <a:bodyPr/>
                    <a:lstStyle/>
                    <a:p>
                      <a:pPr algn="ctr"/>
                      <a:r>
                        <a:rPr lang="tr-TR" sz="1000">
                          <a:effectLst/>
                        </a:rPr>
                        <a:t>333310.351</a:t>
                      </a:r>
                    </a:p>
                  </a:txBody>
                  <a:tcPr marL="30218" marR="30218" marT="15109" marB="15109" anchor="ctr"/>
                </a:tc>
                <a:tc>
                  <a:txBody>
                    <a:bodyPr/>
                    <a:lstStyle/>
                    <a:p>
                      <a:pPr algn="ctr"/>
                      <a:r>
                        <a:rPr lang="tr-TR" sz="1000">
                          <a:effectLst/>
                        </a:rPr>
                        <a:t>5100000</a:t>
                      </a:r>
                    </a:p>
                  </a:txBody>
                  <a:tcPr marL="30218" marR="30218" marT="15109" marB="15109" anchor="ctr"/>
                </a:tc>
                <a:extLst>
                  <a:ext uri="{0D108BD9-81ED-4DB2-BD59-A6C34878D82A}">
                    <a16:rowId xmlns:a16="http://schemas.microsoft.com/office/drawing/2014/main" val="3469262706"/>
                  </a:ext>
                </a:extLst>
              </a:tr>
              <a:tr h="135861">
                <a:tc>
                  <a:txBody>
                    <a:bodyPr/>
                    <a:lstStyle/>
                    <a:p>
                      <a:pPr algn="ctr" fontAlgn="ctr"/>
                      <a:r>
                        <a:rPr lang="tr-TR" sz="1000" b="1">
                          <a:effectLst/>
                        </a:rPr>
                        <a:t>Foça</a:t>
                      </a:r>
                    </a:p>
                  </a:txBody>
                  <a:tcPr marL="30218" marR="30218" marT="15109" marB="15109" anchor="ctr"/>
                </a:tc>
                <a:tc>
                  <a:txBody>
                    <a:bodyPr/>
                    <a:lstStyle/>
                    <a:p>
                      <a:pPr algn="ctr"/>
                      <a:r>
                        <a:rPr lang="tr-TR" sz="1000">
                          <a:effectLst/>
                        </a:rPr>
                        <a:t>20000</a:t>
                      </a:r>
                    </a:p>
                  </a:txBody>
                  <a:tcPr marL="30218" marR="30218" marT="15109" marB="15109" anchor="ctr"/>
                </a:tc>
                <a:tc>
                  <a:txBody>
                    <a:bodyPr/>
                    <a:lstStyle/>
                    <a:p>
                      <a:pPr algn="ctr"/>
                      <a:r>
                        <a:rPr lang="tr-TR" sz="1000">
                          <a:effectLst/>
                        </a:rPr>
                        <a:t>889828.125</a:t>
                      </a:r>
                    </a:p>
                  </a:txBody>
                  <a:tcPr marL="30218" marR="30218" marT="15109" marB="15109" anchor="ctr"/>
                </a:tc>
                <a:tc>
                  <a:txBody>
                    <a:bodyPr/>
                    <a:lstStyle/>
                    <a:p>
                      <a:pPr algn="ctr"/>
                      <a:r>
                        <a:rPr lang="tr-TR" sz="1000">
                          <a:effectLst/>
                        </a:rPr>
                        <a:t>5000000</a:t>
                      </a:r>
                    </a:p>
                  </a:txBody>
                  <a:tcPr marL="30218" marR="30218" marT="15109" marB="15109" anchor="ctr"/>
                </a:tc>
                <a:extLst>
                  <a:ext uri="{0D108BD9-81ED-4DB2-BD59-A6C34878D82A}">
                    <a16:rowId xmlns:a16="http://schemas.microsoft.com/office/drawing/2014/main" val="2636941262"/>
                  </a:ext>
                </a:extLst>
              </a:tr>
              <a:tr h="135861">
                <a:tc>
                  <a:txBody>
                    <a:bodyPr/>
                    <a:lstStyle/>
                    <a:p>
                      <a:pPr algn="ctr" fontAlgn="ctr"/>
                      <a:r>
                        <a:rPr lang="tr-TR" sz="1000" b="1">
                          <a:effectLst/>
                        </a:rPr>
                        <a:t>Konak</a:t>
                      </a:r>
                    </a:p>
                  </a:txBody>
                  <a:tcPr marL="30218" marR="30218" marT="15109" marB="15109" anchor="ctr"/>
                </a:tc>
                <a:tc>
                  <a:txBody>
                    <a:bodyPr/>
                    <a:lstStyle/>
                    <a:p>
                      <a:pPr algn="ctr"/>
                      <a:r>
                        <a:rPr lang="tr-TR" sz="1000" dirty="0">
                          <a:effectLst/>
                          <a:highlight>
                            <a:srgbClr val="FFFF00"/>
                          </a:highlight>
                        </a:rPr>
                        <a:t>1200</a:t>
                      </a:r>
                    </a:p>
                  </a:txBody>
                  <a:tcPr marL="30218" marR="30218" marT="15109" marB="15109" anchor="ctr"/>
                </a:tc>
                <a:tc>
                  <a:txBody>
                    <a:bodyPr/>
                    <a:lstStyle/>
                    <a:p>
                      <a:pPr algn="ctr"/>
                      <a:r>
                        <a:rPr lang="tr-TR" sz="1000">
                          <a:effectLst/>
                        </a:rPr>
                        <a:t>453751.059</a:t>
                      </a:r>
                    </a:p>
                  </a:txBody>
                  <a:tcPr marL="30218" marR="30218" marT="15109" marB="15109" anchor="ctr"/>
                </a:tc>
                <a:tc>
                  <a:txBody>
                    <a:bodyPr/>
                    <a:lstStyle/>
                    <a:p>
                      <a:pPr algn="ctr"/>
                      <a:r>
                        <a:rPr lang="tr-TR" sz="1000">
                          <a:effectLst/>
                        </a:rPr>
                        <a:t>4500000</a:t>
                      </a:r>
                    </a:p>
                  </a:txBody>
                  <a:tcPr marL="30218" marR="30218" marT="15109" marB="15109" anchor="ctr"/>
                </a:tc>
                <a:extLst>
                  <a:ext uri="{0D108BD9-81ED-4DB2-BD59-A6C34878D82A}">
                    <a16:rowId xmlns:a16="http://schemas.microsoft.com/office/drawing/2014/main" val="315943075"/>
                  </a:ext>
                </a:extLst>
              </a:tr>
              <a:tr h="135861">
                <a:tc>
                  <a:txBody>
                    <a:bodyPr/>
                    <a:lstStyle/>
                    <a:p>
                      <a:pPr algn="ctr" fontAlgn="ctr"/>
                      <a:r>
                        <a:rPr lang="tr-TR" sz="1000" b="1">
                          <a:effectLst/>
                        </a:rPr>
                        <a:t>Gaziemir</a:t>
                      </a:r>
                    </a:p>
                  </a:txBody>
                  <a:tcPr marL="30218" marR="30218" marT="15109" marB="15109" anchor="ctr"/>
                </a:tc>
                <a:tc>
                  <a:txBody>
                    <a:bodyPr/>
                    <a:lstStyle/>
                    <a:p>
                      <a:pPr algn="ctr"/>
                      <a:r>
                        <a:rPr lang="tr-TR" sz="1000" dirty="0">
                          <a:effectLst/>
                          <a:highlight>
                            <a:srgbClr val="FFFF00"/>
                          </a:highlight>
                        </a:rPr>
                        <a:t>1900</a:t>
                      </a:r>
                    </a:p>
                  </a:txBody>
                  <a:tcPr marL="30218" marR="30218" marT="15109" marB="15109" anchor="ctr"/>
                </a:tc>
                <a:tc>
                  <a:txBody>
                    <a:bodyPr/>
                    <a:lstStyle/>
                    <a:p>
                      <a:pPr algn="ctr"/>
                      <a:r>
                        <a:rPr lang="tr-TR" sz="1000">
                          <a:effectLst/>
                        </a:rPr>
                        <a:t>564778.775</a:t>
                      </a:r>
                    </a:p>
                  </a:txBody>
                  <a:tcPr marL="30218" marR="30218" marT="15109" marB="15109" anchor="ctr"/>
                </a:tc>
                <a:tc>
                  <a:txBody>
                    <a:bodyPr/>
                    <a:lstStyle/>
                    <a:p>
                      <a:pPr algn="ctr"/>
                      <a:r>
                        <a:rPr lang="tr-TR" sz="1000">
                          <a:effectLst/>
                        </a:rPr>
                        <a:t>4150000</a:t>
                      </a:r>
                    </a:p>
                  </a:txBody>
                  <a:tcPr marL="30218" marR="30218" marT="15109" marB="15109" anchor="ctr"/>
                </a:tc>
                <a:extLst>
                  <a:ext uri="{0D108BD9-81ED-4DB2-BD59-A6C34878D82A}">
                    <a16:rowId xmlns:a16="http://schemas.microsoft.com/office/drawing/2014/main" val="2204966041"/>
                  </a:ext>
                </a:extLst>
              </a:tr>
              <a:tr h="135861">
                <a:tc>
                  <a:txBody>
                    <a:bodyPr/>
                    <a:lstStyle/>
                    <a:p>
                      <a:pPr algn="ctr" fontAlgn="ctr"/>
                      <a:r>
                        <a:rPr lang="tr-TR" sz="1000" b="1">
                          <a:effectLst/>
                        </a:rPr>
                        <a:t>Buca</a:t>
                      </a:r>
                    </a:p>
                  </a:txBody>
                  <a:tcPr marL="30218" marR="30218" marT="15109" marB="15109" anchor="ctr"/>
                </a:tc>
                <a:tc>
                  <a:txBody>
                    <a:bodyPr/>
                    <a:lstStyle/>
                    <a:p>
                      <a:pPr algn="ctr"/>
                      <a:r>
                        <a:rPr lang="tr-TR" sz="1000" dirty="0">
                          <a:effectLst/>
                          <a:highlight>
                            <a:srgbClr val="FFFF00"/>
                          </a:highlight>
                        </a:rPr>
                        <a:t>800</a:t>
                      </a:r>
                    </a:p>
                  </a:txBody>
                  <a:tcPr marL="30218" marR="30218" marT="15109" marB="15109" anchor="ctr"/>
                </a:tc>
                <a:tc>
                  <a:txBody>
                    <a:bodyPr/>
                    <a:lstStyle/>
                    <a:p>
                      <a:pPr algn="ctr"/>
                      <a:r>
                        <a:rPr lang="tr-TR" sz="1000">
                          <a:effectLst/>
                        </a:rPr>
                        <a:t>282738.816</a:t>
                      </a:r>
                    </a:p>
                  </a:txBody>
                  <a:tcPr marL="30218" marR="30218" marT="15109" marB="15109" anchor="ctr"/>
                </a:tc>
                <a:tc>
                  <a:txBody>
                    <a:bodyPr/>
                    <a:lstStyle/>
                    <a:p>
                      <a:pPr algn="ctr"/>
                      <a:r>
                        <a:rPr lang="tr-TR" sz="1000">
                          <a:effectLst/>
                        </a:rPr>
                        <a:t>3750000</a:t>
                      </a:r>
                    </a:p>
                  </a:txBody>
                  <a:tcPr marL="30218" marR="30218" marT="15109" marB="15109" anchor="ctr"/>
                </a:tc>
                <a:extLst>
                  <a:ext uri="{0D108BD9-81ED-4DB2-BD59-A6C34878D82A}">
                    <a16:rowId xmlns:a16="http://schemas.microsoft.com/office/drawing/2014/main" val="2405963053"/>
                  </a:ext>
                </a:extLst>
              </a:tr>
              <a:tr h="135861">
                <a:tc>
                  <a:txBody>
                    <a:bodyPr/>
                    <a:lstStyle/>
                    <a:p>
                      <a:pPr algn="ctr" fontAlgn="ctr"/>
                      <a:r>
                        <a:rPr lang="tr-TR" sz="1000" b="1">
                          <a:effectLst/>
                        </a:rPr>
                        <a:t>Menderes</a:t>
                      </a:r>
                    </a:p>
                  </a:txBody>
                  <a:tcPr marL="30218" marR="30218" marT="15109" marB="15109" anchor="ctr"/>
                </a:tc>
                <a:tc>
                  <a:txBody>
                    <a:bodyPr/>
                    <a:lstStyle/>
                    <a:p>
                      <a:pPr algn="ctr"/>
                      <a:r>
                        <a:rPr lang="tr-TR" sz="1000" dirty="0">
                          <a:effectLst/>
                          <a:highlight>
                            <a:srgbClr val="FFFF00"/>
                          </a:highlight>
                        </a:rPr>
                        <a:t>900</a:t>
                      </a:r>
                    </a:p>
                  </a:txBody>
                  <a:tcPr marL="30218" marR="30218" marT="15109" marB="15109" anchor="ctr"/>
                </a:tc>
                <a:tc>
                  <a:txBody>
                    <a:bodyPr/>
                    <a:lstStyle/>
                    <a:p>
                      <a:pPr algn="ctr"/>
                      <a:r>
                        <a:rPr lang="tr-TR" sz="1000">
                          <a:effectLst/>
                        </a:rPr>
                        <a:t>529270.599</a:t>
                      </a:r>
                    </a:p>
                  </a:txBody>
                  <a:tcPr marL="30218" marR="30218" marT="15109" marB="15109" anchor="ctr"/>
                </a:tc>
                <a:tc>
                  <a:txBody>
                    <a:bodyPr/>
                    <a:lstStyle/>
                    <a:p>
                      <a:pPr algn="ctr"/>
                      <a:r>
                        <a:rPr lang="tr-TR" sz="1000">
                          <a:effectLst/>
                        </a:rPr>
                        <a:t>3000000</a:t>
                      </a:r>
                    </a:p>
                  </a:txBody>
                  <a:tcPr marL="30218" marR="30218" marT="15109" marB="15109" anchor="ctr"/>
                </a:tc>
                <a:extLst>
                  <a:ext uri="{0D108BD9-81ED-4DB2-BD59-A6C34878D82A}">
                    <a16:rowId xmlns:a16="http://schemas.microsoft.com/office/drawing/2014/main" val="2274705626"/>
                  </a:ext>
                </a:extLst>
              </a:tr>
              <a:tr h="135861">
                <a:tc>
                  <a:txBody>
                    <a:bodyPr/>
                    <a:lstStyle/>
                    <a:p>
                      <a:pPr algn="ctr" fontAlgn="ctr"/>
                      <a:r>
                        <a:rPr lang="tr-TR" sz="1000" b="1">
                          <a:effectLst/>
                        </a:rPr>
                        <a:t>Ödemiş</a:t>
                      </a:r>
                    </a:p>
                  </a:txBody>
                  <a:tcPr marL="30218" marR="30218" marT="15109" marB="15109" anchor="ctr"/>
                </a:tc>
                <a:tc>
                  <a:txBody>
                    <a:bodyPr/>
                    <a:lstStyle/>
                    <a:p>
                      <a:pPr algn="ctr"/>
                      <a:r>
                        <a:rPr lang="tr-TR" sz="1000" dirty="0">
                          <a:effectLst/>
                          <a:highlight>
                            <a:srgbClr val="FFFF00"/>
                          </a:highlight>
                        </a:rPr>
                        <a:t>1600</a:t>
                      </a:r>
                    </a:p>
                  </a:txBody>
                  <a:tcPr marL="30218" marR="30218" marT="15109" marB="15109" anchor="ctr"/>
                </a:tc>
                <a:tc>
                  <a:txBody>
                    <a:bodyPr/>
                    <a:lstStyle/>
                    <a:p>
                      <a:pPr algn="ctr"/>
                      <a:r>
                        <a:rPr lang="tr-TR" sz="1000">
                          <a:effectLst/>
                        </a:rPr>
                        <a:t>287509.411</a:t>
                      </a:r>
                    </a:p>
                  </a:txBody>
                  <a:tcPr marL="30218" marR="30218" marT="15109" marB="15109" anchor="ctr"/>
                </a:tc>
                <a:tc>
                  <a:txBody>
                    <a:bodyPr/>
                    <a:lstStyle/>
                    <a:p>
                      <a:pPr algn="ctr"/>
                      <a:r>
                        <a:rPr lang="tr-TR" sz="1000">
                          <a:effectLst/>
                        </a:rPr>
                        <a:t>1950000</a:t>
                      </a:r>
                    </a:p>
                  </a:txBody>
                  <a:tcPr marL="30218" marR="30218" marT="15109" marB="15109" anchor="ctr"/>
                </a:tc>
                <a:extLst>
                  <a:ext uri="{0D108BD9-81ED-4DB2-BD59-A6C34878D82A}">
                    <a16:rowId xmlns:a16="http://schemas.microsoft.com/office/drawing/2014/main" val="2639340074"/>
                  </a:ext>
                </a:extLst>
              </a:tr>
              <a:tr h="135861">
                <a:tc>
                  <a:txBody>
                    <a:bodyPr/>
                    <a:lstStyle/>
                    <a:p>
                      <a:pPr algn="ctr" fontAlgn="ctr"/>
                      <a:r>
                        <a:rPr lang="tr-TR" sz="1000" b="1">
                          <a:effectLst/>
                        </a:rPr>
                        <a:t>Karabağlar</a:t>
                      </a:r>
                    </a:p>
                  </a:txBody>
                  <a:tcPr marL="30218" marR="30218" marT="15109" marB="15109" anchor="ctr"/>
                </a:tc>
                <a:tc>
                  <a:txBody>
                    <a:bodyPr/>
                    <a:lstStyle/>
                    <a:p>
                      <a:pPr algn="ctr"/>
                      <a:r>
                        <a:rPr lang="tr-TR" sz="1000" dirty="0">
                          <a:effectLst/>
                          <a:highlight>
                            <a:srgbClr val="FFFF00"/>
                          </a:highlight>
                        </a:rPr>
                        <a:t>295</a:t>
                      </a:r>
                    </a:p>
                  </a:txBody>
                  <a:tcPr marL="30218" marR="30218" marT="15109" marB="15109" anchor="ctr"/>
                </a:tc>
                <a:tc>
                  <a:txBody>
                    <a:bodyPr/>
                    <a:lstStyle/>
                    <a:p>
                      <a:pPr algn="ctr"/>
                      <a:r>
                        <a:rPr lang="tr-TR" sz="1000">
                          <a:effectLst/>
                        </a:rPr>
                        <a:t>355638.573</a:t>
                      </a:r>
                    </a:p>
                  </a:txBody>
                  <a:tcPr marL="30218" marR="30218" marT="15109" marB="15109" anchor="ctr"/>
                </a:tc>
                <a:tc>
                  <a:txBody>
                    <a:bodyPr/>
                    <a:lstStyle/>
                    <a:p>
                      <a:pPr algn="ctr"/>
                      <a:r>
                        <a:rPr lang="tr-TR" sz="1000">
                          <a:effectLst/>
                        </a:rPr>
                        <a:t>1850000</a:t>
                      </a:r>
                    </a:p>
                  </a:txBody>
                  <a:tcPr marL="30218" marR="30218" marT="15109" marB="15109" anchor="ctr"/>
                </a:tc>
                <a:extLst>
                  <a:ext uri="{0D108BD9-81ED-4DB2-BD59-A6C34878D82A}">
                    <a16:rowId xmlns:a16="http://schemas.microsoft.com/office/drawing/2014/main" val="832314984"/>
                  </a:ext>
                </a:extLst>
              </a:tr>
              <a:tr h="135861">
                <a:tc>
                  <a:txBody>
                    <a:bodyPr/>
                    <a:lstStyle/>
                    <a:p>
                      <a:pPr algn="ctr" fontAlgn="ctr"/>
                      <a:r>
                        <a:rPr lang="tr-TR" sz="1000" b="1">
                          <a:effectLst/>
                        </a:rPr>
                        <a:t>Tire</a:t>
                      </a:r>
                    </a:p>
                  </a:txBody>
                  <a:tcPr marL="30218" marR="30218" marT="15109" marB="15109" anchor="ctr"/>
                </a:tc>
                <a:tc>
                  <a:txBody>
                    <a:bodyPr/>
                    <a:lstStyle/>
                    <a:p>
                      <a:pPr algn="ctr"/>
                      <a:r>
                        <a:rPr lang="tr-TR" sz="1000" dirty="0">
                          <a:effectLst/>
                          <a:highlight>
                            <a:srgbClr val="FFFF00"/>
                          </a:highlight>
                        </a:rPr>
                        <a:t>1900</a:t>
                      </a:r>
                    </a:p>
                  </a:txBody>
                  <a:tcPr marL="30218" marR="30218" marT="15109" marB="15109" anchor="ctr"/>
                </a:tc>
                <a:tc>
                  <a:txBody>
                    <a:bodyPr/>
                    <a:lstStyle/>
                    <a:p>
                      <a:pPr algn="ctr"/>
                      <a:r>
                        <a:rPr lang="tr-TR" sz="1000">
                          <a:effectLst/>
                        </a:rPr>
                        <a:t>262238.298</a:t>
                      </a:r>
                    </a:p>
                  </a:txBody>
                  <a:tcPr marL="30218" marR="30218" marT="15109" marB="15109" anchor="ctr"/>
                </a:tc>
                <a:tc>
                  <a:txBody>
                    <a:bodyPr/>
                    <a:lstStyle/>
                    <a:p>
                      <a:pPr algn="ctr"/>
                      <a:r>
                        <a:rPr lang="tr-TR" sz="1000">
                          <a:effectLst/>
                        </a:rPr>
                        <a:t>1250000</a:t>
                      </a:r>
                    </a:p>
                  </a:txBody>
                  <a:tcPr marL="30218" marR="30218" marT="15109" marB="15109" anchor="ctr"/>
                </a:tc>
                <a:extLst>
                  <a:ext uri="{0D108BD9-81ED-4DB2-BD59-A6C34878D82A}">
                    <a16:rowId xmlns:a16="http://schemas.microsoft.com/office/drawing/2014/main" val="3488335040"/>
                  </a:ext>
                </a:extLst>
              </a:tr>
              <a:tr h="135861">
                <a:tc>
                  <a:txBody>
                    <a:bodyPr/>
                    <a:lstStyle/>
                    <a:p>
                      <a:pPr algn="ctr" fontAlgn="ctr"/>
                      <a:r>
                        <a:rPr lang="tr-TR" sz="1000" b="1">
                          <a:effectLst/>
                        </a:rPr>
                        <a:t>Bergama</a:t>
                      </a:r>
                    </a:p>
                  </a:txBody>
                  <a:tcPr marL="30218" marR="30218" marT="15109" marB="15109" anchor="ctr"/>
                </a:tc>
                <a:tc>
                  <a:txBody>
                    <a:bodyPr/>
                    <a:lstStyle/>
                    <a:p>
                      <a:pPr algn="ctr"/>
                      <a:r>
                        <a:rPr lang="tr-TR" sz="1000">
                          <a:effectLst/>
                        </a:rPr>
                        <a:t>28500</a:t>
                      </a:r>
                    </a:p>
                  </a:txBody>
                  <a:tcPr marL="30218" marR="30218" marT="15109" marB="15109" anchor="ctr"/>
                </a:tc>
                <a:tc>
                  <a:txBody>
                    <a:bodyPr/>
                    <a:lstStyle/>
                    <a:p>
                      <a:pPr algn="ctr"/>
                      <a:r>
                        <a:rPr lang="tr-TR" sz="1000">
                          <a:effectLst/>
                        </a:rPr>
                        <a:t>224688.048</a:t>
                      </a:r>
                    </a:p>
                  </a:txBody>
                  <a:tcPr marL="30218" marR="30218" marT="15109" marB="15109" anchor="ctr"/>
                </a:tc>
                <a:tc>
                  <a:txBody>
                    <a:bodyPr/>
                    <a:lstStyle/>
                    <a:p>
                      <a:pPr algn="ctr"/>
                      <a:r>
                        <a:rPr lang="tr-TR" sz="1000">
                          <a:effectLst/>
                        </a:rPr>
                        <a:t>850000</a:t>
                      </a:r>
                    </a:p>
                  </a:txBody>
                  <a:tcPr marL="30218" marR="30218" marT="15109" marB="15109" anchor="ctr"/>
                </a:tc>
                <a:extLst>
                  <a:ext uri="{0D108BD9-81ED-4DB2-BD59-A6C34878D82A}">
                    <a16:rowId xmlns:a16="http://schemas.microsoft.com/office/drawing/2014/main" val="4156725415"/>
                  </a:ext>
                </a:extLst>
              </a:tr>
              <a:tr h="135861">
                <a:tc>
                  <a:txBody>
                    <a:bodyPr/>
                    <a:lstStyle/>
                    <a:p>
                      <a:pPr algn="ctr" fontAlgn="ctr"/>
                      <a:r>
                        <a:rPr lang="tr-TR" sz="1000" b="1">
                          <a:effectLst/>
                        </a:rPr>
                        <a:t>Bayındır</a:t>
                      </a:r>
                    </a:p>
                  </a:txBody>
                  <a:tcPr marL="30218" marR="30218" marT="15109" marB="15109" anchor="ctr"/>
                </a:tc>
                <a:tc>
                  <a:txBody>
                    <a:bodyPr/>
                    <a:lstStyle/>
                    <a:p>
                      <a:pPr algn="ctr"/>
                      <a:r>
                        <a:rPr lang="tr-TR" sz="1000">
                          <a:effectLst/>
                        </a:rPr>
                        <a:t>34200</a:t>
                      </a:r>
                    </a:p>
                  </a:txBody>
                  <a:tcPr marL="30218" marR="30218" marT="15109" marB="15109" anchor="ctr"/>
                </a:tc>
                <a:tc>
                  <a:txBody>
                    <a:bodyPr/>
                    <a:lstStyle/>
                    <a:p>
                      <a:pPr algn="ctr"/>
                      <a:r>
                        <a:rPr lang="tr-TR" sz="1000">
                          <a:effectLst/>
                        </a:rPr>
                        <a:t>279100.000</a:t>
                      </a:r>
                    </a:p>
                  </a:txBody>
                  <a:tcPr marL="30218" marR="30218" marT="15109" marB="15109" anchor="ctr"/>
                </a:tc>
                <a:tc>
                  <a:txBody>
                    <a:bodyPr/>
                    <a:lstStyle/>
                    <a:p>
                      <a:pPr algn="ctr"/>
                      <a:r>
                        <a:rPr lang="tr-TR" sz="1000">
                          <a:effectLst/>
                        </a:rPr>
                        <a:t>850000</a:t>
                      </a:r>
                    </a:p>
                  </a:txBody>
                  <a:tcPr marL="30218" marR="30218" marT="15109" marB="15109" anchor="ctr"/>
                </a:tc>
                <a:extLst>
                  <a:ext uri="{0D108BD9-81ED-4DB2-BD59-A6C34878D82A}">
                    <a16:rowId xmlns:a16="http://schemas.microsoft.com/office/drawing/2014/main" val="615374355"/>
                  </a:ext>
                </a:extLst>
              </a:tr>
              <a:tr h="135861">
                <a:tc>
                  <a:txBody>
                    <a:bodyPr/>
                    <a:lstStyle/>
                    <a:p>
                      <a:pPr algn="ctr" fontAlgn="ctr"/>
                      <a:r>
                        <a:rPr lang="tr-TR" sz="1000" b="1">
                          <a:effectLst/>
                        </a:rPr>
                        <a:t>Beydağ</a:t>
                      </a:r>
                    </a:p>
                  </a:txBody>
                  <a:tcPr marL="30218" marR="30218" marT="15109" marB="15109" anchor="ctr"/>
                </a:tc>
                <a:tc>
                  <a:txBody>
                    <a:bodyPr/>
                    <a:lstStyle/>
                    <a:p>
                      <a:pPr algn="ctr"/>
                      <a:r>
                        <a:rPr lang="tr-TR" sz="1000">
                          <a:effectLst/>
                        </a:rPr>
                        <a:t>270000</a:t>
                      </a:r>
                    </a:p>
                  </a:txBody>
                  <a:tcPr marL="30218" marR="30218" marT="15109" marB="15109" anchor="ctr"/>
                </a:tc>
                <a:tc>
                  <a:txBody>
                    <a:bodyPr/>
                    <a:lstStyle/>
                    <a:p>
                      <a:pPr algn="ctr"/>
                      <a:r>
                        <a:rPr lang="tr-TR" sz="1000">
                          <a:effectLst/>
                        </a:rPr>
                        <a:t>270000.000</a:t>
                      </a:r>
                    </a:p>
                  </a:txBody>
                  <a:tcPr marL="30218" marR="30218" marT="15109" marB="15109" anchor="ctr"/>
                </a:tc>
                <a:tc>
                  <a:txBody>
                    <a:bodyPr/>
                    <a:lstStyle/>
                    <a:p>
                      <a:pPr algn="ctr"/>
                      <a:r>
                        <a:rPr lang="tr-TR" sz="1000">
                          <a:effectLst/>
                        </a:rPr>
                        <a:t>270000</a:t>
                      </a:r>
                    </a:p>
                  </a:txBody>
                  <a:tcPr marL="30218" marR="30218" marT="15109" marB="15109" anchor="ctr"/>
                </a:tc>
                <a:extLst>
                  <a:ext uri="{0D108BD9-81ED-4DB2-BD59-A6C34878D82A}">
                    <a16:rowId xmlns:a16="http://schemas.microsoft.com/office/drawing/2014/main" val="668674596"/>
                  </a:ext>
                </a:extLst>
              </a:tr>
              <a:tr h="135861">
                <a:tc>
                  <a:txBody>
                    <a:bodyPr/>
                    <a:lstStyle/>
                    <a:p>
                      <a:pPr algn="ctr" fontAlgn="ctr"/>
                      <a:r>
                        <a:rPr lang="tr-TR" sz="1000" b="1">
                          <a:effectLst/>
                        </a:rPr>
                        <a:t>Kınık</a:t>
                      </a:r>
                    </a:p>
                  </a:txBody>
                  <a:tcPr marL="30218" marR="30218" marT="15109" marB="15109" anchor="ctr"/>
                </a:tc>
                <a:tc>
                  <a:txBody>
                    <a:bodyPr/>
                    <a:lstStyle/>
                    <a:p>
                      <a:pPr algn="ctr"/>
                      <a:r>
                        <a:rPr lang="tr-TR" sz="1000">
                          <a:effectLst/>
                        </a:rPr>
                        <a:t>50000</a:t>
                      </a:r>
                    </a:p>
                  </a:txBody>
                  <a:tcPr marL="30218" marR="30218" marT="15109" marB="15109" anchor="ctr"/>
                </a:tc>
                <a:tc>
                  <a:txBody>
                    <a:bodyPr/>
                    <a:lstStyle/>
                    <a:p>
                      <a:pPr algn="ctr"/>
                      <a:r>
                        <a:rPr lang="tr-TR" sz="1000">
                          <a:effectLst/>
                        </a:rPr>
                        <a:t>97000.000</a:t>
                      </a:r>
                    </a:p>
                  </a:txBody>
                  <a:tcPr marL="30218" marR="30218" marT="15109" marB="15109" anchor="ctr"/>
                </a:tc>
                <a:tc>
                  <a:txBody>
                    <a:bodyPr/>
                    <a:lstStyle/>
                    <a:p>
                      <a:pPr algn="ctr"/>
                      <a:r>
                        <a:rPr lang="tr-TR" sz="1000" dirty="0">
                          <a:effectLst/>
                        </a:rPr>
                        <a:t>185000</a:t>
                      </a:r>
                    </a:p>
                  </a:txBody>
                  <a:tcPr marL="30218" marR="30218" marT="15109" marB="15109" anchor="ctr"/>
                </a:tc>
                <a:extLst>
                  <a:ext uri="{0D108BD9-81ED-4DB2-BD59-A6C34878D82A}">
                    <a16:rowId xmlns:a16="http://schemas.microsoft.com/office/drawing/2014/main" val="3017868116"/>
                  </a:ext>
                </a:extLst>
              </a:tr>
            </a:tbl>
          </a:graphicData>
        </a:graphic>
      </p:graphicFrame>
      <p:sp>
        <p:nvSpPr>
          <p:cNvPr id="3" name="Ok: Sağ 2">
            <a:extLst>
              <a:ext uri="{FF2B5EF4-FFF2-40B4-BE49-F238E27FC236}">
                <a16:creationId xmlns:a16="http://schemas.microsoft.com/office/drawing/2014/main" id="{22150020-A22B-4C3A-BF28-B5E54DD3F575}"/>
              </a:ext>
            </a:extLst>
          </p:cNvPr>
          <p:cNvSpPr/>
          <p:nvPr/>
        </p:nvSpPr>
        <p:spPr>
          <a:xfrm>
            <a:off x="9012639" y="3314700"/>
            <a:ext cx="2754187" cy="22860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B3BF7EFB-DEC0-4D3A-8084-B4E7C28787EA}"/>
              </a:ext>
            </a:extLst>
          </p:cNvPr>
          <p:cNvSpPr txBox="1"/>
          <p:nvPr/>
        </p:nvSpPr>
        <p:spPr>
          <a:xfrm>
            <a:off x="9143898" y="2914590"/>
            <a:ext cx="2754187" cy="400110"/>
          </a:xfrm>
          <a:prstGeom prst="rect">
            <a:avLst/>
          </a:prstGeom>
          <a:noFill/>
        </p:spPr>
        <p:txBody>
          <a:bodyPr wrap="square">
            <a:spAutoFit/>
          </a:bodyPr>
          <a:lstStyle/>
          <a:p>
            <a:r>
              <a:rPr lang="tr-TR" sz="2000" b="1" dirty="0">
                <a:solidFill>
                  <a:srgbClr val="212121"/>
                </a:solidFill>
                <a:latin typeface="+mj-lt"/>
              </a:rPr>
              <a:t>Aykırı değerler</a:t>
            </a:r>
            <a:r>
              <a:rPr lang="tr-TR" sz="2000" b="1" i="0" dirty="0">
                <a:solidFill>
                  <a:srgbClr val="212121"/>
                </a:solidFill>
                <a:effectLst/>
                <a:latin typeface="+mj-lt"/>
              </a:rPr>
              <a:t> elenirse</a:t>
            </a:r>
            <a:endParaRPr lang="tr-TR" sz="2000" b="1" dirty="0">
              <a:latin typeface="+mj-lt"/>
            </a:endParaRPr>
          </a:p>
        </p:txBody>
      </p:sp>
    </p:spTree>
    <p:extLst>
      <p:ext uri="{BB962C8B-B14F-4D97-AF65-F5344CB8AC3E}">
        <p14:creationId xmlns:p14="http://schemas.microsoft.com/office/powerpoint/2010/main" val="243751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a:extLst>
              <a:ext uri="{FF2B5EF4-FFF2-40B4-BE49-F238E27FC236}">
                <a16:creationId xmlns:a16="http://schemas.microsoft.com/office/drawing/2014/main" id="{6EB7DE1C-C634-44EF-97BC-FBE06E3C5D2C}"/>
              </a:ext>
            </a:extLst>
          </p:cNvPr>
          <p:cNvGraphicFramePr>
            <a:graphicFrameLocks noGrp="1"/>
          </p:cNvGraphicFramePr>
          <p:nvPr>
            <p:extLst>
              <p:ext uri="{D42A27DB-BD31-4B8C-83A1-F6EECF244321}">
                <p14:modId xmlns:p14="http://schemas.microsoft.com/office/powerpoint/2010/main" val="2107858525"/>
              </p:ext>
            </p:extLst>
          </p:nvPr>
        </p:nvGraphicFramePr>
        <p:xfrm>
          <a:off x="3936000" y="244000"/>
          <a:ext cx="4320000" cy="6370000"/>
        </p:xfrm>
        <a:graphic>
          <a:graphicData uri="http://schemas.openxmlformats.org/drawingml/2006/table">
            <a:tbl>
              <a:tblPr>
                <a:tableStyleId>{793D81CF-94F2-401A-BA57-92F5A7B2D0C5}</a:tableStyleId>
              </a:tblPr>
              <a:tblGrid>
                <a:gridCol w="1080000">
                  <a:extLst>
                    <a:ext uri="{9D8B030D-6E8A-4147-A177-3AD203B41FA5}">
                      <a16:colId xmlns:a16="http://schemas.microsoft.com/office/drawing/2014/main" val="3469884346"/>
                    </a:ext>
                  </a:extLst>
                </a:gridCol>
                <a:gridCol w="1080000">
                  <a:extLst>
                    <a:ext uri="{9D8B030D-6E8A-4147-A177-3AD203B41FA5}">
                      <a16:colId xmlns:a16="http://schemas.microsoft.com/office/drawing/2014/main" val="3593561859"/>
                    </a:ext>
                  </a:extLst>
                </a:gridCol>
                <a:gridCol w="1080000">
                  <a:extLst>
                    <a:ext uri="{9D8B030D-6E8A-4147-A177-3AD203B41FA5}">
                      <a16:colId xmlns:a16="http://schemas.microsoft.com/office/drawing/2014/main" val="3071652586"/>
                    </a:ext>
                  </a:extLst>
                </a:gridCol>
                <a:gridCol w="1080000">
                  <a:extLst>
                    <a:ext uri="{9D8B030D-6E8A-4147-A177-3AD203B41FA5}">
                      <a16:colId xmlns:a16="http://schemas.microsoft.com/office/drawing/2014/main" val="1745342799"/>
                    </a:ext>
                  </a:extLst>
                </a:gridCol>
              </a:tblGrid>
              <a:tr h="159356">
                <a:tc>
                  <a:txBody>
                    <a:bodyPr/>
                    <a:lstStyle/>
                    <a:p>
                      <a:pPr algn="ctr"/>
                      <a:r>
                        <a:rPr lang="tr-TR" sz="1000" b="1">
                          <a:effectLst/>
                        </a:rPr>
                        <a:t>ilçe</a:t>
                      </a:r>
                    </a:p>
                  </a:txBody>
                  <a:tcPr marL="29601" marR="29601" marT="14800" marB="14800" anchor="ctr"/>
                </a:tc>
                <a:tc>
                  <a:txBody>
                    <a:bodyPr/>
                    <a:lstStyle/>
                    <a:p>
                      <a:pPr algn="ctr"/>
                      <a:r>
                        <a:rPr lang="tr-TR" sz="1000" b="1" dirty="0" err="1">
                          <a:effectLst/>
                        </a:rPr>
                        <a:t>min</a:t>
                      </a:r>
                      <a:endParaRPr lang="tr-TR" sz="1000" b="1" dirty="0">
                        <a:effectLst/>
                      </a:endParaRPr>
                    </a:p>
                  </a:txBody>
                  <a:tcPr marL="29601" marR="29601" marT="14800" marB="14800" anchor="ctr"/>
                </a:tc>
                <a:tc>
                  <a:txBody>
                    <a:bodyPr/>
                    <a:lstStyle/>
                    <a:p>
                      <a:pPr algn="ctr"/>
                      <a:r>
                        <a:rPr lang="tr-TR" sz="1000" b="1" dirty="0" err="1">
                          <a:effectLst/>
                        </a:rPr>
                        <a:t>mean</a:t>
                      </a:r>
                      <a:endParaRPr lang="tr-TR" sz="1000" b="1" dirty="0">
                        <a:effectLst/>
                      </a:endParaRPr>
                    </a:p>
                  </a:txBody>
                  <a:tcPr marL="29601" marR="29601" marT="14800" marB="14800" anchor="ctr"/>
                </a:tc>
                <a:tc>
                  <a:txBody>
                    <a:bodyPr/>
                    <a:lstStyle/>
                    <a:p>
                      <a:pPr algn="ctr"/>
                      <a:r>
                        <a:rPr lang="tr-TR" sz="1000" b="1" dirty="0" err="1">
                          <a:effectLst/>
                        </a:rPr>
                        <a:t>Max</a:t>
                      </a:r>
                      <a:endParaRPr lang="tr-TR" sz="1000" b="1" dirty="0">
                        <a:effectLst/>
                      </a:endParaRPr>
                    </a:p>
                  </a:txBody>
                  <a:tcPr marL="29601" marR="29601" marT="14800" marB="14800" anchor="ctr"/>
                </a:tc>
                <a:extLst>
                  <a:ext uri="{0D108BD9-81ED-4DB2-BD59-A6C34878D82A}">
                    <a16:rowId xmlns:a16="http://schemas.microsoft.com/office/drawing/2014/main" val="3796444233"/>
                  </a:ext>
                </a:extLst>
              </a:tr>
              <a:tr h="159356">
                <a:tc>
                  <a:txBody>
                    <a:bodyPr/>
                    <a:lstStyle/>
                    <a:p>
                      <a:pPr algn="ctr" fontAlgn="ctr"/>
                      <a:r>
                        <a:rPr lang="tr-TR" sz="1000" b="1">
                          <a:effectLst/>
                        </a:rPr>
                        <a:t>Beşiktaş</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8144280.635</a:t>
                      </a:r>
                    </a:p>
                  </a:txBody>
                  <a:tcPr marL="29601" marR="29601" marT="14800" marB="14800" anchor="ctr"/>
                </a:tc>
                <a:tc>
                  <a:txBody>
                    <a:bodyPr/>
                    <a:lstStyle/>
                    <a:p>
                      <a:pPr algn="ctr"/>
                      <a:r>
                        <a:rPr lang="tr-TR" sz="1000">
                          <a:effectLst/>
                        </a:rPr>
                        <a:t>100000000</a:t>
                      </a:r>
                    </a:p>
                  </a:txBody>
                  <a:tcPr marL="29601" marR="29601" marT="14800" marB="14800" anchor="ctr"/>
                </a:tc>
                <a:extLst>
                  <a:ext uri="{0D108BD9-81ED-4DB2-BD59-A6C34878D82A}">
                    <a16:rowId xmlns:a16="http://schemas.microsoft.com/office/drawing/2014/main" val="3250551228"/>
                  </a:ext>
                </a:extLst>
              </a:tr>
              <a:tr h="159356">
                <a:tc>
                  <a:txBody>
                    <a:bodyPr/>
                    <a:lstStyle/>
                    <a:p>
                      <a:pPr algn="ctr" fontAlgn="ctr"/>
                      <a:r>
                        <a:rPr lang="tr-TR" sz="1000" b="1" dirty="0">
                          <a:effectLst/>
                        </a:rPr>
                        <a:t>Beylikdüzü</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350505.611</a:t>
                      </a:r>
                    </a:p>
                  </a:txBody>
                  <a:tcPr marL="29601" marR="29601" marT="14800" marB="14800" anchor="ctr"/>
                </a:tc>
                <a:tc>
                  <a:txBody>
                    <a:bodyPr/>
                    <a:lstStyle/>
                    <a:p>
                      <a:pPr algn="ctr"/>
                      <a:r>
                        <a:rPr lang="tr-TR" sz="1000">
                          <a:effectLst/>
                        </a:rPr>
                        <a:t>90000000</a:t>
                      </a:r>
                    </a:p>
                  </a:txBody>
                  <a:tcPr marL="29601" marR="29601" marT="14800" marB="14800" anchor="ctr"/>
                </a:tc>
                <a:extLst>
                  <a:ext uri="{0D108BD9-81ED-4DB2-BD59-A6C34878D82A}">
                    <a16:rowId xmlns:a16="http://schemas.microsoft.com/office/drawing/2014/main" val="1823094479"/>
                  </a:ext>
                </a:extLst>
              </a:tr>
              <a:tr h="159356">
                <a:tc>
                  <a:txBody>
                    <a:bodyPr/>
                    <a:lstStyle/>
                    <a:p>
                      <a:pPr algn="ctr" fontAlgn="ctr"/>
                      <a:r>
                        <a:rPr lang="tr-TR" sz="1000" b="1">
                          <a:effectLst/>
                        </a:rPr>
                        <a:t>Urla</a:t>
                      </a:r>
                    </a:p>
                  </a:txBody>
                  <a:tcPr marL="29601" marR="29601" marT="14800" marB="14800" anchor="ctr"/>
                </a:tc>
                <a:tc>
                  <a:txBody>
                    <a:bodyPr/>
                    <a:lstStyle/>
                    <a:p>
                      <a:pPr algn="ctr"/>
                      <a:r>
                        <a:rPr lang="tr-TR" sz="1000">
                          <a:effectLst/>
                        </a:rPr>
                        <a:t>88000</a:t>
                      </a:r>
                    </a:p>
                  </a:txBody>
                  <a:tcPr marL="29601" marR="29601" marT="14800" marB="14800" anchor="ctr"/>
                </a:tc>
                <a:tc>
                  <a:txBody>
                    <a:bodyPr/>
                    <a:lstStyle/>
                    <a:p>
                      <a:pPr algn="ctr"/>
                      <a:r>
                        <a:rPr lang="tr-TR" sz="1000">
                          <a:effectLst/>
                        </a:rPr>
                        <a:t>1551661.744</a:t>
                      </a:r>
                    </a:p>
                  </a:txBody>
                  <a:tcPr marL="29601" marR="29601" marT="14800" marB="14800" anchor="ctr"/>
                </a:tc>
                <a:tc>
                  <a:txBody>
                    <a:bodyPr/>
                    <a:lstStyle/>
                    <a:p>
                      <a:pPr algn="ctr"/>
                      <a:r>
                        <a:rPr lang="tr-TR" sz="1000">
                          <a:effectLst/>
                        </a:rPr>
                        <a:t>35000000</a:t>
                      </a:r>
                    </a:p>
                  </a:txBody>
                  <a:tcPr marL="29601" marR="29601" marT="14800" marB="14800" anchor="ctr"/>
                </a:tc>
                <a:extLst>
                  <a:ext uri="{0D108BD9-81ED-4DB2-BD59-A6C34878D82A}">
                    <a16:rowId xmlns:a16="http://schemas.microsoft.com/office/drawing/2014/main" val="3437771632"/>
                  </a:ext>
                </a:extLst>
              </a:tr>
              <a:tr h="159356">
                <a:tc>
                  <a:txBody>
                    <a:bodyPr/>
                    <a:lstStyle/>
                    <a:p>
                      <a:pPr algn="ctr" fontAlgn="ctr"/>
                      <a:r>
                        <a:rPr lang="tr-TR" sz="1000" b="1" dirty="0">
                          <a:effectLst/>
                        </a:rPr>
                        <a:t>Çeşme</a:t>
                      </a:r>
                    </a:p>
                  </a:txBody>
                  <a:tcPr marL="29601" marR="29601" marT="14800" marB="14800" anchor="ctr"/>
                </a:tc>
                <a:tc>
                  <a:txBody>
                    <a:bodyPr/>
                    <a:lstStyle/>
                    <a:p>
                      <a:pPr algn="ctr"/>
                      <a:r>
                        <a:rPr lang="tr-TR" sz="1000" dirty="0">
                          <a:effectLst/>
                        </a:rPr>
                        <a:t>50000</a:t>
                      </a:r>
                    </a:p>
                  </a:txBody>
                  <a:tcPr marL="29601" marR="29601" marT="14800" marB="14800" anchor="ctr"/>
                </a:tc>
                <a:tc>
                  <a:txBody>
                    <a:bodyPr/>
                    <a:lstStyle/>
                    <a:p>
                      <a:pPr algn="ctr"/>
                      <a:r>
                        <a:rPr lang="tr-TR" sz="1000">
                          <a:effectLst/>
                        </a:rPr>
                        <a:t>2054333.333</a:t>
                      </a:r>
                    </a:p>
                  </a:txBody>
                  <a:tcPr marL="29601" marR="29601" marT="14800" marB="14800" anchor="ctr"/>
                </a:tc>
                <a:tc>
                  <a:txBody>
                    <a:bodyPr/>
                    <a:lstStyle/>
                    <a:p>
                      <a:pPr algn="ctr"/>
                      <a:r>
                        <a:rPr lang="tr-TR" sz="1000">
                          <a:effectLst/>
                        </a:rPr>
                        <a:t>25000000</a:t>
                      </a:r>
                    </a:p>
                  </a:txBody>
                  <a:tcPr marL="29601" marR="29601" marT="14800" marB="14800" anchor="ctr"/>
                </a:tc>
                <a:extLst>
                  <a:ext uri="{0D108BD9-81ED-4DB2-BD59-A6C34878D82A}">
                    <a16:rowId xmlns:a16="http://schemas.microsoft.com/office/drawing/2014/main" val="2121781803"/>
                  </a:ext>
                </a:extLst>
              </a:tr>
              <a:tr h="159356">
                <a:tc>
                  <a:txBody>
                    <a:bodyPr/>
                    <a:lstStyle/>
                    <a:p>
                      <a:pPr algn="ctr" fontAlgn="ctr"/>
                      <a:r>
                        <a:rPr lang="tr-TR" sz="1000" b="1">
                          <a:effectLst/>
                        </a:rPr>
                        <a:t>Bağcılar</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426836.845</a:t>
                      </a:r>
                    </a:p>
                  </a:txBody>
                  <a:tcPr marL="29601" marR="29601" marT="14800" marB="14800" anchor="ctr"/>
                </a:tc>
                <a:tc>
                  <a:txBody>
                    <a:bodyPr/>
                    <a:lstStyle/>
                    <a:p>
                      <a:pPr algn="ctr"/>
                      <a:r>
                        <a:rPr lang="tr-TR" sz="1000">
                          <a:effectLst/>
                        </a:rPr>
                        <a:t>22222222</a:t>
                      </a:r>
                    </a:p>
                  </a:txBody>
                  <a:tcPr marL="29601" marR="29601" marT="14800" marB="14800" anchor="ctr"/>
                </a:tc>
                <a:extLst>
                  <a:ext uri="{0D108BD9-81ED-4DB2-BD59-A6C34878D82A}">
                    <a16:rowId xmlns:a16="http://schemas.microsoft.com/office/drawing/2014/main" val="3706201154"/>
                  </a:ext>
                </a:extLst>
              </a:tr>
              <a:tr h="159356">
                <a:tc>
                  <a:txBody>
                    <a:bodyPr/>
                    <a:lstStyle/>
                    <a:p>
                      <a:pPr algn="ctr" fontAlgn="ctr"/>
                      <a:r>
                        <a:rPr lang="tr-TR" sz="1000" b="1">
                          <a:effectLst/>
                        </a:rPr>
                        <a:t>Kadıköy</a:t>
                      </a:r>
                    </a:p>
                  </a:txBody>
                  <a:tcPr marL="29601" marR="29601" marT="14800" marB="14800" anchor="ctr"/>
                </a:tc>
                <a:tc>
                  <a:txBody>
                    <a:bodyPr/>
                    <a:lstStyle/>
                    <a:p>
                      <a:pPr algn="ctr"/>
                      <a:r>
                        <a:rPr lang="tr-TR" sz="1000">
                          <a:effectLst/>
                        </a:rPr>
                        <a:t>53000</a:t>
                      </a:r>
                    </a:p>
                  </a:txBody>
                  <a:tcPr marL="29601" marR="29601" marT="14800" marB="14800" anchor="ctr"/>
                </a:tc>
                <a:tc>
                  <a:txBody>
                    <a:bodyPr/>
                    <a:lstStyle/>
                    <a:p>
                      <a:pPr algn="ctr"/>
                      <a:r>
                        <a:rPr lang="tr-TR" sz="1000">
                          <a:effectLst/>
                        </a:rPr>
                        <a:t>1515064.280</a:t>
                      </a:r>
                    </a:p>
                  </a:txBody>
                  <a:tcPr marL="29601" marR="29601" marT="14800" marB="14800" anchor="ctr"/>
                </a:tc>
                <a:tc>
                  <a:txBody>
                    <a:bodyPr/>
                    <a:lstStyle/>
                    <a:p>
                      <a:pPr algn="ctr"/>
                      <a:r>
                        <a:rPr lang="tr-TR" sz="1000">
                          <a:effectLst/>
                        </a:rPr>
                        <a:t>21000000</a:t>
                      </a:r>
                    </a:p>
                  </a:txBody>
                  <a:tcPr marL="29601" marR="29601" marT="14800" marB="14800" anchor="ctr"/>
                </a:tc>
                <a:extLst>
                  <a:ext uri="{0D108BD9-81ED-4DB2-BD59-A6C34878D82A}">
                    <a16:rowId xmlns:a16="http://schemas.microsoft.com/office/drawing/2014/main" val="3771301165"/>
                  </a:ext>
                </a:extLst>
              </a:tr>
              <a:tr h="159356">
                <a:tc>
                  <a:txBody>
                    <a:bodyPr/>
                    <a:lstStyle/>
                    <a:p>
                      <a:pPr algn="ctr" fontAlgn="ctr"/>
                      <a:r>
                        <a:rPr lang="tr-TR" sz="1000" b="1">
                          <a:effectLst/>
                        </a:rPr>
                        <a:t>Narlıdere</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1353737.476</a:t>
                      </a:r>
                    </a:p>
                  </a:txBody>
                  <a:tcPr marL="29601" marR="29601" marT="14800" marB="14800" anchor="ctr"/>
                </a:tc>
                <a:tc>
                  <a:txBody>
                    <a:bodyPr/>
                    <a:lstStyle/>
                    <a:p>
                      <a:pPr algn="ctr"/>
                      <a:r>
                        <a:rPr lang="tr-TR" sz="1000">
                          <a:effectLst/>
                        </a:rPr>
                        <a:t>21000000</a:t>
                      </a:r>
                    </a:p>
                  </a:txBody>
                  <a:tcPr marL="29601" marR="29601" marT="14800" marB="14800" anchor="ctr"/>
                </a:tc>
                <a:extLst>
                  <a:ext uri="{0D108BD9-81ED-4DB2-BD59-A6C34878D82A}">
                    <a16:rowId xmlns:a16="http://schemas.microsoft.com/office/drawing/2014/main" val="2886360190"/>
                  </a:ext>
                </a:extLst>
              </a:tr>
              <a:tr h="159356">
                <a:tc>
                  <a:txBody>
                    <a:bodyPr/>
                    <a:lstStyle/>
                    <a:p>
                      <a:pPr algn="ctr" fontAlgn="ctr"/>
                      <a:r>
                        <a:rPr lang="tr-TR" sz="1000" b="1">
                          <a:effectLst/>
                        </a:rPr>
                        <a:t>Balçova</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527913.657</a:t>
                      </a:r>
                    </a:p>
                  </a:txBody>
                  <a:tcPr marL="29601" marR="29601" marT="14800" marB="14800" anchor="ctr"/>
                </a:tc>
                <a:tc>
                  <a:txBody>
                    <a:bodyPr/>
                    <a:lstStyle/>
                    <a:p>
                      <a:pPr algn="ctr"/>
                      <a:r>
                        <a:rPr lang="tr-TR" sz="1000">
                          <a:effectLst/>
                        </a:rPr>
                        <a:t>19000000</a:t>
                      </a:r>
                    </a:p>
                  </a:txBody>
                  <a:tcPr marL="29601" marR="29601" marT="14800" marB="14800" anchor="ctr"/>
                </a:tc>
                <a:extLst>
                  <a:ext uri="{0D108BD9-81ED-4DB2-BD59-A6C34878D82A}">
                    <a16:rowId xmlns:a16="http://schemas.microsoft.com/office/drawing/2014/main" val="1012991102"/>
                  </a:ext>
                </a:extLst>
              </a:tr>
              <a:tr h="159356">
                <a:tc>
                  <a:txBody>
                    <a:bodyPr/>
                    <a:lstStyle/>
                    <a:p>
                      <a:pPr algn="ctr" fontAlgn="ctr"/>
                      <a:r>
                        <a:rPr lang="tr-TR" sz="1000" b="1">
                          <a:effectLst/>
                        </a:rPr>
                        <a:t>Güzelbahçe</a:t>
                      </a:r>
                    </a:p>
                  </a:txBody>
                  <a:tcPr marL="29601" marR="29601" marT="14800" marB="14800" anchor="ctr"/>
                </a:tc>
                <a:tc>
                  <a:txBody>
                    <a:bodyPr/>
                    <a:lstStyle/>
                    <a:p>
                      <a:pPr algn="ctr"/>
                      <a:r>
                        <a:rPr lang="tr-TR" sz="1000">
                          <a:effectLst/>
                        </a:rPr>
                        <a:t>149000</a:t>
                      </a:r>
                    </a:p>
                  </a:txBody>
                  <a:tcPr marL="29601" marR="29601" marT="14800" marB="14800" anchor="ctr"/>
                </a:tc>
                <a:tc>
                  <a:txBody>
                    <a:bodyPr/>
                    <a:lstStyle/>
                    <a:p>
                      <a:pPr algn="ctr"/>
                      <a:r>
                        <a:rPr lang="tr-TR" sz="1000">
                          <a:effectLst/>
                        </a:rPr>
                        <a:t>1368767.630</a:t>
                      </a:r>
                    </a:p>
                  </a:txBody>
                  <a:tcPr marL="29601" marR="29601" marT="14800" marB="14800" anchor="ctr"/>
                </a:tc>
                <a:tc>
                  <a:txBody>
                    <a:bodyPr/>
                    <a:lstStyle/>
                    <a:p>
                      <a:pPr algn="ctr"/>
                      <a:r>
                        <a:rPr lang="tr-TR" sz="1000">
                          <a:effectLst/>
                        </a:rPr>
                        <a:t>15000000</a:t>
                      </a:r>
                    </a:p>
                  </a:txBody>
                  <a:tcPr marL="29601" marR="29601" marT="14800" marB="14800" anchor="ctr"/>
                </a:tc>
                <a:extLst>
                  <a:ext uri="{0D108BD9-81ED-4DB2-BD59-A6C34878D82A}">
                    <a16:rowId xmlns:a16="http://schemas.microsoft.com/office/drawing/2014/main" val="446424230"/>
                  </a:ext>
                </a:extLst>
              </a:tr>
              <a:tr h="159356">
                <a:tc>
                  <a:txBody>
                    <a:bodyPr/>
                    <a:lstStyle/>
                    <a:p>
                      <a:pPr algn="ctr" fontAlgn="ctr"/>
                      <a:r>
                        <a:rPr lang="tr-TR" sz="1000" b="1">
                          <a:effectLst/>
                        </a:rPr>
                        <a:t>Pendik</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414834.767</a:t>
                      </a:r>
                    </a:p>
                  </a:txBody>
                  <a:tcPr marL="29601" marR="29601" marT="14800" marB="14800" anchor="ctr"/>
                </a:tc>
                <a:tc>
                  <a:txBody>
                    <a:bodyPr/>
                    <a:lstStyle/>
                    <a:p>
                      <a:pPr algn="ctr"/>
                      <a:r>
                        <a:rPr lang="tr-TR" sz="1000">
                          <a:effectLst/>
                        </a:rPr>
                        <a:t>13750000</a:t>
                      </a:r>
                    </a:p>
                  </a:txBody>
                  <a:tcPr marL="29601" marR="29601" marT="14800" marB="14800" anchor="ctr"/>
                </a:tc>
                <a:extLst>
                  <a:ext uri="{0D108BD9-81ED-4DB2-BD59-A6C34878D82A}">
                    <a16:rowId xmlns:a16="http://schemas.microsoft.com/office/drawing/2014/main" val="1684359840"/>
                  </a:ext>
                </a:extLst>
              </a:tr>
              <a:tr h="159356">
                <a:tc>
                  <a:txBody>
                    <a:bodyPr/>
                    <a:lstStyle/>
                    <a:p>
                      <a:pPr algn="ctr" fontAlgn="ctr"/>
                      <a:r>
                        <a:rPr lang="tr-TR" sz="1000" b="1">
                          <a:effectLst/>
                        </a:rPr>
                        <a:t>Karşıyaka</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590800.407</a:t>
                      </a:r>
                    </a:p>
                  </a:txBody>
                  <a:tcPr marL="29601" marR="29601" marT="14800" marB="14800" anchor="ctr"/>
                </a:tc>
                <a:tc>
                  <a:txBody>
                    <a:bodyPr/>
                    <a:lstStyle/>
                    <a:p>
                      <a:pPr algn="ctr"/>
                      <a:r>
                        <a:rPr lang="tr-TR" sz="1000">
                          <a:effectLst/>
                        </a:rPr>
                        <a:t>12900000</a:t>
                      </a:r>
                    </a:p>
                  </a:txBody>
                  <a:tcPr marL="29601" marR="29601" marT="14800" marB="14800" anchor="ctr"/>
                </a:tc>
                <a:extLst>
                  <a:ext uri="{0D108BD9-81ED-4DB2-BD59-A6C34878D82A}">
                    <a16:rowId xmlns:a16="http://schemas.microsoft.com/office/drawing/2014/main" val="384130443"/>
                  </a:ext>
                </a:extLst>
              </a:tr>
              <a:tr h="159356">
                <a:tc>
                  <a:txBody>
                    <a:bodyPr/>
                    <a:lstStyle/>
                    <a:p>
                      <a:pPr algn="ctr" fontAlgn="ctr"/>
                      <a:r>
                        <a:rPr lang="tr-TR" sz="1000" b="1">
                          <a:effectLst/>
                        </a:rPr>
                        <a:t>Bornova</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694837.750</a:t>
                      </a:r>
                    </a:p>
                  </a:txBody>
                  <a:tcPr marL="29601" marR="29601" marT="14800" marB="14800" anchor="ctr"/>
                </a:tc>
                <a:tc>
                  <a:txBody>
                    <a:bodyPr/>
                    <a:lstStyle/>
                    <a:p>
                      <a:pPr algn="ctr"/>
                      <a:r>
                        <a:rPr lang="tr-TR" sz="1000">
                          <a:effectLst/>
                        </a:rPr>
                        <a:t>12000000</a:t>
                      </a:r>
                    </a:p>
                  </a:txBody>
                  <a:tcPr marL="29601" marR="29601" marT="14800" marB="14800" anchor="ctr"/>
                </a:tc>
                <a:extLst>
                  <a:ext uri="{0D108BD9-81ED-4DB2-BD59-A6C34878D82A}">
                    <a16:rowId xmlns:a16="http://schemas.microsoft.com/office/drawing/2014/main" val="65408945"/>
                  </a:ext>
                </a:extLst>
              </a:tr>
              <a:tr h="159356">
                <a:tc>
                  <a:txBody>
                    <a:bodyPr/>
                    <a:lstStyle/>
                    <a:p>
                      <a:pPr algn="ctr" fontAlgn="ctr"/>
                      <a:r>
                        <a:rPr lang="tr-TR" sz="1000" b="1">
                          <a:effectLst/>
                        </a:rPr>
                        <a:t>Torbalı</a:t>
                      </a:r>
                    </a:p>
                  </a:txBody>
                  <a:tcPr marL="29601" marR="29601" marT="14800" marB="14800" anchor="ctr"/>
                </a:tc>
                <a:tc>
                  <a:txBody>
                    <a:bodyPr/>
                    <a:lstStyle/>
                    <a:p>
                      <a:pPr algn="ctr"/>
                      <a:r>
                        <a:rPr lang="tr-TR" sz="1000">
                          <a:effectLst/>
                        </a:rPr>
                        <a:t>65000</a:t>
                      </a:r>
                    </a:p>
                  </a:txBody>
                  <a:tcPr marL="29601" marR="29601" marT="14800" marB="14800" anchor="ctr"/>
                </a:tc>
                <a:tc>
                  <a:txBody>
                    <a:bodyPr/>
                    <a:lstStyle/>
                    <a:p>
                      <a:pPr algn="ctr"/>
                      <a:r>
                        <a:rPr lang="tr-TR" sz="1000">
                          <a:effectLst/>
                        </a:rPr>
                        <a:t>271764.932</a:t>
                      </a:r>
                    </a:p>
                  </a:txBody>
                  <a:tcPr marL="29601" marR="29601" marT="14800" marB="14800" anchor="ctr"/>
                </a:tc>
                <a:tc>
                  <a:txBody>
                    <a:bodyPr/>
                    <a:lstStyle/>
                    <a:p>
                      <a:pPr algn="ctr"/>
                      <a:r>
                        <a:rPr lang="tr-TR" sz="1000">
                          <a:effectLst/>
                        </a:rPr>
                        <a:t>11900000</a:t>
                      </a:r>
                    </a:p>
                  </a:txBody>
                  <a:tcPr marL="29601" marR="29601" marT="14800" marB="14800" anchor="ctr"/>
                </a:tc>
                <a:extLst>
                  <a:ext uri="{0D108BD9-81ED-4DB2-BD59-A6C34878D82A}">
                    <a16:rowId xmlns:a16="http://schemas.microsoft.com/office/drawing/2014/main" val="3217420644"/>
                  </a:ext>
                </a:extLst>
              </a:tr>
              <a:tr h="159356">
                <a:tc>
                  <a:txBody>
                    <a:bodyPr/>
                    <a:lstStyle/>
                    <a:p>
                      <a:pPr algn="ctr" fontAlgn="ctr"/>
                      <a:r>
                        <a:rPr lang="tr-TR" sz="1000" b="1">
                          <a:effectLst/>
                        </a:rPr>
                        <a:t>Seferihisar</a:t>
                      </a:r>
                    </a:p>
                  </a:txBody>
                  <a:tcPr marL="29601" marR="29601" marT="14800" marB="14800" anchor="ctr"/>
                </a:tc>
                <a:tc>
                  <a:txBody>
                    <a:bodyPr/>
                    <a:lstStyle/>
                    <a:p>
                      <a:pPr algn="ctr"/>
                      <a:r>
                        <a:rPr lang="tr-TR" sz="1000">
                          <a:effectLst/>
                        </a:rPr>
                        <a:t>64800</a:t>
                      </a:r>
                    </a:p>
                  </a:txBody>
                  <a:tcPr marL="29601" marR="29601" marT="14800" marB="14800" anchor="ctr"/>
                </a:tc>
                <a:tc>
                  <a:txBody>
                    <a:bodyPr/>
                    <a:lstStyle/>
                    <a:p>
                      <a:pPr algn="ctr"/>
                      <a:r>
                        <a:rPr lang="tr-TR" sz="1000">
                          <a:effectLst/>
                        </a:rPr>
                        <a:t>483190.941</a:t>
                      </a:r>
                    </a:p>
                  </a:txBody>
                  <a:tcPr marL="29601" marR="29601" marT="14800" marB="14800" anchor="ctr"/>
                </a:tc>
                <a:tc>
                  <a:txBody>
                    <a:bodyPr/>
                    <a:lstStyle/>
                    <a:p>
                      <a:pPr algn="ctr"/>
                      <a:r>
                        <a:rPr lang="tr-TR" sz="1000">
                          <a:effectLst/>
                        </a:rPr>
                        <a:t>11650000</a:t>
                      </a:r>
                    </a:p>
                  </a:txBody>
                  <a:tcPr marL="29601" marR="29601" marT="14800" marB="14800" anchor="ctr"/>
                </a:tc>
                <a:extLst>
                  <a:ext uri="{0D108BD9-81ED-4DB2-BD59-A6C34878D82A}">
                    <a16:rowId xmlns:a16="http://schemas.microsoft.com/office/drawing/2014/main" val="4047481547"/>
                  </a:ext>
                </a:extLst>
              </a:tr>
              <a:tr h="159356">
                <a:tc>
                  <a:txBody>
                    <a:bodyPr/>
                    <a:lstStyle/>
                    <a:p>
                      <a:pPr algn="ctr" fontAlgn="ctr"/>
                      <a:r>
                        <a:rPr lang="tr-TR" sz="1000" b="1">
                          <a:effectLst/>
                        </a:rPr>
                        <a:t>Selçuk</a:t>
                      </a:r>
                    </a:p>
                  </a:txBody>
                  <a:tcPr marL="29601" marR="29601" marT="14800" marB="14800" anchor="ctr"/>
                </a:tc>
                <a:tc>
                  <a:txBody>
                    <a:bodyPr/>
                    <a:lstStyle/>
                    <a:p>
                      <a:pPr algn="ctr"/>
                      <a:r>
                        <a:rPr lang="tr-TR" sz="1000">
                          <a:effectLst/>
                        </a:rPr>
                        <a:t>121600</a:t>
                      </a:r>
                    </a:p>
                  </a:txBody>
                  <a:tcPr marL="29601" marR="29601" marT="14800" marB="14800" anchor="ctr"/>
                </a:tc>
                <a:tc>
                  <a:txBody>
                    <a:bodyPr/>
                    <a:lstStyle/>
                    <a:p>
                      <a:pPr algn="ctr"/>
                      <a:r>
                        <a:rPr lang="tr-TR" sz="1000">
                          <a:effectLst/>
                        </a:rPr>
                        <a:t>425911.027</a:t>
                      </a:r>
                    </a:p>
                  </a:txBody>
                  <a:tcPr marL="29601" marR="29601" marT="14800" marB="14800" anchor="ctr"/>
                </a:tc>
                <a:tc>
                  <a:txBody>
                    <a:bodyPr/>
                    <a:lstStyle/>
                    <a:p>
                      <a:pPr algn="ctr"/>
                      <a:r>
                        <a:rPr lang="tr-TR" sz="1000">
                          <a:effectLst/>
                        </a:rPr>
                        <a:t>7500000</a:t>
                      </a:r>
                    </a:p>
                  </a:txBody>
                  <a:tcPr marL="29601" marR="29601" marT="14800" marB="14800" anchor="ctr"/>
                </a:tc>
                <a:extLst>
                  <a:ext uri="{0D108BD9-81ED-4DB2-BD59-A6C34878D82A}">
                    <a16:rowId xmlns:a16="http://schemas.microsoft.com/office/drawing/2014/main" val="1936743779"/>
                  </a:ext>
                </a:extLst>
              </a:tr>
              <a:tr h="159356">
                <a:tc>
                  <a:txBody>
                    <a:bodyPr/>
                    <a:lstStyle/>
                    <a:p>
                      <a:pPr algn="ctr" fontAlgn="ctr"/>
                      <a:r>
                        <a:rPr lang="tr-TR" sz="1000" b="1">
                          <a:effectLst/>
                        </a:rPr>
                        <a:t>Karaburun</a:t>
                      </a:r>
                    </a:p>
                  </a:txBody>
                  <a:tcPr marL="29601" marR="29601" marT="14800" marB="14800" anchor="ctr"/>
                </a:tc>
                <a:tc>
                  <a:txBody>
                    <a:bodyPr/>
                    <a:lstStyle/>
                    <a:p>
                      <a:pPr algn="ctr"/>
                      <a:r>
                        <a:rPr lang="tr-TR" sz="1000">
                          <a:effectLst/>
                        </a:rPr>
                        <a:t>99000</a:t>
                      </a:r>
                    </a:p>
                  </a:txBody>
                  <a:tcPr marL="29601" marR="29601" marT="14800" marB="14800" anchor="ctr"/>
                </a:tc>
                <a:tc>
                  <a:txBody>
                    <a:bodyPr/>
                    <a:lstStyle/>
                    <a:p>
                      <a:pPr algn="ctr"/>
                      <a:r>
                        <a:rPr lang="tr-TR" sz="1000">
                          <a:effectLst/>
                        </a:rPr>
                        <a:t>819081.250</a:t>
                      </a:r>
                    </a:p>
                  </a:txBody>
                  <a:tcPr marL="29601" marR="29601" marT="14800" marB="14800" anchor="ctr"/>
                </a:tc>
                <a:tc>
                  <a:txBody>
                    <a:bodyPr/>
                    <a:lstStyle/>
                    <a:p>
                      <a:pPr algn="ctr"/>
                      <a:r>
                        <a:rPr lang="tr-TR" sz="1000">
                          <a:effectLst/>
                        </a:rPr>
                        <a:t>7500000</a:t>
                      </a:r>
                    </a:p>
                  </a:txBody>
                  <a:tcPr marL="29601" marR="29601" marT="14800" marB="14800" anchor="ctr"/>
                </a:tc>
                <a:extLst>
                  <a:ext uri="{0D108BD9-81ED-4DB2-BD59-A6C34878D82A}">
                    <a16:rowId xmlns:a16="http://schemas.microsoft.com/office/drawing/2014/main" val="152846734"/>
                  </a:ext>
                </a:extLst>
              </a:tr>
              <a:tr h="159356">
                <a:tc>
                  <a:txBody>
                    <a:bodyPr/>
                    <a:lstStyle/>
                    <a:p>
                      <a:pPr algn="ctr" fontAlgn="ctr"/>
                      <a:r>
                        <a:rPr lang="tr-TR" sz="1000" b="1">
                          <a:effectLst/>
                        </a:rPr>
                        <a:t>Bayraklı</a:t>
                      </a:r>
                    </a:p>
                  </a:txBody>
                  <a:tcPr marL="29601" marR="29601" marT="14800" marB="14800" anchor="ctr"/>
                </a:tc>
                <a:tc>
                  <a:txBody>
                    <a:bodyPr/>
                    <a:lstStyle/>
                    <a:p>
                      <a:pPr algn="ctr"/>
                      <a:r>
                        <a:rPr lang="tr-TR" sz="1000">
                          <a:effectLst/>
                        </a:rPr>
                        <a:t>80000</a:t>
                      </a:r>
                    </a:p>
                  </a:txBody>
                  <a:tcPr marL="29601" marR="29601" marT="14800" marB="14800" anchor="ctr"/>
                </a:tc>
                <a:tc>
                  <a:txBody>
                    <a:bodyPr/>
                    <a:lstStyle/>
                    <a:p>
                      <a:pPr algn="ctr"/>
                      <a:r>
                        <a:rPr lang="tr-TR" sz="1000">
                          <a:effectLst/>
                        </a:rPr>
                        <a:t>521832.476</a:t>
                      </a:r>
                    </a:p>
                  </a:txBody>
                  <a:tcPr marL="29601" marR="29601" marT="14800" marB="14800" anchor="ctr"/>
                </a:tc>
                <a:tc>
                  <a:txBody>
                    <a:bodyPr/>
                    <a:lstStyle/>
                    <a:p>
                      <a:pPr algn="ctr"/>
                      <a:r>
                        <a:rPr lang="tr-TR" sz="1000">
                          <a:effectLst/>
                        </a:rPr>
                        <a:t>7000000</a:t>
                      </a:r>
                    </a:p>
                  </a:txBody>
                  <a:tcPr marL="29601" marR="29601" marT="14800" marB="14800" anchor="ctr"/>
                </a:tc>
                <a:extLst>
                  <a:ext uri="{0D108BD9-81ED-4DB2-BD59-A6C34878D82A}">
                    <a16:rowId xmlns:a16="http://schemas.microsoft.com/office/drawing/2014/main" val="3019803206"/>
                  </a:ext>
                </a:extLst>
              </a:tr>
              <a:tr h="159356">
                <a:tc>
                  <a:txBody>
                    <a:bodyPr/>
                    <a:lstStyle/>
                    <a:p>
                      <a:pPr algn="ctr" fontAlgn="ctr"/>
                      <a:r>
                        <a:rPr lang="tr-TR" sz="1000" b="1">
                          <a:effectLst/>
                        </a:rPr>
                        <a:t>Kemalpaşa</a:t>
                      </a:r>
                    </a:p>
                  </a:txBody>
                  <a:tcPr marL="29601" marR="29601" marT="14800" marB="14800" anchor="ctr"/>
                </a:tc>
                <a:tc>
                  <a:txBody>
                    <a:bodyPr/>
                    <a:lstStyle/>
                    <a:p>
                      <a:pPr algn="ctr"/>
                      <a:r>
                        <a:rPr lang="tr-TR" sz="1000">
                          <a:effectLst/>
                        </a:rPr>
                        <a:t>57000</a:t>
                      </a:r>
                    </a:p>
                  </a:txBody>
                  <a:tcPr marL="29601" marR="29601" marT="14800" marB="14800" anchor="ctr"/>
                </a:tc>
                <a:tc>
                  <a:txBody>
                    <a:bodyPr/>
                    <a:lstStyle/>
                    <a:p>
                      <a:pPr algn="ctr"/>
                      <a:r>
                        <a:rPr lang="tr-TR" sz="1000">
                          <a:effectLst/>
                        </a:rPr>
                        <a:t>549998.980</a:t>
                      </a:r>
                    </a:p>
                  </a:txBody>
                  <a:tcPr marL="29601" marR="29601" marT="14800" marB="14800" anchor="ctr"/>
                </a:tc>
                <a:tc>
                  <a:txBody>
                    <a:bodyPr/>
                    <a:lstStyle/>
                    <a:p>
                      <a:pPr algn="ctr"/>
                      <a:r>
                        <a:rPr lang="tr-TR" sz="1000">
                          <a:effectLst/>
                        </a:rPr>
                        <a:t>7000000</a:t>
                      </a:r>
                    </a:p>
                  </a:txBody>
                  <a:tcPr marL="29601" marR="29601" marT="14800" marB="14800" anchor="ctr"/>
                </a:tc>
                <a:extLst>
                  <a:ext uri="{0D108BD9-81ED-4DB2-BD59-A6C34878D82A}">
                    <a16:rowId xmlns:a16="http://schemas.microsoft.com/office/drawing/2014/main" val="607797712"/>
                  </a:ext>
                </a:extLst>
              </a:tr>
              <a:tr h="159356">
                <a:tc>
                  <a:txBody>
                    <a:bodyPr/>
                    <a:lstStyle/>
                    <a:p>
                      <a:pPr algn="ctr" fontAlgn="ctr"/>
                      <a:r>
                        <a:rPr lang="tr-TR" sz="1000" b="1">
                          <a:effectLst/>
                        </a:rPr>
                        <a:t>Aliağa</a:t>
                      </a:r>
                    </a:p>
                  </a:txBody>
                  <a:tcPr marL="29601" marR="29601" marT="14800" marB="14800" anchor="ctr"/>
                </a:tc>
                <a:tc>
                  <a:txBody>
                    <a:bodyPr/>
                    <a:lstStyle/>
                    <a:p>
                      <a:pPr algn="ctr"/>
                      <a:r>
                        <a:rPr lang="tr-TR" sz="1000">
                          <a:effectLst/>
                        </a:rPr>
                        <a:t>88300</a:t>
                      </a:r>
                    </a:p>
                  </a:txBody>
                  <a:tcPr marL="29601" marR="29601" marT="14800" marB="14800" anchor="ctr"/>
                </a:tc>
                <a:tc>
                  <a:txBody>
                    <a:bodyPr/>
                    <a:lstStyle/>
                    <a:p>
                      <a:pPr algn="ctr"/>
                      <a:r>
                        <a:rPr lang="tr-TR" sz="1000">
                          <a:effectLst/>
                        </a:rPr>
                        <a:t>525252.885</a:t>
                      </a:r>
                    </a:p>
                  </a:txBody>
                  <a:tcPr marL="29601" marR="29601" marT="14800" marB="14800" anchor="ctr"/>
                </a:tc>
                <a:tc>
                  <a:txBody>
                    <a:bodyPr/>
                    <a:lstStyle/>
                    <a:p>
                      <a:pPr algn="ctr"/>
                      <a:r>
                        <a:rPr lang="tr-TR" sz="1000">
                          <a:effectLst/>
                        </a:rPr>
                        <a:t>6500000</a:t>
                      </a:r>
                    </a:p>
                  </a:txBody>
                  <a:tcPr marL="29601" marR="29601" marT="14800" marB="14800" anchor="ctr"/>
                </a:tc>
                <a:extLst>
                  <a:ext uri="{0D108BD9-81ED-4DB2-BD59-A6C34878D82A}">
                    <a16:rowId xmlns:a16="http://schemas.microsoft.com/office/drawing/2014/main" val="1434416875"/>
                  </a:ext>
                </a:extLst>
              </a:tr>
              <a:tr h="159356">
                <a:tc>
                  <a:txBody>
                    <a:bodyPr/>
                    <a:lstStyle/>
                    <a:p>
                      <a:pPr algn="ctr" fontAlgn="ctr"/>
                      <a:r>
                        <a:rPr lang="tr-TR" sz="1000" b="1">
                          <a:effectLst/>
                        </a:rPr>
                        <a:t>Dikili</a:t>
                      </a:r>
                    </a:p>
                  </a:txBody>
                  <a:tcPr marL="29601" marR="29601" marT="14800" marB="14800" anchor="ctr"/>
                </a:tc>
                <a:tc>
                  <a:txBody>
                    <a:bodyPr/>
                    <a:lstStyle/>
                    <a:p>
                      <a:pPr algn="ctr"/>
                      <a:r>
                        <a:rPr lang="tr-TR" sz="1000">
                          <a:effectLst/>
                        </a:rPr>
                        <a:t>78000</a:t>
                      </a:r>
                    </a:p>
                  </a:txBody>
                  <a:tcPr marL="29601" marR="29601" marT="14800" marB="14800" anchor="ctr"/>
                </a:tc>
                <a:tc>
                  <a:txBody>
                    <a:bodyPr/>
                    <a:lstStyle/>
                    <a:p>
                      <a:pPr algn="ctr"/>
                      <a:r>
                        <a:rPr lang="tr-TR" sz="1000">
                          <a:effectLst/>
                        </a:rPr>
                        <a:t>495645.161</a:t>
                      </a:r>
                    </a:p>
                  </a:txBody>
                  <a:tcPr marL="29601" marR="29601" marT="14800" marB="14800" anchor="ctr"/>
                </a:tc>
                <a:tc>
                  <a:txBody>
                    <a:bodyPr/>
                    <a:lstStyle/>
                    <a:p>
                      <a:pPr algn="ctr"/>
                      <a:r>
                        <a:rPr lang="tr-TR" sz="1000">
                          <a:effectLst/>
                        </a:rPr>
                        <a:t>6500000</a:t>
                      </a:r>
                    </a:p>
                  </a:txBody>
                  <a:tcPr marL="29601" marR="29601" marT="14800" marB="14800" anchor="ctr"/>
                </a:tc>
                <a:extLst>
                  <a:ext uri="{0D108BD9-81ED-4DB2-BD59-A6C34878D82A}">
                    <a16:rowId xmlns:a16="http://schemas.microsoft.com/office/drawing/2014/main" val="693812656"/>
                  </a:ext>
                </a:extLst>
              </a:tr>
              <a:tr h="159356">
                <a:tc>
                  <a:txBody>
                    <a:bodyPr/>
                    <a:lstStyle/>
                    <a:p>
                      <a:pPr algn="ctr" fontAlgn="ctr"/>
                      <a:r>
                        <a:rPr lang="tr-TR" sz="1000" b="1">
                          <a:effectLst/>
                        </a:rPr>
                        <a:t>Çiğli</a:t>
                      </a:r>
                    </a:p>
                  </a:txBody>
                  <a:tcPr marL="29601" marR="29601" marT="14800" marB="14800" anchor="ctr"/>
                </a:tc>
                <a:tc>
                  <a:txBody>
                    <a:bodyPr/>
                    <a:lstStyle/>
                    <a:p>
                      <a:pPr algn="ctr"/>
                      <a:r>
                        <a:rPr lang="tr-TR" sz="1000">
                          <a:effectLst/>
                        </a:rPr>
                        <a:t>99000</a:t>
                      </a:r>
                    </a:p>
                  </a:txBody>
                  <a:tcPr marL="29601" marR="29601" marT="14800" marB="14800" anchor="ctr"/>
                </a:tc>
                <a:tc>
                  <a:txBody>
                    <a:bodyPr/>
                    <a:lstStyle/>
                    <a:p>
                      <a:pPr algn="ctr"/>
                      <a:r>
                        <a:rPr lang="tr-TR" sz="1000">
                          <a:effectLst/>
                        </a:rPr>
                        <a:t>368025.377</a:t>
                      </a:r>
                    </a:p>
                  </a:txBody>
                  <a:tcPr marL="29601" marR="29601" marT="14800" marB="14800" anchor="ctr"/>
                </a:tc>
                <a:tc>
                  <a:txBody>
                    <a:bodyPr/>
                    <a:lstStyle/>
                    <a:p>
                      <a:pPr algn="ctr"/>
                      <a:r>
                        <a:rPr lang="tr-TR" sz="1000">
                          <a:effectLst/>
                        </a:rPr>
                        <a:t>5200000</a:t>
                      </a:r>
                    </a:p>
                  </a:txBody>
                  <a:tcPr marL="29601" marR="29601" marT="14800" marB="14800" anchor="ctr"/>
                </a:tc>
                <a:extLst>
                  <a:ext uri="{0D108BD9-81ED-4DB2-BD59-A6C34878D82A}">
                    <a16:rowId xmlns:a16="http://schemas.microsoft.com/office/drawing/2014/main" val="3921897683"/>
                  </a:ext>
                </a:extLst>
              </a:tr>
              <a:tr h="159356">
                <a:tc>
                  <a:txBody>
                    <a:bodyPr/>
                    <a:lstStyle/>
                    <a:p>
                      <a:pPr algn="ctr" fontAlgn="ctr"/>
                      <a:r>
                        <a:rPr lang="tr-TR" sz="1000" b="1">
                          <a:effectLst/>
                        </a:rPr>
                        <a:t>Menemen</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333310.351</a:t>
                      </a:r>
                    </a:p>
                  </a:txBody>
                  <a:tcPr marL="29601" marR="29601" marT="14800" marB="14800" anchor="ctr"/>
                </a:tc>
                <a:tc>
                  <a:txBody>
                    <a:bodyPr/>
                    <a:lstStyle/>
                    <a:p>
                      <a:pPr algn="ctr"/>
                      <a:r>
                        <a:rPr lang="tr-TR" sz="1000">
                          <a:effectLst/>
                        </a:rPr>
                        <a:t>5100000</a:t>
                      </a:r>
                    </a:p>
                  </a:txBody>
                  <a:tcPr marL="29601" marR="29601" marT="14800" marB="14800" anchor="ctr"/>
                </a:tc>
                <a:extLst>
                  <a:ext uri="{0D108BD9-81ED-4DB2-BD59-A6C34878D82A}">
                    <a16:rowId xmlns:a16="http://schemas.microsoft.com/office/drawing/2014/main" val="3104450132"/>
                  </a:ext>
                </a:extLst>
              </a:tr>
              <a:tr h="159356">
                <a:tc>
                  <a:txBody>
                    <a:bodyPr/>
                    <a:lstStyle/>
                    <a:p>
                      <a:pPr algn="ctr" fontAlgn="ctr"/>
                      <a:r>
                        <a:rPr lang="tr-TR" sz="1000" b="1">
                          <a:effectLst/>
                        </a:rPr>
                        <a:t>Foça</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893239.216</a:t>
                      </a:r>
                    </a:p>
                  </a:txBody>
                  <a:tcPr marL="29601" marR="29601" marT="14800" marB="14800" anchor="ctr"/>
                </a:tc>
                <a:tc>
                  <a:txBody>
                    <a:bodyPr/>
                    <a:lstStyle/>
                    <a:p>
                      <a:pPr algn="ctr"/>
                      <a:r>
                        <a:rPr lang="tr-TR" sz="1000">
                          <a:effectLst/>
                        </a:rPr>
                        <a:t>5000000</a:t>
                      </a:r>
                    </a:p>
                  </a:txBody>
                  <a:tcPr marL="29601" marR="29601" marT="14800" marB="14800" anchor="ctr"/>
                </a:tc>
                <a:extLst>
                  <a:ext uri="{0D108BD9-81ED-4DB2-BD59-A6C34878D82A}">
                    <a16:rowId xmlns:a16="http://schemas.microsoft.com/office/drawing/2014/main" val="4269024769"/>
                  </a:ext>
                </a:extLst>
              </a:tr>
              <a:tr h="159356">
                <a:tc>
                  <a:txBody>
                    <a:bodyPr/>
                    <a:lstStyle/>
                    <a:p>
                      <a:pPr algn="ctr" fontAlgn="ctr"/>
                      <a:r>
                        <a:rPr lang="tr-TR" sz="1000" b="1">
                          <a:effectLst/>
                        </a:rPr>
                        <a:t>Konak</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454574.984</a:t>
                      </a:r>
                    </a:p>
                  </a:txBody>
                  <a:tcPr marL="29601" marR="29601" marT="14800" marB="14800" anchor="ctr"/>
                </a:tc>
                <a:tc>
                  <a:txBody>
                    <a:bodyPr/>
                    <a:lstStyle/>
                    <a:p>
                      <a:pPr algn="ctr"/>
                      <a:r>
                        <a:rPr lang="tr-TR" sz="1000">
                          <a:effectLst/>
                        </a:rPr>
                        <a:t>4500000</a:t>
                      </a:r>
                    </a:p>
                  </a:txBody>
                  <a:tcPr marL="29601" marR="29601" marT="14800" marB="14800" anchor="ctr"/>
                </a:tc>
                <a:extLst>
                  <a:ext uri="{0D108BD9-81ED-4DB2-BD59-A6C34878D82A}">
                    <a16:rowId xmlns:a16="http://schemas.microsoft.com/office/drawing/2014/main" val="3380113303"/>
                  </a:ext>
                </a:extLst>
              </a:tr>
              <a:tr h="159356">
                <a:tc>
                  <a:txBody>
                    <a:bodyPr/>
                    <a:lstStyle/>
                    <a:p>
                      <a:pPr algn="ctr" fontAlgn="ctr"/>
                      <a:r>
                        <a:rPr lang="tr-TR" sz="1000" b="1">
                          <a:effectLst/>
                        </a:rPr>
                        <a:t>Gaziemir</a:t>
                      </a:r>
                    </a:p>
                  </a:txBody>
                  <a:tcPr marL="29601" marR="29601" marT="14800" marB="14800" anchor="ctr"/>
                </a:tc>
                <a:tc>
                  <a:txBody>
                    <a:bodyPr/>
                    <a:lstStyle/>
                    <a:p>
                      <a:pPr algn="ctr"/>
                      <a:r>
                        <a:rPr lang="tr-TR" sz="1000">
                          <a:effectLst/>
                        </a:rPr>
                        <a:t>60000</a:t>
                      </a:r>
                    </a:p>
                  </a:txBody>
                  <a:tcPr marL="29601" marR="29601" marT="14800" marB="14800" anchor="ctr"/>
                </a:tc>
                <a:tc>
                  <a:txBody>
                    <a:bodyPr/>
                    <a:lstStyle/>
                    <a:p>
                      <a:pPr algn="ctr"/>
                      <a:r>
                        <a:rPr lang="tr-TR" sz="1000">
                          <a:effectLst/>
                        </a:rPr>
                        <a:t>565373.784</a:t>
                      </a:r>
                    </a:p>
                  </a:txBody>
                  <a:tcPr marL="29601" marR="29601" marT="14800" marB="14800" anchor="ctr"/>
                </a:tc>
                <a:tc>
                  <a:txBody>
                    <a:bodyPr/>
                    <a:lstStyle/>
                    <a:p>
                      <a:pPr algn="ctr"/>
                      <a:r>
                        <a:rPr lang="tr-TR" sz="1000">
                          <a:effectLst/>
                        </a:rPr>
                        <a:t>4150000</a:t>
                      </a:r>
                    </a:p>
                  </a:txBody>
                  <a:tcPr marL="29601" marR="29601" marT="14800" marB="14800" anchor="ctr"/>
                </a:tc>
                <a:extLst>
                  <a:ext uri="{0D108BD9-81ED-4DB2-BD59-A6C34878D82A}">
                    <a16:rowId xmlns:a16="http://schemas.microsoft.com/office/drawing/2014/main" val="2418559026"/>
                  </a:ext>
                </a:extLst>
              </a:tr>
              <a:tr h="159356">
                <a:tc>
                  <a:txBody>
                    <a:bodyPr/>
                    <a:lstStyle/>
                    <a:p>
                      <a:pPr algn="ctr" fontAlgn="ctr"/>
                      <a:r>
                        <a:rPr lang="tr-TR" sz="1000" b="1">
                          <a:effectLst/>
                        </a:rPr>
                        <a:t>Buca</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283486.213</a:t>
                      </a:r>
                    </a:p>
                  </a:txBody>
                  <a:tcPr marL="29601" marR="29601" marT="14800" marB="14800" anchor="ctr"/>
                </a:tc>
                <a:tc>
                  <a:txBody>
                    <a:bodyPr/>
                    <a:lstStyle/>
                    <a:p>
                      <a:pPr algn="ctr"/>
                      <a:r>
                        <a:rPr lang="tr-TR" sz="1000">
                          <a:effectLst/>
                        </a:rPr>
                        <a:t>3750000</a:t>
                      </a:r>
                    </a:p>
                  </a:txBody>
                  <a:tcPr marL="29601" marR="29601" marT="14800" marB="14800" anchor="ctr"/>
                </a:tc>
                <a:extLst>
                  <a:ext uri="{0D108BD9-81ED-4DB2-BD59-A6C34878D82A}">
                    <a16:rowId xmlns:a16="http://schemas.microsoft.com/office/drawing/2014/main" val="3121650118"/>
                  </a:ext>
                </a:extLst>
              </a:tr>
              <a:tr h="159356">
                <a:tc>
                  <a:txBody>
                    <a:bodyPr/>
                    <a:lstStyle/>
                    <a:p>
                      <a:pPr algn="ctr" fontAlgn="ctr"/>
                      <a:r>
                        <a:rPr lang="tr-TR" sz="1000" b="1">
                          <a:effectLst/>
                        </a:rPr>
                        <a:t>Menderes</a:t>
                      </a:r>
                    </a:p>
                  </a:txBody>
                  <a:tcPr marL="29601" marR="29601" marT="14800" marB="14800" anchor="ctr"/>
                </a:tc>
                <a:tc>
                  <a:txBody>
                    <a:bodyPr/>
                    <a:lstStyle/>
                    <a:p>
                      <a:pPr algn="ctr"/>
                      <a:r>
                        <a:rPr lang="tr-TR" sz="1000">
                          <a:effectLst/>
                        </a:rPr>
                        <a:t>52000</a:t>
                      </a:r>
                    </a:p>
                  </a:txBody>
                  <a:tcPr marL="29601" marR="29601" marT="14800" marB="14800" anchor="ctr"/>
                </a:tc>
                <a:tc>
                  <a:txBody>
                    <a:bodyPr/>
                    <a:lstStyle/>
                    <a:p>
                      <a:pPr algn="ctr"/>
                      <a:r>
                        <a:rPr lang="tr-TR" sz="1000">
                          <a:effectLst/>
                        </a:rPr>
                        <a:t>536155.607</a:t>
                      </a:r>
                    </a:p>
                  </a:txBody>
                  <a:tcPr marL="29601" marR="29601" marT="14800" marB="14800" anchor="ctr"/>
                </a:tc>
                <a:tc>
                  <a:txBody>
                    <a:bodyPr/>
                    <a:lstStyle/>
                    <a:p>
                      <a:pPr algn="ctr"/>
                      <a:r>
                        <a:rPr lang="tr-TR" sz="1000">
                          <a:effectLst/>
                        </a:rPr>
                        <a:t>3000000</a:t>
                      </a:r>
                    </a:p>
                  </a:txBody>
                  <a:tcPr marL="29601" marR="29601" marT="14800" marB="14800" anchor="ctr"/>
                </a:tc>
                <a:extLst>
                  <a:ext uri="{0D108BD9-81ED-4DB2-BD59-A6C34878D82A}">
                    <a16:rowId xmlns:a16="http://schemas.microsoft.com/office/drawing/2014/main" val="1850753464"/>
                  </a:ext>
                </a:extLst>
              </a:tr>
              <a:tr h="159356">
                <a:tc>
                  <a:txBody>
                    <a:bodyPr/>
                    <a:lstStyle/>
                    <a:p>
                      <a:pPr algn="ctr" fontAlgn="ctr"/>
                      <a:r>
                        <a:rPr lang="tr-TR" sz="1000" b="1">
                          <a:effectLst/>
                        </a:rPr>
                        <a:t>Ödemiş</a:t>
                      </a:r>
                    </a:p>
                  </a:txBody>
                  <a:tcPr marL="29601" marR="29601" marT="14800" marB="14800" anchor="ctr"/>
                </a:tc>
                <a:tc>
                  <a:txBody>
                    <a:bodyPr/>
                    <a:lstStyle/>
                    <a:p>
                      <a:pPr algn="ctr"/>
                      <a:r>
                        <a:rPr lang="tr-TR" sz="1000">
                          <a:effectLst/>
                        </a:rPr>
                        <a:t>55000</a:t>
                      </a:r>
                    </a:p>
                  </a:txBody>
                  <a:tcPr marL="29601" marR="29601" marT="14800" marB="14800" anchor="ctr"/>
                </a:tc>
                <a:tc>
                  <a:txBody>
                    <a:bodyPr/>
                    <a:lstStyle/>
                    <a:p>
                      <a:pPr algn="ctr"/>
                      <a:r>
                        <a:rPr lang="tr-TR" sz="1000">
                          <a:effectLst/>
                        </a:rPr>
                        <a:t>288315.446</a:t>
                      </a:r>
                    </a:p>
                  </a:txBody>
                  <a:tcPr marL="29601" marR="29601" marT="14800" marB="14800" anchor="ctr"/>
                </a:tc>
                <a:tc>
                  <a:txBody>
                    <a:bodyPr/>
                    <a:lstStyle/>
                    <a:p>
                      <a:pPr algn="ctr"/>
                      <a:r>
                        <a:rPr lang="tr-TR" sz="1000">
                          <a:effectLst/>
                        </a:rPr>
                        <a:t>1950000</a:t>
                      </a:r>
                    </a:p>
                  </a:txBody>
                  <a:tcPr marL="29601" marR="29601" marT="14800" marB="14800" anchor="ctr"/>
                </a:tc>
                <a:extLst>
                  <a:ext uri="{0D108BD9-81ED-4DB2-BD59-A6C34878D82A}">
                    <a16:rowId xmlns:a16="http://schemas.microsoft.com/office/drawing/2014/main" val="1985274535"/>
                  </a:ext>
                </a:extLst>
              </a:tr>
              <a:tr h="159356">
                <a:tc>
                  <a:txBody>
                    <a:bodyPr/>
                    <a:lstStyle/>
                    <a:p>
                      <a:pPr algn="ctr" fontAlgn="ctr"/>
                      <a:r>
                        <a:rPr lang="tr-TR" sz="1000" b="1">
                          <a:effectLst/>
                        </a:rPr>
                        <a:t>Karabağlar</a:t>
                      </a:r>
                    </a:p>
                  </a:txBody>
                  <a:tcPr marL="29601" marR="29601" marT="14800" marB="14800" anchor="ctr"/>
                </a:tc>
                <a:tc>
                  <a:txBody>
                    <a:bodyPr/>
                    <a:lstStyle/>
                    <a:p>
                      <a:pPr algn="ctr"/>
                      <a:r>
                        <a:rPr lang="tr-TR" sz="1000">
                          <a:effectLst/>
                        </a:rPr>
                        <a:t>99000</a:t>
                      </a:r>
                    </a:p>
                  </a:txBody>
                  <a:tcPr marL="29601" marR="29601" marT="14800" marB="14800" anchor="ctr"/>
                </a:tc>
                <a:tc>
                  <a:txBody>
                    <a:bodyPr/>
                    <a:lstStyle/>
                    <a:p>
                      <a:pPr algn="ctr"/>
                      <a:r>
                        <a:rPr lang="tr-TR" sz="1000">
                          <a:effectLst/>
                        </a:rPr>
                        <a:t>356373.344</a:t>
                      </a:r>
                    </a:p>
                  </a:txBody>
                  <a:tcPr marL="29601" marR="29601" marT="14800" marB="14800" anchor="ctr"/>
                </a:tc>
                <a:tc>
                  <a:txBody>
                    <a:bodyPr/>
                    <a:lstStyle/>
                    <a:p>
                      <a:pPr algn="ctr"/>
                      <a:r>
                        <a:rPr lang="tr-TR" sz="1000">
                          <a:effectLst/>
                        </a:rPr>
                        <a:t>1850000</a:t>
                      </a:r>
                    </a:p>
                  </a:txBody>
                  <a:tcPr marL="29601" marR="29601" marT="14800" marB="14800" anchor="ctr"/>
                </a:tc>
                <a:extLst>
                  <a:ext uri="{0D108BD9-81ED-4DB2-BD59-A6C34878D82A}">
                    <a16:rowId xmlns:a16="http://schemas.microsoft.com/office/drawing/2014/main" val="4261745167"/>
                  </a:ext>
                </a:extLst>
              </a:tr>
              <a:tr h="159356">
                <a:tc>
                  <a:txBody>
                    <a:bodyPr/>
                    <a:lstStyle/>
                    <a:p>
                      <a:pPr algn="ctr" fontAlgn="ctr"/>
                      <a:r>
                        <a:rPr lang="tr-TR" sz="1000" b="1">
                          <a:effectLst/>
                        </a:rPr>
                        <a:t>Tire</a:t>
                      </a:r>
                    </a:p>
                  </a:txBody>
                  <a:tcPr marL="29601" marR="29601" marT="14800" marB="14800" anchor="ctr"/>
                </a:tc>
                <a:tc>
                  <a:txBody>
                    <a:bodyPr/>
                    <a:lstStyle/>
                    <a:p>
                      <a:pPr algn="ctr"/>
                      <a:r>
                        <a:rPr lang="tr-TR" sz="1000">
                          <a:effectLst/>
                        </a:rPr>
                        <a:t>52500</a:t>
                      </a:r>
                    </a:p>
                  </a:txBody>
                  <a:tcPr marL="29601" marR="29601" marT="14800" marB="14800" anchor="ctr"/>
                </a:tc>
                <a:tc>
                  <a:txBody>
                    <a:bodyPr/>
                    <a:lstStyle/>
                    <a:p>
                      <a:pPr algn="ctr"/>
                      <a:r>
                        <a:rPr lang="tr-TR" sz="1000">
                          <a:effectLst/>
                        </a:rPr>
                        <a:t>265054.462</a:t>
                      </a:r>
                    </a:p>
                  </a:txBody>
                  <a:tcPr marL="29601" marR="29601" marT="14800" marB="14800" anchor="ctr"/>
                </a:tc>
                <a:tc>
                  <a:txBody>
                    <a:bodyPr/>
                    <a:lstStyle/>
                    <a:p>
                      <a:pPr algn="ctr"/>
                      <a:r>
                        <a:rPr lang="tr-TR" sz="1000">
                          <a:effectLst/>
                        </a:rPr>
                        <a:t>1250000</a:t>
                      </a:r>
                    </a:p>
                  </a:txBody>
                  <a:tcPr marL="29601" marR="29601" marT="14800" marB="14800" anchor="ctr"/>
                </a:tc>
                <a:extLst>
                  <a:ext uri="{0D108BD9-81ED-4DB2-BD59-A6C34878D82A}">
                    <a16:rowId xmlns:a16="http://schemas.microsoft.com/office/drawing/2014/main" val="1665264322"/>
                  </a:ext>
                </a:extLst>
              </a:tr>
              <a:tr h="159356">
                <a:tc>
                  <a:txBody>
                    <a:bodyPr/>
                    <a:lstStyle/>
                    <a:p>
                      <a:pPr algn="ctr" fontAlgn="ctr"/>
                      <a:r>
                        <a:rPr lang="tr-TR" sz="1000" b="1">
                          <a:effectLst/>
                        </a:rPr>
                        <a:t>Bergama</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233766.068</a:t>
                      </a:r>
                    </a:p>
                  </a:txBody>
                  <a:tcPr marL="29601" marR="29601" marT="14800" marB="14800" anchor="ctr"/>
                </a:tc>
                <a:tc>
                  <a:txBody>
                    <a:bodyPr/>
                    <a:lstStyle/>
                    <a:p>
                      <a:pPr algn="ctr"/>
                      <a:r>
                        <a:rPr lang="tr-TR" sz="1000">
                          <a:effectLst/>
                        </a:rPr>
                        <a:t>850000</a:t>
                      </a:r>
                    </a:p>
                  </a:txBody>
                  <a:tcPr marL="29601" marR="29601" marT="14800" marB="14800" anchor="ctr"/>
                </a:tc>
                <a:extLst>
                  <a:ext uri="{0D108BD9-81ED-4DB2-BD59-A6C34878D82A}">
                    <a16:rowId xmlns:a16="http://schemas.microsoft.com/office/drawing/2014/main" val="3591762166"/>
                  </a:ext>
                </a:extLst>
              </a:tr>
              <a:tr h="159356">
                <a:tc>
                  <a:txBody>
                    <a:bodyPr/>
                    <a:lstStyle/>
                    <a:p>
                      <a:pPr algn="ctr" fontAlgn="ctr"/>
                      <a:r>
                        <a:rPr lang="tr-TR" sz="1000" b="1">
                          <a:effectLst/>
                        </a:rPr>
                        <a:t>Bayındır</a:t>
                      </a:r>
                    </a:p>
                  </a:txBody>
                  <a:tcPr marL="29601" marR="29601" marT="14800" marB="14800" anchor="ctr"/>
                </a:tc>
                <a:tc>
                  <a:txBody>
                    <a:bodyPr/>
                    <a:lstStyle/>
                    <a:p>
                      <a:pPr algn="ctr"/>
                      <a:r>
                        <a:rPr lang="tr-TR" sz="1000">
                          <a:effectLst/>
                        </a:rPr>
                        <a:t>65000</a:t>
                      </a:r>
                    </a:p>
                  </a:txBody>
                  <a:tcPr marL="29601" marR="29601" marT="14800" marB="14800" anchor="ctr"/>
                </a:tc>
                <a:tc>
                  <a:txBody>
                    <a:bodyPr/>
                    <a:lstStyle/>
                    <a:p>
                      <a:pPr algn="ctr"/>
                      <a:r>
                        <a:rPr lang="tr-TR" sz="1000">
                          <a:effectLst/>
                        </a:rPr>
                        <a:t>287000.000</a:t>
                      </a:r>
                    </a:p>
                  </a:txBody>
                  <a:tcPr marL="29601" marR="29601" marT="14800" marB="14800" anchor="ctr"/>
                </a:tc>
                <a:tc>
                  <a:txBody>
                    <a:bodyPr/>
                    <a:lstStyle/>
                    <a:p>
                      <a:pPr algn="ctr"/>
                      <a:r>
                        <a:rPr lang="tr-TR" sz="1000">
                          <a:effectLst/>
                        </a:rPr>
                        <a:t>850000</a:t>
                      </a:r>
                    </a:p>
                  </a:txBody>
                  <a:tcPr marL="29601" marR="29601" marT="14800" marB="14800" anchor="ctr"/>
                </a:tc>
                <a:extLst>
                  <a:ext uri="{0D108BD9-81ED-4DB2-BD59-A6C34878D82A}">
                    <a16:rowId xmlns:a16="http://schemas.microsoft.com/office/drawing/2014/main" val="4196481753"/>
                  </a:ext>
                </a:extLst>
              </a:tr>
              <a:tr h="159356">
                <a:tc>
                  <a:txBody>
                    <a:bodyPr/>
                    <a:lstStyle/>
                    <a:p>
                      <a:pPr algn="ctr" fontAlgn="ctr"/>
                      <a:r>
                        <a:rPr lang="tr-TR" sz="1000" b="1">
                          <a:effectLst/>
                        </a:rPr>
                        <a:t>Beydağ</a:t>
                      </a:r>
                    </a:p>
                  </a:txBody>
                  <a:tcPr marL="29601" marR="29601" marT="14800" marB="14800" anchor="ctr"/>
                </a:tc>
                <a:tc>
                  <a:txBody>
                    <a:bodyPr/>
                    <a:lstStyle/>
                    <a:p>
                      <a:pPr algn="ctr"/>
                      <a:r>
                        <a:rPr lang="tr-TR" sz="1000">
                          <a:effectLst/>
                        </a:rPr>
                        <a:t>270000</a:t>
                      </a:r>
                    </a:p>
                  </a:txBody>
                  <a:tcPr marL="29601" marR="29601" marT="14800" marB="14800" anchor="ctr"/>
                </a:tc>
                <a:tc>
                  <a:txBody>
                    <a:bodyPr/>
                    <a:lstStyle/>
                    <a:p>
                      <a:pPr algn="ctr"/>
                      <a:r>
                        <a:rPr lang="tr-TR" sz="1000">
                          <a:effectLst/>
                        </a:rPr>
                        <a:t>270000.000</a:t>
                      </a:r>
                    </a:p>
                  </a:txBody>
                  <a:tcPr marL="29601" marR="29601" marT="14800" marB="14800" anchor="ctr"/>
                </a:tc>
                <a:tc>
                  <a:txBody>
                    <a:bodyPr/>
                    <a:lstStyle/>
                    <a:p>
                      <a:pPr algn="ctr"/>
                      <a:r>
                        <a:rPr lang="tr-TR" sz="1000">
                          <a:effectLst/>
                        </a:rPr>
                        <a:t>270000</a:t>
                      </a:r>
                    </a:p>
                  </a:txBody>
                  <a:tcPr marL="29601" marR="29601" marT="14800" marB="14800" anchor="ctr"/>
                </a:tc>
                <a:extLst>
                  <a:ext uri="{0D108BD9-81ED-4DB2-BD59-A6C34878D82A}">
                    <a16:rowId xmlns:a16="http://schemas.microsoft.com/office/drawing/2014/main" val="3874330426"/>
                  </a:ext>
                </a:extLst>
              </a:tr>
              <a:tr h="159356">
                <a:tc>
                  <a:txBody>
                    <a:bodyPr/>
                    <a:lstStyle/>
                    <a:p>
                      <a:pPr algn="ctr" fontAlgn="ctr"/>
                      <a:r>
                        <a:rPr lang="tr-TR" sz="1000" b="1">
                          <a:effectLst/>
                        </a:rPr>
                        <a:t>Kınık</a:t>
                      </a:r>
                    </a:p>
                  </a:txBody>
                  <a:tcPr marL="29601" marR="29601" marT="14800" marB="14800" anchor="ctr"/>
                </a:tc>
                <a:tc>
                  <a:txBody>
                    <a:bodyPr/>
                    <a:lstStyle/>
                    <a:p>
                      <a:pPr algn="ctr"/>
                      <a:r>
                        <a:rPr lang="tr-TR" sz="1000">
                          <a:effectLst/>
                        </a:rPr>
                        <a:t>50000</a:t>
                      </a:r>
                    </a:p>
                  </a:txBody>
                  <a:tcPr marL="29601" marR="29601" marT="14800" marB="14800" anchor="ctr"/>
                </a:tc>
                <a:tc>
                  <a:txBody>
                    <a:bodyPr/>
                    <a:lstStyle/>
                    <a:p>
                      <a:pPr algn="ctr"/>
                      <a:r>
                        <a:rPr lang="tr-TR" sz="1000">
                          <a:effectLst/>
                        </a:rPr>
                        <a:t>97000.000</a:t>
                      </a:r>
                    </a:p>
                  </a:txBody>
                  <a:tcPr marL="29601" marR="29601" marT="14800" marB="14800" anchor="ctr"/>
                </a:tc>
                <a:tc>
                  <a:txBody>
                    <a:bodyPr/>
                    <a:lstStyle/>
                    <a:p>
                      <a:pPr algn="ctr"/>
                      <a:r>
                        <a:rPr lang="tr-TR" sz="1000" dirty="0">
                          <a:effectLst/>
                        </a:rPr>
                        <a:t>185000</a:t>
                      </a:r>
                    </a:p>
                  </a:txBody>
                  <a:tcPr marL="29601" marR="29601" marT="14800" marB="14800" anchor="ctr"/>
                </a:tc>
                <a:extLst>
                  <a:ext uri="{0D108BD9-81ED-4DB2-BD59-A6C34878D82A}">
                    <a16:rowId xmlns:a16="http://schemas.microsoft.com/office/drawing/2014/main" val="2078802149"/>
                  </a:ext>
                </a:extLst>
              </a:tr>
            </a:tbl>
          </a:graphicData>
        </a:graphic>
      </p:graphicFrame>
    </p:spTree>
    <p:extLst>
      <p:ext uri="{BB962C8B-B14F-4D97-AF65-F5344CB8AC3E}">
        <p14:creationId xmlns:p14="http://schemas.microsoft.com/office/powerpoint/2010/main" val="691347284"/>
      </p:ext>
    </p:extLst>
  </p:cSld>
  <p:clrMapOvr>
    <a:masterClrMapping/>
  </p:clrMapOvr>
  <p:transition spd="slow" advClick="0">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7A015627-D74A-4D95-9354-4D41D6DBF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 7">
            <a:extLst>
              <a:ext uri="{FF2B5EF4-FFF2-40B4-BE49-F238E27FC236}">
                <a16:creationId xmlns:a16="http://schemas.microsoft.com/office/drawing/2014/main" id="{5A9946D7-B8DF-42BF-8C13-5E7956131937}"/>
              </a:ext>
            </a:extLst>
          </p:cNvPr>
          <p:cNvGrpSpPr/>
          <p:nvPr/>
        </p:nvGrpSpPr>
        <p:grpSpPr>
          <a:xfrm>
            <a:off x="9426911" y="581055"/>
            <a:ext cx="1723101" cy="753173"/>
            <a:chOff x="2247214" y="820627"/>
            <a:chExt cx="1432704" cy="436800"/>
          </a:xfrm>
        </p:grpSpPr>
        <p:sp>
          <p:nvSpPr>
            <p:cNvPr id="9" name="Dikdörtgen 8">
              <a:extLst>
                <a:ext uri="{FF2B5EF4-FFF2-40B4-BE49-F238E27FC236}">
                  <a16:creationId xmlns:a16="http://schemas.microsoft.com/office/drawing/2014/main" id="{12E7855C-FF8F-4064-89C1-30ABE5FAE5E0}"/>
                </a:ext>
              </a:extLst>
            </p:cNvPr>
            <p:cNvSpPr/>
            <p:nvPr/>
          </p:nvSpPr>
          <p:spPr>
            <a:xfrm>
              <a:off x="2247214" y="820627"/>
              <a:ext cx="1432704" cy="436800"/>
            </a:xfrm>
            <a:prstGeom prst="rect">
              <a:avLst/>
            </a:prstGeom>
            <a:solidFill>
              <a:schemeClr val="bg2">
                <a:lumMod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Metin kutusu 9">
              <a:extLst>
                <a:ext uri="{FF2B5EF4-FFF2-40B4-BE49-F238E27FC236}">
                  <a16:creationId xmlns:a16="http://schemas.microsoft.com/office/drawing/2014/main" id="{564464AD-755B-457E-A25F-825AFB30D96B}"/>
                </a:ext>
              </a:extLst>
            </p:cNvPr>
            <p:cNvSpPr txBox="1"/>
            <p:nvPr/>
          </p:nvSpPr>
          <p:spPr>
            <a:xfrm>
              <a:off x="2247214" y="820627"/>
              <a:ext cx="1432704" cy="43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Manzara 1</a:t>
              </a:r>
            </a:p>
            <a:p>
              <a:pPr marL="0" lvl="0" indent="0" algn="ctr" defTabSz="711200">
                <a:lnSpc>
                  <a:spcPct val="90000"/>
                </a:lnSpc>
                <a:spcBef>
                  <a:spcPct val="0"/>
                </a:spcBef>
                <a:spcAft>
                  <a:spcPct val="35000"/>
                </a:spcAft>
                <a:buNone/>
              </a:pPr>
              <a:r>
                <a:rPr lang="tr-TR" sz="1600" dirty="0"/>
                <a:t>(Adet)</a:t>
              </a:r>
              <a:endParaRPr lang="tr-TR" sz="1600" kern="1200" dirty="0"/>
            </a:p>
          </p:txBody>
        </p:sp>
      </p:grpSp>
    </p:spTree>
    <p:extLst>
      <p:ext uri="{BB962C8B-B14F-4D97-AF65-F5344CB8AC3E}">
        <p14:creationId xmlns:p14="http://schemas.microsoft.com/office/powerpoint/2010/main" val="2210715118"/>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A45F575-A26B-4F16-A147-7733603B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 7">
            <a:extLst>
              <a:ext uri="{FF2B5EF4-FFF2-40B4-BE49-F238E27FC236}">
                <a16:creationId xmlns:a16="http://schemas.microsoft.com/office/drawing/2014/main" id="{5A9946D7-B8DF-42BF-8C13-5E7956131937}"/>
              </a:ext>
            </a:extLst>
          </p:cNvPr>
          <p:cNvGrpSpPr/>
          <p:nvPr/>
        </p:nvGrpSpPr>
        <p:grpSpPr>
          <a:xfrm>
            <a:off x="9436337" y="647044"/>
            <a:ext cx="1723101" cy="753173"/>
            <a:chOff x="2247214" y="820627"/>
            <a:chExt cx="1432704" cy="436800"/>
          </a:xfrm>
        </p:grpSpPr>
        <p:sp>
          <p:nvSpPr>
            <p:cNvPr id="9" name="Dikdörtgen 8">
              <a:extLst>
                <a:ext uri="{FF2B5EF4-FFF2-40B4-BE49-F238E27FC236}">
                  <a16:creationId xmlns:a16="http://schemas.microsoft.com/office/drawing/2014/main" id="{12E7855C-FF8F-4064-89C1-30ABE5FAE5E0}"/>
                </a:ext>
              </a:extLst>
            </p:cNvPr>
            <p:cNvSpPr/>
            <p:nvPr/>
          </p:nvSpPr>
          <p:spPr>
            <a:xfrm>
              <a:off x="2247214" y="820627"/>
              <a:ext cx="1432704" cy="436800"/>
            </a:xfrm>
            <a:prstGeom prst="rect">
              <a:avLst/>
            </a:prstGeom>
            <a:solidFill>
              <a:schemeClr val="bg2">
                <a:lumMod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Metin kutusu 9">
              <a:extLst>
                <a:ext uri="{FF2B5EF4-FFF2-40B4-BE49-F238E27FC236}">
                  <a16:creationId xmlns:a16="http://schemas.microsoft.com/office/drawing/2014/main" id="{564464AD-755B-457E-A25F-825AFB30D96B}"/>
                </a:ext>
              </a:extLst>
            </p:cNvPr>
            <p:cNvSpPr txBox="1"/>
            <p:nvPr/>
          </p:nvSpPr>
          <p:spPr>
            <a:xfrm>
              <a:off x="2247214" y="820627"/>
              <a:ext cx="1432704" cy="43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Manzara 1</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Tree>
    <p:extLst>
      <p:ext uri="{BB962C8B-B14F-4D97-AF65-F5344CB8AC3E}">
        <p14:creationId xmlns:p14="http://schemas.microsoft.com/office/powerpoint/2010/main" val="621049240"/>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99D54F6-55C1-46AB-88D1-9A6666F93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 7">
            <a:extLst>
              <a:ext uri="{FF2B5EF4-FFF2-40B4-BE49-F238E27FC236}">
                <a16:creationId xmlns:a16="http://schemas.microsoft.com/office/drawing/2014/main" id="{90570AD2-4B5F-40BA-818A-667FF1219FDF}"/>
              </a:ext>
            </a:extLst>
          </p:cNvPr>
          <p:cNvGrpSpPr/>
          <p:nvPr/>
        </p:nvGrpSpPr>
        <p:grpSpPr>
          <a:xfrm>
            <a:off x="9483472" y="647043"/>
            <a:ext cx="1723101" cy="753173"/>
            <a:chOff x="2247214" y="820627"/>
            <a:chExt cx="1432704" cy="436800"/>
          </a:xfrm>
        </p:grpSpPr>
        <p:sp>
          <p:nvSpPr>
            <p:cNvPr id="9" name="Dikdörtgen 8">
              <a:extLst>
                <a:ext uri="{FF2B5EF4-FFF2-40B4-BE49-F238E27FC236}">
                  <a16:creationId xmlns:a16="http://schemas.microsoft.com/office/drawing/2014/main" id="{4EE7B396-0354-4D56-8E3A-728F409A9B67}"/>
                </a:ext>
              </a:extLst>
            </p:cNvPr>
            <p:cNvSpPr/>
            <p:nvPr/>
          </p:nvSpPr>
          <p:spPr>
            <a:xfrm>
              <a:off x="2247214" y="820627"/>
              <a:ext cx="1432704" cy="436800"/>
            </a:xfrm>
            <a:prstGeom prst="rect">
              <a:avLst/>
            </a:prstGeom>
            <a:solidFill>
              <a:schemeClr val="bg2">
                <a:lumMod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Metin kutusu 9">
              <a:extLst>
                <a:ext uri="{FF2B5EF4-FFF2-40B4-BE49-F238E27FC236}">
                  <a16:creationId xmlns:a16="http://schemas.microsoft.com/office/drawing/2014/main" id="{791ACD9D-4EBB-4B74-BA48-9AABCBB11AA2}"/>
                </a:ext>
              </a:extLst>
            </p:cNvPr>
            <p:cNvSpPr txBox="1"/>
            <p:nvPr/>
          </p:nvSpPr>
          <p:spPr>
            <a:xfrm>
              <a:off x="2247214" y="820627"/>
              <a:ext cx="1432704" cy="43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Manzara 2</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Tree>
    <p:extLst>
      <p:ext uri="{BB962C8B-B14F-4D97-AF65-F5344CB8AC3E}">
        <p14:creationId xmlns:p14="http://schemas.microsoft.com/office/powerpoint/2010/main" val="3238394240"/>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4175FB6-EBFD-4DC2-A46F-C1FF57CF8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 7">
            <a:extLst>
              <a:ext uri="{FF2B5EF4-FFF2-40B4-BE49-F238E27FC236}">
                <a16:creationId xmlns:a16="http://schemas.microsoft.com/office/drawing/2014/main" id="{2095B11D-26D5-4B5F-BBD0-FF3FBACA206B}"/>
              </a:ext>
            </a:extLst>
          </p:cNvPr>
          <p:cNvGrpSpPr/>
          <p:nvPr/>
        </p:nvGrpSpPr>
        <p:grpSpPr>
          <a:xfrm>
            <a:off x="9455191" y="656470"/>
            <a:ext cx="1723101" cy="753173"/>
            <a:chOff x="2247214" y="820627"/>
            <a:chExt cx="1432704" cy="436800"/>
          </a:xfrm>
        </p:grpSpPr>
        <p:sp>
          <p:nvSpPr>
            <p:cNvPr id="9" name="Dikdörtgen 8">
              <a:extLst>
                <a:ext uri="{FF2B5EF4-FFF2-40B4-BE49-F238E27FC236}">
                  <a16:creationId xmlns:a16="http://schemas.microsoft.com/office/drawing/2014/main" id="{647C14C0-67C9-46C8-9972-531C76327F1C}"/>
                </a:ext>
              </a:extLst>
            </p:cNvPr>
            <p:cNvSpPr/>
            <p:nvPr/>
          </p:nvSpPr>
          <p:spPr>
            <a:xfrm>
              <a:off x="2247214" y="820627"/>
              <a:ext cx="1432704" cy="436800"/>
            </a:xfrm>
            <a:prstGeom prst="rect">
              <a:avLst/>
            </a:prstGeom>
            <a:solidFill>
              <a:schemeClr val="bg2">
                <a:lumMod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Metin kutusu 9">
              <a:extLst>
                <a:ext uri="{FF2B5EF4-FFF2-40B4-BE49-F238E27FC236}">
                  <a16:creationId xmlns:a16="http://schemas.microsoft.com/office/drawing/2014/main" id="{4BE2EFA5-50B7-4519-BB56-30B35B12A317}"/>
                </a:ext>
              </a:extLst>
            </p:cNvPr>
            <p:cNvSpPr txBox="1"/>
            <p:nvPr/>
          </p:nvSpPr>
          <p:spPr>
            <a:xfrm>
              <a:off x="2247214" y="820627"/>
              <a:ext cx="1432704" cy="43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Manzara 3</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Tree>
    <p:extLst>
      <p:ext uri="{BB962C8B-B14F-4D97-AF65-F5344CB8AC3E}">
        <p14:creationId xmlns:p14="http://schemas.microsoft.com/office/powerpoint/2010/main" val="1930866634"/>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B2C1591A-AF9A-435D-8941-24AED7C13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 3">
            <a:extLst>
              <a:ext uri="{FF2B5EF4-FFF2-40B4-BE49-F238E27FC236}">
                <a16:creationId xmlns:a16="http://schemas.microsoft.com/office/drawing/2014/main" id="{0FE49844-8616-42E9-9D5E-1690A59F0CE0}"/>
              </a:ext>
            </a:extLst>
          </p:cNvPr>
          <p:cNvGrpSpPr/>
          <p:nvPr/>
        </p:nvGrpSpPr>
        <p:grpSpPr>
          <a:xfrm>
            <a:off x="9436337" y="605562"/>
            <a:ext cx="1723101" cy="753173"/>
            <a:chOff x="2247214" y="820627"/>
            <a:chExt cx="1432704" cy="436800"/>
          </a:xfrm>
          <a:solidFill>
            <a:srgbClr val="C55A11"/>
          </a:solidFill>
        </p:grpSpPr>
        <p:sp>
          <p:nvSpPr>
            <p:cNvPr id="5" name="Dikdörtgen 4">
              <a:extLst>
                <a:ext uri="{FF2B5EF4-FFF2-40B4-BE49-F238E27FC236}">
                  <a16:creationId xmlns:a16="http://schemas.microsoft.com/office/drawing/2014/main" id="{2B82B80B-2946-413A-B4AA-4E1FA94B8B07}"/>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6" name="Metin kutusu 5">
              <a:extLst>
                <a:ext uri="{FF2B5EF4-FFF2-40B4-BE49-F238E27FC236}">
                  <a16:creationId xmlns:a16="http://schemas.microsoft.com/office/drawing/2014/main" id="{D4250649-872B-4DC5-B6D0-E168B62A0BFD}"/>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Emlak Tipi</a:t>
              </a:r>
            </a:p>
            <a:p>
              <a:pPr marL="0" lvl="0" indent="0" algn="ctr" defTabSz="711200">
                <a:lnSpc>
                  <a:spcPct val="90000"/>
                </a:lnSpc>
                <a:spcBef>
                  <a:spcPct val="0"/>
                </a:spcBef>
                <a:spcAft>
                  <a:spcPct val="35000"/>
                </a:spcAft>
                <a:buNone/>
              </a:pPr>
              <a:r>
                <a:rPr lang="tr-TR" sz="1600" dirty="0"/>
                <a:t>(Adet)</a:t>
              </a:r>
              <a:endParaRPr lang="tr-TR" sz="1600" kern="1200" dirty="0"/>
            </a:p>
          </p:txBody>
        </p:sp>
      </p:grpSp>
    </p:spTree>
    <p:extLst>
      <p:ext uri="{BB962C8B-B14F-4D97-AF65-F5344CB8AC3E}">
        <p14:creationId xmlns:p14="http://schemas.microsoft.com/office/powerpoint/2010/main" val="1001267722"/>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1030D0D-24FA-4C6B-A9B9-68FC7B499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 3">
            <a:extLst>
              <a:ext uri="{FF2B5EF4-FFF2-40B4-BE49-F238E27FC236}">
                <a16:creationId xmlns:a16="http://schemas.microsoft.com/office/drawing/2014/main" id="{0FE49844-8616-42E9-9D5E-1690A59F0CE0}"/>
              </a:ext>
            </a:extLst>
          </p:cNvPr>
          <p:cNvGrpSpPr/>
          <p:nvPr/>
        </p:nvGrpSpPr>
        <p:grpSpPr>
          <a:xfrm>
            <a:off x="9436337" y="656470"/>
            <a:ext cx="1723101" cy="753173"/>
            <a:chOff x="2247214" y="820627"/>
            <a:chExt cx="1432704" cy="436800"/>
          </a:xfrm>
          <a:solidFill>
            <a:srgbClr val="C55A11"/>
          </a:solidFill>
        </p:grpSpPr>
        <p:sp>
          <p:nvSpPr>
            <p:cNvPr id="5" name="Dikdörtgen 4">
              <a:extLst>
                <a:ext uri="{FF2B5EF4-FFF2-40B4-BE49-F238E27FC236}">
                  <a16:creationId xmlns:a16="http://schemas.microsoft.com/office/drawing/2014/main" id="{2B82B80B-2946-413A-B4AA-4E1FA94B8B07}"/>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6" name="Metin kutusu 5">
              <a:extLst>
                <a:ext uri="{FF2B5EF4-FFF2-40B4-BE49-F238E27FC236}">
                  <a16:creationId xmlns:a16="http://schemas.microsoft.com/office/drawing/2014/main" id="{D4250649-872B-4DC5-B6D0-E168B62A0BFD}"/>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Emlak Tipi</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Tree>
    <p:extLst>
      <p:ext uri="{BB962C8B-B14F-4D97-AF65-F5344CB8AC3E}">
        <p14:creationId xmlns:p14="http://schemas.microsoft.com/office/powerpoint/2010/main" val="3937209607"/>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290E4DFC-2FF2-4FBB-A27A-EF3FE7E72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 3">
            <a:extLst>
              <a:ext uri="{FF2B5EF4-FFF2-40B4-BE49-F238E27FC236}">
                <a16:creationId xmlns:a16="http://schemas.microsoft.com/office/drawing/2014/main" id="{0FE49844-8616-42E9-9D5E-1690A59F0CE0}"/>
              </a:ext>
            </a:extLst>
          </p:cNvPr>
          <p:cNvGrpSpPr/>
          <p:nvPr/>
        </p:nvGrpSpPr>
        <p:grpSpPr>
          <a:xfrm>
            <a:off x="9426910" y="549000"/>
            <a:ext cx="1723101" cy="753173"/>
            <a:chOff x="2247214" y="820627"/>
            <a:chExt cx="1432704" cy="436800"/>
          </a:xfrm>
          <a:solidFill>
            <a:srgbClr val="203864"/>
          </a:solidFill>
        </p:grpSpPr>
        <p:sp>
          <p:nvSpPr>
            <p:cNvPr id="5" name="Dikdörtgen 4">
              <a:extLst>
                <a:ext uri="{FF2B5EF4-FFF2-40B4-BE49-F238E27FC236}">
                  <a16:creationId xmlns:a16="http://schemas.microsoft.com/office/drawing/2014/main" id="{2B82B80B-2946-413A-B4AA-4E1FA94B8B07}"/>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6" name="Metin kutusu 5">
              <a:extLst>
                <a:ext uri="{FF2B5EF4-FFF2-40B4-BE49-F238E27FC236}">
                  <a16:creationId xmlns:a16="http://schemas.microsoft.com/office/drawing/2014/main" id="{D4250649-872B-4DC5-B6D0-E168B62A0BFD}"/>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Bina Yaşı</a:t>
              </a:r>
            </a:p>
            <a:p>
              <a:pPr marL="0" lvl="0" indent="0" algn="ctr" defTabSz="711200">
                <a:lnSpc>
                  <a:spcPct val="90000"/>
                </a:lnSpc>
                <a:spcBef>
                  <a:spcPct val="0"/>
                </a:spcBef>
                <a:spcAft>
                  <a:spcPct val="35000"/>
                </a:spcAft>
                <a:buNone/>
              </a:pPr>
              <a:r>
                <a:rPr lang="tr-TR" sz="1600" dirty="0"/>
                <a:t>(Adet)</a:t>
              </a:r>
              <a:endParaRPr lang="tr-TR" sz="1600" kern="1200" dirty="0"/>
            </a:p>
          </p:txBody>
        </p:sp>
      </p:grpSp>
    </p:spTree>
    <p:extLst>
      <p:ext uri="{BB962C8B-B14F-4D97-AF65-F5344CB8AC3E}">
        <p14:creationId xmlns:p14="http://schemas.microsoft.com/office/powerpoint/2010/main" val="3524127430"/>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Consolas" panose="020B0609020204030204" pitchFamily="49" charset="0"/>
              </a:rPr>
              <a:t>İçindekiler</a:t>
            </a:r>
          </a:p>
        </p:txBody>
      </p:sp>
      <p:sp>
        <p:nvSpPr>
          <p:cNvPr id="23" name="TextBox 22">
            <a:extLst>
              <a:ext uri="{FF2B5EF4-FFF2-40B4-BE49-F238E27FC236}">
                <a16:creationId xmlns:a16="http://schemas.microsoft.com/office/drawing/2014/main" id="{23D04F9F-AD5C-44D6-9885-1DDCFD091D73}"/>
              </a:ext>
            </a:extLst>
          </p:cNvPr>
          <p:cNvSpPr txBox="1"/>
          <p:nvPr/>
        </p:nvSpPr>
        <p:spPr>
          <a:xfrm>
            <a:off x="8410820" y="2085370"/>
            <a:ext cx="2688557" cy="400110"/>
          </a:xfrm>
          <a:prstGeom prst="rect">
            <a:avLst/>
          </a:prstGeom>
          <a:noFill/>
        </p:spPr>
        <p:txBody>
          <a:bodyPr wrap="none">
            <a:spAutoFit/>
          </a:bodyPr>
          <a:lstStyle/>
          <a:p>
            <a:pPr defTabSz="914217">
              <a:defRPr/>
            </a:pPr>
            <a:r>
              <a:rPr lang="tr-TR" sz="2000" spc="150" dirty="0">
                <a:solidFill>
                  <a:schemeClr val="tx2"/>
                </a:solidFill>
                <a:latin typeface="Nunito" charset="0"/>
                <a:ea typeface="Nunito" charset="0"/>
                <a:cs typeface="Nunito" charset="0"/>
              </a:rPr>
              <a:t>Keşifçi Veri Analizi</a:t>
            </a:r>
            <a:endParaRPr lang="en-US" sz="2000" spc="150" dirty="0">
              <a:solidFill>
                <a:schemeClr val="tx2"/>
              </a:solidFill>
              <a:latin typeface="Nunito" charset="0"/>
              <a:ea typeface="Nunito" charset="0"/>
              <a:cs typeface="Nunito" charset="0"/>
            </a:endParaRPr>
          </a:p>
        </p:txBody>
      </p:sp>
      <p:sp>
        <p:nvSpPr>
          <p:cNvPr id="32" name="TextBox 31">
            <a:extLst>
              <a:ext uri="{FF2B5EF4-FFF2-40B4-BE49-F238E27FC236}">
                <a16:creationId xmlns:a16="http://schemas.microsoft.com/office/drawing/2014/main" id="{7EB599A9-761C-455E-819C-F0CCDDF654A6}"/>
              </a:ext>
            </a:extLst>
          </p:cNvPr>
          <p:cNvSpPr txBox="1"/>
          <p:nvPr/>
        </p:nvSpPr>
        <p:spPr>
          <a:xfrm>
            <a:off x="1857773" y="2085370"/>
            <a:ext cx="923651" cy="400110"/>
          </a:xfrm>
          <a:prstGeom prst="rect">
            <a:avLst/>
          </a:prstGeom>
          <a:noFill/>
        </p:spPr>
        <p:txBody>
          <a:bodyPr wrap="none">
            <a:spAutoFit/>
          </a:bodyPr>
          <a:lstStyle/>
          <a:p>
            <a:pPr defTabSz="914217">
              <a:defRPr/>
            </a:pPr>
            <a:r>
              <a:rPr lang="tr-TR" sz="2000" spc="150" dirty="0">
                <a:solidFill>
                  <a:schemeClr val="tx2"/>
                </a:solidFill>
                <a:latin typeface="Nunito" charset="0"/>
                <a:ea typeface="Nunito" charset="0"/>
                <a:cs typeface="Nunito" charset="0"/>
              </a:rPr>
              <a:t>Amaç</a:t>
            </a:r>
            <a:endParaRPr lang="en-US" sz="2000" spc="150" dirty="0">
              <a:solidFill>
                <a:schemeClr val="tx2"/>
              </a:solidFill>
              <a:latin typeface="Nunito" charset="0"/>
              <a:ea typeface="Nunito" charset="0"/>
              <a:cs typeface="Nunito" charset="0"/>
            </a:endParaRPr>
          </a:p>
        </p:txBody>
      </p:sp>
      <p:sp>
        <p:nvSpPr>
          <p:cNvPr id="30" name="TextBox 29">
            <a:extLst>
              <a:ext uri="{FF2B5EF4-FFF2-40B4-BE49-F238E27FC236}">
                <a16:creationId xmlns:a16="http://schemas.microsoft.com/office/drawing/2014/main" id="{2A5C5092-F83C-451C-872F-5B0569411182}"/>
              </a:ext>
            </a:extLst>
          </p:cNvPr>
          <p:cNvSpPr txBox="1"/>
          <p:nvPr/>
        </p:nvSpPr>
        <p:spPr>
          <a:xfrm>
            <a:off x="1905488" y="4335125"/>
            <a:ext cx="1917513" cy="707886"/>
          </a:xfrm>
          <a:prstGeom prst="rect">
            <a:avLst/>
          </a:prstGeom>
          <a:noFill/>
        </p:spPr>
        <p:txBody>
          <a:bodyPr wrap="none">
            <a:spAutoFit/>
          </a:bodyPr>
          <a:lstStyle/>
          <a:p>
            <a:pPr defTabSz="914217">
              <a:defRPr/>
            </a:pPr>
            <a:r>
              <a:rPr lang="tr-TR" sz="2000" spc="150" dirty="0">
                <a:solidFill>
                  <a:schemeClr val="tx2"/>
                </a:solidFill>
                <a:latin typeface="Nunito" charset="0"/>
                <a:ea typeface="Nunito" charset="0"/>
                <a:cs typeface="Nunito" charset="0"/>
              </a:rPr>
              <a:t>Yeni</a:t>
            </a:r>
          </a:p>
          <a:p>
            <a:pPr defTabSz="914217">
              <a:defRPr/>
            </a:pPr>
            <a:r>
              <a:rPr lang="tr-TR" sz="2000" spc="150" dirty="0">
                <a:solidFill>
                  <a:schemeClr val="tx2"/>
                </a:solidFill>
                <a:latin typeface="Nunito" charset="0"/>
                <a:ea typeface="Nunito" charset="0"/>
                <a:cs typeface="Nunito" charset="0"/>
              </a:rPr>
              <a:t>Parametreler</a:t>
            </a:r>
          </a:p>
        </p:txBody>
      </p:sp>
      <p:sp>
        <p:nvSpPr>
          <p:cNvPr id="25" name="TextBox 25">
            <a:extLst>
              <a:ext uri="{FF2B5EF4-FFF2-40B4-BE49-F238E27FC236}">
                <a16:creationId xmlns:a16="http://schemas.microsoft.com/office/drawing/2014/main" id="{28261187-3C5F-4BC3-8A2E-FB8CED8437DA}"/>
              </a:ext>
            </a:extLst>
          </p:cNvPr>
          <p:cNvSpPr txBox="1"/>
          <p:nvPr/>
        </p:nvSpPr>
        <p:spPr>
          <a:xfrm>
            <a:off x="4947551" y="2085370"/>
            <a:ext cx="2730771" cy="400110"/>
          </a:xfrm>
          <a:prstGeom prst="rect">
            <a:avLst/>
          </a:prstGeom>
          <a:noFill/>
        </p:spPr>
        <p:txBody>
          <a:bodyPr wrap="square">
            <a:spAutoFit/>
          </a:bodyPr>
          <a:lstStyle/>
          <a:p>
            <a:pPr defTabSz="914217">
              <a:defRPr/>
            </a:pPr>
            <a:r>
              <a:rPr lang="tr-TR" sz="2000" spc="150" dirty="0">
                <a:solidFill>
                  <a:schemeClr val="tx2"/>
                </a:solidFill>
                <a:latin typeface="Nunito" charset="0"/>
                <a:ea typeface="Nunito" charset="0"/>
                <a:cs typeface="Nunito" charset="0"/>
              </a:rPr>
              <a:t>Veri Seti</a:t>
            </a:r>
            <a:endParaRPr lang="en-US" sz="2000" spc="150" dirty="0">
              <a:solidFill>
                <a:schemeClr val="tx2"/>
              </a:solidFill>
              <a:latin typeface="Nunito" charset="0"/>
              <a:ea typeface="Nunito" charset="0"/>
              <a:cs typeface="Nunito" charset="0"/>
            </a:endParaRPr>
          </a:p>
        </p:txBody>
      </p:sp>
      <p:grpSp>
        <p:nvGrpSpPr>
          <p:cNvPr id="12" name="Grup 11">
            <a:extLst>
              <a:ext uri="{FF2B5EF4-FFF2-40B4-BE49-F238E27FC236}">
                <a16:creationId xmlns:a16="http://schemas.microsoft.com/office/drawing/2014/main" id="{D6972E29-7DA8-458C-8F73-854FD6BF0936}"/>
              </a:ext>
            </a:extLst>
          </p:cNvPr>
          <p:cNvGrpSpPr/>
          <p:nvPr/>
        </p:nvGrpSpPr>
        <p:grpSpPr>
          <a:xfrm>
            <a:off x="4227551" y="4323011"/>
            <a:ext cx="2863435" cy="720000"/>
            <a:chOff x="4608551" y="4335125"/>
            <a:chExt cx="2863435" cy="720000"/>
          </a:xfrm>
        </p:grpSpPr>
        <p:sp>
          <p:nvSpPr>
            <p:cNvPr id="26" name="TextBox 25">
              <a:extLst>
                <a:ext uri="{FF2B5EF4-FFF2-40B4-BE49-F238E27FC236}">
                  <a16:creationId xmlns:a16="http://schemas.microsoft.com/office/drawing/2014/main" id="{FEB62961-6B25-4AD4-A61B-B96F78850FBE}"/>
                </a:ext>
              </a:extLst>
            </p:cNvPr>
            <p:cNvSpPr txBox="1"/>
            <p:nvPr/>
          </p:nvSpPr>
          <p:spPr>
            <a:xfrm>
              <a:off x="5331656" y="4457819"/>
              <a:ext cx="2140330" cy="400110"/>
            </a:xfrm>
            <a:prstGeom prst="rect">
              <a:avLst/>
            </a:prstGeom>
            <a:noFill/>
          </p:spPr>
          <p:txBody>
            <a:bodyPr wrap="none">
              <a:spAutoFit/>
            </a:bodyPr>
            <a:lstStyle/>
            <a:p>
              <a:pPr defTabSz="914217">
                <a:defRPr/>
              </a:pPr>
              <a:r>
                <a:rPr lang="tr-TR" sz="2000" spc="150" dirty="0">
                  <a:solidFill>
                    <a:schemeClr val="tx2"/>
                  </a:solidFill>
                  <a:latin typeface="Nunito" charset="0"/>
                  <a:ea typeface="Nunito" charset="0"/>
                  <a:cs typeface="Nunito" charset="0"/>
                </a:rPr>
                <a:t>Analiz Sonuçları</a:t>
              </a:r>
              <a:endParaRPr lang="en-US" sz="2000" spc="150" dirty="0">
                <a:solidFill>
                  <a:schemeClr val="tx2"/>
                </a:solidFill>
                <a:latin typeface="Nunito" charset="0"/>
                <a:ea typeface="Nunito" charset="0"/>
                <a:cs typeface="Nunito" charset="0"/>
              </a:endParaRPr>
            </a:p>
          </p:txBody>
        </p:sp>
        <p:pic>
          <p:nvPicPr>
            <p:cNvPr id="7" name="Grafik 6" descr="Sunu pasta grafiği  düz dolguyla">
              <a:extLst>
                <a:ext uri="{FF2B5EF4-FFF2-40B4-BE49-F238E27FC236}">
                  <a16:creationId xmlns:a16="http://schemas.microsoft.com/office/drawing/2014/main" id="{A8EA29DE-4EA1-4BA9-938D-095B5BBA92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551" y="4335125"/>
              <a:ext cx="720000" cy="720000"/>
            </a:xfrm>
            <a:prstGeom prst="rect">
              <a:avLst/>
            </a:prstGeom>
          </p:spPr>
        </p:pic>
      </p:grpSp>
      <p:grpSp>
        <p:nvGrpSpPr>
          <p:cNvPr id="27" name="Grup 26">
            <a:extLst>
              <a:ext uri="{FF2B5EF4-FFF2-40B4-BE49-F238E27FC236}">
                <a16:creationId xmlns:a16="http://schemas.microsoft.com/office/drawing/2014/main" id="{BCC75171-C416-48BD-9CDE-E7DE3E13DD9B}"/>
              </a:ext>
            </a:extLst>
          </p:cNvPr>
          <p:cNvGrpSpPr/>
          <p:nvPr/>
        </p:nvGrpSpPr>
        <p:grpSpPr>
          <a:xfrm>
            <a:off x="7585724" y="4312211"/>
            <a:ext cx="2700788" cy="730800"/>
            <a:chOff x="8011850" y="4341550"/>
            <a:chExt cx="2700788" cy="730800"/>
          </a:xfrm>
        </p:grpSpPr>
        <p:sp>
          <p:nvSpPr>
            <p:cNvPr id="28" name="TextBox 27">
              <a:extLst>
                <a:ext uri="{FF2B5EF4-FFF2-40B4-BE49-F238E27FC236}">
                  <a16:creationId xmlns:a16="http://schemas.microsoft.com/office/drawing/2014/main" id="{BBDAAC88-7872-4899-9BED-B248615BA28F}"/>
                </a:ext>
              </a:extLst>
            </p:cNvPr>
            <p:cNvSpPr txBox="1"/>
            <p:nvPr/>
          </p:nvSpPr>
          <p:spPr>
            <a:xfrm>
              <a:off x="8790317" y="4475044"/>
              <a:ext cx="1922321" cy="400110"/>
            </a:xfrm>
            <a:prstGeom prst="rect">
              <a:avLst/>
            </a:prstGeom>
            <a:noFill/>
          </p:spPr>
          <p:txBody>
            <a:bodyPr wrap="none">
              <a:spAutoFit/>
            </a:bodyPr>
            <a:lstStyle/>
            <a:p>
              <a:pPr defTabSz="914217">
                <a:defRPr/>
              </a:pPr>
              <a:r>
                <a:rPr lang="tr-TR" sz="2000" spc="150" dirty="0">
                  <a:solidFill>
                    <a:schemeClr val="tx2"/>
                  </a:solidFill>
                  <a:latin typeface="Nunito" charset="0"/>
                  <a:ea typeface="Nunito" charset="0"/>
                  <a:cs typeface="Nunito" charset="0"/>
                </a:rPr>
                <a:t>Detaylı Bilgi </a:t>
              </a:r>
              <a:endParaRPr lang="en-US" sz="2000" spc="150" dirty="0">
                <a:solidFill>
                  <a:schemeClr val="tx2"/>
                </a:solidFill>
                <a:latin typeface="Nunito" charset="0"/>
                <a:ea typeface="Nunito" charset="0"/>
                <a:cs typeface="Nunito" charset="0"/>
              </a:endParaRPr>
            </a:p>
          </p:txBody>
        </p:sp>
        <p:pic>
          <p:nvPicPr>
            <p:cNvPr id="24" name="Grafik 23" descr="QR Kodu düz dolguyla">
              <a:extLst>
                <a:ext uri="{FF2B5EF4-FFF2-40B4-BE49-F238E27FC236}">
                  <a16:creationId xmlns:a16="http://schemas.microsoft.com/office/drawing/2014/main" id="{3763F10E-781A-4215-9775-41124F7C6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11850" y="4341550"/>
              <a:ext cx="730800" cy="730800"/>
            </a:xfrm>
            <a:prstGeom prst="rect">
              <a:avLst/>
            </a:prstGeom>
          </p:spPr>
        </p:pic>
      </p:grpSp>
      <p:pic>
        <p:nvPicPr>
          <p:cNvPr id="236" name="Grafik 235" descr="Banliyö manzarası düz dolguyla">
            <a:extLst>
              <a:ext uri="{FF2B5EF4-FFF2-40B4-BE49-F238E27FC236}">
                <a16:creationId xmlns:a16="http://schemas.microsoft.com/office/drawing/2014/main" id="{645B9EDF-2F18-44A4-8767-DB3854D475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7773" y="1881622"/>
            <a:ext cx="720000" cy="720000"/>
          </a:xfrm>
          <a:prstGeom prst="rect">
            <a:avLst/>
          </a:prstGeom>
        </p:spPr>
      </p:pic>
      <p:pic>
        <p:nvPicPr>
          <p:cNvPr id="237" name="Grafik 236" descr="Disk düz dolguyla">
            <a:extLst>
              <a:ext uri="{FF2B5EF4-FFF2-40B4-BE49-F238E27FC236}">
                <a16:creationId xmlns:a16="http://schemas.microsoft.com/office/drawing/2014/main" id="{CB9C4FA2-C6C8-4AA1-85FE-5F7A7D0860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27551" y="1913311"/>
            <a:ext cx="720000" cy="720000"/>
          </a:xfrm>
          <a:prstGeom prst="rect">
            <a:avLst/>
          </a:prstGeom>
        </p:spPr>
      </p:pic>
      <p:pic>
        <p:nvPicPr>
          <p:cNvPr id="239" name="Grafik 238" descr="Büyüteç düz dolguyla">
            <a:extLst>
              <a:ext uri="{FF2B5EF4-FFF2-40B4-BE49-F238E27FC236}">
                <a16:creationId xmlns:a16="http://schemas.microsoft.com/office/drawing/2014/main" id="{079D147C-3401-4806-B9F4-E6C231EC36A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80319" y="1881622"/>
            <a:ext cx="720000" cy="720000"/>
          </a:xfrm>
          <a:prstGeom prst="rect">
            <a:avLst/>
          </a:prstGeom>
        </p:spPr>
      </p:pic>
      <p:pic>
        <p:nvPicPr>
          <p:cNvPr id="241" name="Grafik 240" descr="İkili düz dolguyla">
            <a:extLst>
              <a:ext uri="{FF2B5EF4-FFF2-40B4-BE49-F238E27FC236}">
                <a16:creationId xmlns:a16="http://schemas.microsoft.com/office/drawing/2014/main" id="{3D729DFA-5DD5-473F-99B5-A086C189F09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7773" y="4323011"/>
            <a:ext cx="720000" cy="72000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7823644-AD35-4438-9F76-D415493BA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41"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 3">
            <a:extLst>
              <a:ext uri="{FF2B5EF4-FFF2-40B4-BE49-F238E27FC236}">
                <a16:creationId xmlns:a16="http://schemas.microsoft.com/office/drawing/2014/main" id="{0FE49844-8616-42E9-9D5E-1690A59F0CE0}"/>
              </a:ext>
            </a:extLst>
          </p:cNvPr>
          <p:cNvGrpSpPr/>
          <p:nvPr/>
        </p:nvGrpSpPr>
        <p:grpSpPr>
          <a:xfrm>
            <a:off x="9443278" y="665897"/>
            <a:ext cx="1723101" cy="753173"/>
            <a:chOff x="2247214" y="820627"/>
            <a:chExt cx="1432704" cy="436800"/>
          </a:xfrm>
          <a:solidFill>
            <a:srgbClr val="203864"/>
          </a:solidFill>
        </p:grpSpPr>
        <p:sp>
          <p:nvSpPr>
            <p:cNvPr id="5" name="Dikdörtgen 4">
              <a:extLst>
                <a:ext uri="{FF2B5EF4-FFF2-40B4-BE49-F238E27FC236}">
                  <a16:creationId xmlns:a16="http://schemas.microsoft.com/office/drawing/2014/main" id="{2B82B80B-2946-413A-B4AA-4E1FA94B8B07}"/>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6" name="Metin kutusu 5">
              <a:extLst>
                <a:ext uri="{FF2B5EF4-FFF2-40B4-BE49-F238E27FC236}">
                  <a16:creationId xmlns:a16="http://schemas.microsoft.com/office/drawing/2014/main" id="{D4250649-872B-4DC5-B6D0-E168B62A0BFD}"/>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Bina Yaşı</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
        <p:nvSpPr>
          <p:cNvPr id="3" name="Dikdörtgen 2">
            <a:extLst>
              <a:ext uri="{FF2B5EF4-FFF2-40B4-BE49-F238E27FC236}">
                <a16:creationId xmlns:a16="http://schemas.microsoft.com/office/drawing/2014/main" id="{426A4A7D-D4A5-4521-8B1E-945B09942BC9}"/>
              </a:ext>
            </a:extLst>
          </p:cNvPr>
          <p:cNvSpPr/>
          <p:nvPr/>
        </p:nvSpPr>
        <p:spPr>
          <a:xfrm>
            <a:off x="1142243" y="5787113"/>
            <a:ext cx="880110" cy="46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Ok Bağlayıcısı 7">
            <a:extLst>
              <a:ext uri="{FF2B5EF4-FFF2-40B4-BE49-F238E27FC236}">
                <a16:creationId xmlns:a16="http://schemas.microsoft.com/office/drawing/2014/main" id="{0A65CF4A-6515-4043-98C9-311E5796EF39}"/>
              </a:ext>
            </a:extLst>
          </p:cNvPr>
          <p:cNvCxnSpPr>
            <a:cxnSpLocks/>
            <a:stCxn id="3" idx="0"/>
          </p:cNvCxnSpPr>
          <p:nvPr/>
        </p:nvCxnSpPr>
        <p:spPr>
          <a:xfrm flipV="1">
            <a:off x="1582298" y="2947182"/>
            <a:ext cx="1551563" cy="28399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Metin kutusu 10">
            <a:extLst>
              <a:ext uri="{FF2B5EF4-FFF2-40B4-BE49-F238E27FC236}">
                <a16:creationId xmlns:a16="http://schemas.microsoft.com/office/drawing/2014/main" id="{86B2D746-8C2C-4F01-9BE9-E11592D762E9}"/>
              </a:ext>
            </a:extLst>
          </p:cNvPr>
          <p:cNvSpPr txBox="1"/>
          <p:nvPr/>
        </p:nvSpPr>
        <p:spPr>
          <a:xfrm>
            <a:off x="2936965" y="2195190"/>
            <a:ext cx="1338399" cy="753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kern="1200" dirty="0">
                <a:solidFill>
                  <a:srgbClr val="FF0000"/>
                </a:solidFill>
              </a:rPr>
              <a:t>Beşiktaş</a:t>
            </a:r>
          </a:p>
          <a:p>
            <a:pPr marL="0" lvl="0" indent="0" algn="ctr" defTabSz="711200">
              <a:lnSpc>
                <a:spcPct val="90000"/>
              </a:lnSpc>
              <a:spcBef>
                <a:spcPct val="0"/>
              </a:spcBef>
              <a:spcAft>
                <a:spcPct val="35000"/>
              </a:spcAft>
              <a:buNone/>
            </a:pPr>
            <a:r>
              <a:rPr lang="tr-TR" sz="1600" b="1" dirty="0">
                <a:solidFill>
                  <a:srgbClr val="FF0000"/>
                </a:solidFill>
              </a:rPr>
              <a:t>Beylikdüzü</a:t>
            </a:r>
          </a:p>
          <a:p>
            <a:pPr marL="0" lvl="0" indent="0" algn="ctr" defTabSz="711200">
              <a:lnSpc>
                <a:spcPct val="90000"/>
              </a:lnSpc>
              <a:spcBef>
                <a:spcPct val="0"/>
              </a:spcBef>
              <a:spcAft>
                <a:spcPct val="35000"/>
              </a:spcAft>
              <a:buNone/>
            </a:pPr>
            <a:r>
              <a:rPr lang="tr-TR" sz="1600" b="1" kern="1200" dirty="0">
                <a:solidFill>
                  <a:srgbClr val="FF0000"/>
                </a:solidFill>
              </a:rPr>
              <a:t>Bornova</a:t>
            </a:r>
          </a:p>
        </p:txBody>
      </p:sp>
      <p:sp>
        <p:nvSpPr>
          <p:cNvPr id="12" name="Dikdörtgen 11">
            <a:extLst>
              <a:ext uri="{FF2B5EF4-FFF2-40B4-BE49-F238E27FC236}">
                <a16:creationId xmlns:a16="http://schemas.microsoft.com/office/drawing/2014/main" id="{07D0D777-F1CB-48B5-86D2-532DEEBEDA6E}"/>
              </a:ext>
            </a:extLst>
          </p:cNvPr>
          <p:cNvSpPr/>
          <p:nvPr/>
        </p:nvSpPr>
        <p:spPr>
          <a:xfrm>
            <a:off x="10452513" y="5726571"/>
            <a:ext cx="880110" cy="46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Metin kutusu 13">
            <a:extLst>
              <a:ext uri="{FF2B5EF4-FFF2-40B4-BE49-F238E27FC236}">
                <a16:creationId xmlns:a16="http://schemas.microsoft.com/office/drawing/2014/main" id="{9D964708-0260-4BE6-8DDF-2B0417654A55}"/>
              </a:ext>
            </a:extLst>
          </p:cNvPr>
          <p:cNvSpPr txBox="1"/>
          <p:nvPr/>
        </p:nvSpPr>
        <p:spPr>
          <a:xfrm>
            <a:off x="8137613" y="2195189"/>
            <a:ext cx="1338399" cy="753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kern="1200" dirty="0">
                <a:solidFill>
                  <a:srgbClr val="FF0000"/>
                </a:solidFill>
              </a:rPr>
              <a:t>Kınık</a:t>
            </a:r>
          </a:p>
          <a:p>
            <a:pPr marL="0" lvl="0" indent="0" algn="ctr" defTabSz="711200">
              <a:lnSpc>
                <a:spcPct val="90000"/>
              </a:lnSpc>
              <a:spcBef>
                <a:spcPct val="0"/>
              </a:spcBef>
              <a:spcAft>
                <a:spcPct val="35000"/>
              </a:spcAft>
              <a:buNone/>
            </a:pPr>
            <a:r>
              <a:rPr lang="tr-TR" sz="1600" b="1" dirty="0">
                <a:solidFill>
                  <a:srgbClr val="FF0000"/>
                </a:solidFill>
              </a:rPr>
              <a:t>Torbalı</a:t>
            </a:r>
          </a:p>
          <a:p>
            <a:pPr marL="0" lvl="0" indent="0" algn="ctr" defTabSz="711200">
              <a:lnSpc>
                <a:spcPct val="90000"/>
              </a:lnSpc>
              <a:spcBef>
                <a:spcPct val="0"/>
              </a:spcBef>
              <a:spcAft>
                <a:spcPct val="35000"/>
              </a:spcAft>
              <a:buNone/>
            </a:pPr>
            <a:r>
              <a:rPr lang="tr-TR" sz="1600" b="1" kern="1200" dirty="0">
                <a:solidFill>
                  <a:srgbClr val="FF0000"/>
                </a:solidFill>
              </a:rPr>
              <a:t>Beydağ</a:t>
            </a:r>
          </a:p>
        </p:txBody>
      </p:sp>
      <p:cxnSp>
        <p:nvCxnSpPr>
          <p:cNvPr id="16" name="Düz Ok Bağlayıcısı 15">
            <a:extLst>
              <a:ext uri="{FF2B5EF4-FFF2-40B4-BE49-F238E27FC236}">
                <a16:creationId xmlns:a16="http://schemas.microsoft.com/office/drawing/2014/main" id="{7A656D36-75D9-4F10-AD63-E87D32092B50}"/>
              </a:ext>
            </a:extLst>
          </p:cNvPr>
          <p:cNvCxnSpPr>
            <a:cxnSpLocks/>
          </p:cNvCxnSpPr>
          <p:nvPr/>
        </p:nvCxnSpPr>
        <p:spPr>
          <a:xfrm flipH="1" flipV="1">
            <a:off x="9175044" y="2799761"/>
            <a:ext cx="1746930" cy="29255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Sağ Ayraç 16">
            <a:extLst>
              <a:ext uri="{FF2B5EF4-FFF2-40B4-BE49-F238E27FC236}">
                <a16:creationId xmlns:a16="http://schemas.microsoft.com/office/drawing/2014/main" id="{9BCB0EEF-2A29-4B6C-BD95-C17298B74896}"/>
              </a:ext>
            </a:extLst>
          </p:cNvPr>
          <p:cNvSpPr/>
          <p:nvPr/>
        </p:nvSpPr>
        <p:spPr>
          <a:xfrm>
            <a:off x="4183380" y="2457450"/>
            <a:ext cx="91984" cy="49091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1" name="Metin kutusu 20">
            <a:extLst>
              <a:ext uri="{FF2B5EF4-FFF2-40B4-BE49-F238E27FC236}">
                <a16:creationId xmlns:a16="http://schemas.microsoft.com/office/drawing/2014/main" id="{F167A395-F106-42A7-B1A6-C6A8A4088F97}"/>
              </a:ext>
            </a:extLst>
          </p:cNvPr>
          <p:cNvSpPr txBox="1"/>
          <p:nvPr/>
        </p:nvSpPr>
        <p:spPr>
          <a:xfrm>
            <a:off x="4157124" y="2462002"/>
            <a:ext cx="1945817" cy="4909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dirty="0">
                <a:solidFill>
                  <a:srgbClr val="FF0000"/>
                </a:solidFill>
              </a:rPr>
              <a:t>Yalnızca birer adet</a:t>
            </a:r>
            <a:endParaRPr lang="tr-TR" sz="1600" b="1" kern="1200" dirty="0">
              <a:solidFill>
                <a:srgbClr val="FF0000"/>
              </a:solidFill>
            </a:endParaRPr>
          </a:p>
        </p:txBody>
      </p:sp>
      <p:sp>
        <p:nvSpPr>
          <p:cNvPr id="22" name="Metin kutusu 21">
            <a:extLst>
              <a:ext uri="{FF2B5EF4-FFF2-40B4-BE49-F238E27FC236}">
                <a16:creationId xmlns:a16="http://schemas.microsoft.com/office/drawing/2014/main" id="{84DCCFD2-CDA1-412C-A281-7650690AB825}"/>
              </a:ext>
            </a:extLst>
          </p:cNvPr>
          <p:cNvSpPr txBox="1"/>
          <p:nvPr/>
        </p:nvSpPr>
        <p:spPr>
          <a:xfrm>
            <a:off x="4358780" y="2059520"/>
            <a:ext cx="1945817" cy="399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defTabSz="711200">
              <a:lnSpc>
                <a:spcPct val="90000"/>
              </a:lnSpc>
              <a:spcBef>
                <a:spcPct val="0"/>
              </a:spcBef>
              <a:spcAft>
                <a:spcPct val="35000"/>
              </a:spcAft>
              <a:buNone/>
            </a:pPr>
            <a:r>
              <a:rPr lang="tr-TR" sz="1600" b="1" dirty="0">
                <a:solidFill>
                  <a:srgbClr val="FF0000"/>
                </a:solidFill>
              </a:rPr>
              <a:t>79 adet</a:t>
            </a:r>
            <a:endParaRPr lang="tr-TR" sz="1600" b="1" kern="1200" dirty="0">
              <a:solidFill>
                <a:srgbClr val="FF0000"/>
              </a:solidFill>
            </a:endParaRPr>
          </a:p>
        </p:txBody>
      </p:sp>
      <p:sp>
        <p:nvSpPr>
          <p:cNvPr id="23" name="Sağ Ayraç 22">
            <a:extLst>
              <a:ext uri="{FF2B5EF4-FFF2-40B4-BE49-F238E27FC236}">
                <a16:creationId xmlns:a16="http://schemas.microsoft.com/office/drawing/2014/main" id="{9037D83A-A583-4A97-A1D7-675BA6E106C7}"/>
              </a:ext>
            </a:extLst>
          </p:cNvPr>
          <p:cNvSpPr/>
          <p:nvPr/>
        </p:nvSpPr>
        <p:spPr>
          <a:xfrm>
            <a:off x="4183380" y="2151243"/>
            <a:ext cx="91984" cy="2160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4" name="Metin kutusu 23">
            <a:extLst>
              <a:ext uri="{FF2B5EF4-FFF2-40B4-BE49-F238E27FC236}">
                <a16:creationId xmlns:a16="http://schemas.microsoft.com/office/drawing/2014/main" id="{405437BE-A6FD-4890-AA42-1BAB30BD89C4}"/>
              </a:ext>
            </a:extLst>
          </p:cNvPr>
          <p:cNvSpPr txBox="1"/>
          <p:nvPr/>
        </p:nvSpPr>
        <p:spPr>
          <a:xfrm>
            <a:off x="7529516" y="2194009"/>
            <a:ext cx="885820" cy="753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defTabSz="711200">
              <a:lnSpc>
                <a:spcPct val="90000"/>
              </a:lnSpc>
              <a:spcBef>
                <a:spcPct val="0"/>
              </a:spcBef>
              <a:spcAft>
                <a:spcPct val="35000"/>
              </a:spcAft>
              <a:buNone/>
            </a:pPr>
            <a:r>
              <a:rPr lang="tr-TR" sz="1600" b="1" dirty="0">
                <a:solidFill>
                  <a:srgbClr val="FF0000"/>
                </a:solidFill>
              </a:rPr>
              <a:t>629 adet</a:t>
            </a:r>
            <a:endParaRPr lang="tr-TR" sz="1600" b="1" kern="1200" dirty="0">
              <a:solidFill>
                <a:srgbClr val="FF0000"/>
              </a:solidFill>
            </a:endParaRPr>
          </a:p>
        </p:txBody>
      </p:sp>
      <p:sp>
        <p:nvSpPr>
          <p:cNvPr id="25" name="Sağ Ayraç 24">
            <a:extLst>
              <a:ext uri="{FF2B5EF4-FFF2-40B4-BE49-F238E27FC236}">
                <a16:creationId xmlns:a16="http://schemas.microsoft.com/office/drawing/2014/main" id="{CAD804CE-635C-45E2-84EA-78FC7E10611D}"/>
              </a:ext>
            </a:extLst>
          </p:cNvPr>
          <p:cNvSpPr/>
          <p:nvPr/>
        </p:nvSpPr>
        <p:spPr>
          <a:xfrm flipH="1">
            <a:off x="8370023" y="2457450"/>
            <a:ext cx="91984" cy="2160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40154249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animBg="1"/>
      <p:bldP spid="14" grpId="0"/>
      <p:bldP spid="17" grpId="0" animBg="1"/>
      <p:bldP spid="21" grpId="0"/>
      <p:bldP spid="22" grpId="0"/>
      <p:bldP spid="23" grpId="0" animBg="1"/>
      <p:bldP spid="24" grpId="0"/>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E4A75BA-2B81-45EA-A32C-F39342CD5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 7">
            <a:extLst>
              <a:ext uri="{FF2B5EF4-FFF2-40B4-BE49-F238E27FC236}">
                <a16:creationId xmlns:a16="http://schemas.microsoft.com/office/drawing/2014/main" id="{5A9946D7-B8DF-42BF-8C13-5E7956131937}"/>
              </a:ext>
            </a:extLst>
          </p:cNvPr>
          <p:cNvGrpSpPr/>
          <p:nvPr/>
        </p:nvGrpSpPr>
        <p:grpSpPr>
          <a:xfrm>
            <a:off x="9464618" y="647044"/>
            <a:ext cx="1723101" cy="753173"/>
            <a:chOff x="2247214" y="820627"/>
            <a:chExt cx="1432704" cy="436800"/>
          </a:xfrm>
        </p:grpSpPr>
        <p:sp>
          <p:nvSpPr>
            <p:cNvPr id="9" name="Dikdörtgen 8">
              <a:extLst>
                <a:ext uri="{FF2B5EF4-FFF2-40B4-BE49-F238E27FC236}">
                  <a16:creationId xmlns:a16="http://schemas.microsoft.com/office/drawing/2014/main" id="{12E7855C-FF8F-4064-89C1-30ABE5FAE5E0}"/>
                </a:ext>
              </a:extLst>
            </p:cNvPr>
            <p:cNvSpPr/>
            <p:nvPr/>
          </p:nvSpPr>
          <p:spPr>
            <a:xfrm>
              <a:off x="2247214" y="820627"/>
              <a:ext cx="1432704" cy="436800"/>
            </a:xfrm>
            <a:prstGeom prst="rect">
              <a:avLst/>
            </a:prstGeom>
            <a:solidFill>
              <a:schemeClr val="bg2">
                <a:lumMod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Metin kutusu 9">
              <a:extLst>
                <a:ext uri="{FF2B5EF4-FFF2-40B4-BE49-F238E27FC236}">
                  <a16:creationId xmlns:a16="http://schemas.microsoft.com/office/drawing/2014/main" id="{564464AD-755B-457E-A25F-825AFB30D96B}"/>
                </a:ext>
              </a:extLst>
            </p:cNvPr>
            <p:cNvSpPr txBox="1"/>
            <p:nvPr/>
          </p:nvSpPr>
          <p:spPr>
            <a:xfrm>
              <a:off x="2247214" y="820627"/>
              <a:ext cx="1432704" cy="43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Banyo Sayısı</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
        <p:nvSpPr>
          <p:cNvPr id="7" name="Dikdörtgen 6">
            <a:extLst>
              <a:ext uri="{FF2B5EF4-FFF2-40B4-BE49-F238E27FC236}">
                <a16:creationId xmlns:a16="http://schemas.microsoft.com/office/drawing/2014/main" id="{F95CAFDC-A6A7-4E68-A4C9-6ABFD12104A4}"/>
              </a:ext>
            </a:extLst>
          </p:cNvPr>
          <p:cNvSpPr/>
          <p:nvPr/>
        </p:nvSpPr>
        <p:spPr>
          <a:xfrm>
            <a:off x="1610553" y="5773410"/>
            <a:ext cx="880110" cy="46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Düz Ok Bağlayıcısı 10">
            <a:extLst>
              <a:ext uri="{FF2B5EF4-FFF2-40B4-BE49-F238E27FC236}">
                <a16:creationId xmlns:a16="http://schemas.microsoft.com/office/drawing/2014/main" id="{0FA58D38-781D-480D-B4CA-178F2D074D20}"/>
              </a:ext>
            </a:extLst>
          </p:cNvPr>
          <p:cNvCxnSpPr>
            <a:cxnSpLocks/>
            <a:stCxn id="7" idx="0"/>
          </p:cNvCxnSpPr>
          <p:nvPr/>
        </p:nvCxnSpPr>
        <p:spPr>
          <a:xfrm flipV="1">
            <a:off x="2050608" y="2714920"/>
            <a:ext cx="1804955" cy="30584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Metin kutusu 11">
            <a:extLst>
              <a:ext uri="{FF2B5EF4-FFF2-40B4-BE49-F238E27FC236}">
                <a16:creationId xmlns:a16="http://schemas.microsoft.com/office/drawing/2014/main" id="{9B1B6DA6-83CF-4968-8AEB-6D9C009AC4CD}"/>
              </a:ext>
            </a:extLst>
          </p:cNvPr>
          <p:cNvSpPr txBox="1"/>
          <p:nvPr/>
        </p:nvSpPr>
        <p:spPr>
          <a:xfrm>
            <a:off x="3382735" y="2138040"/>
            <a:ext cx="1338399" cy="753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kern="1200" dirty="0">
                <a:solidFill>
                  <a:srgbClr val="FF0000"/>
                </a:solidFill>
              </a:rPr>
              <a:t>Beşiktaş</a:t>
            </a:r>
          </a:p>
          <a:p>
            <a:pPr marL="0" lvl="0" indent="0" algn="ctr" defTabSz="711200">
              <a:lnSpc>
                <a:spcPct val="90000"/>
              </a:lnSpc>
              <a:spcBef>
                <a:spcPct val="0"/>
              </a:spcBef>
              <a:spcAft>
                <a:spcPct val="35000"/>
              </a:spcAft>
              <a:buNone/>
            </a:pPr>
            <a:r>
              <a:rPr lang="tr-TR" sz="1600" b="1" dirty="0">
                <a:solidFill>
                  <a:srgbClr val="FF0000"/>
                </a:solidFill>
              </a:rPr>
              <a:t>Narlıdere</a:t>
            </a:r>
          </a:p>
          <a:p>
            <a:pPr marL="0" lvl="0" indent="0" algn="ctr" defTabSz="711200">
              <a:lnSpc>
                <a:spcPct val="90000"/>
              </a:lnSpc>
              <a:spcBef>
                <a:spcPct val="0"/>
              </a:spcBef>
              <a:spcAft>
                <a:spcPct val="35000"/>
              </a:spcAft>
              <a:buNone/>
            </a:pPr>
            <a:r>
              <a:rPr lang="tr-TR" sz="1600" b="1" kern="1200" dirty="0">
                <a:solidFill>
                  <a:srgbClr val="FF0000"/>
                </a:solidFill>
              </a:rPr>
              <a:t>Urla</a:t>
            </a:r>
          </a:p>
        </p:txBody>
      </p:sp>
    </p:spTree>
    <p:extLst>
      <p:ext uri="{BB962C8B-B14F-4D97-AF65-F5344CB8AC3E}">
        <p14:creationId xmlns:p14="http://schemas.microsoft.com/office/powerpoint/2010/main" val="213406667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Grafik 1">
            <a:extLst>
              <a:ext uri="{FF2B5EF4-FFF2-40B4-BE49-F238E27FC236}">
                <a16:creationId xmlns:a16="http://schemas.microsoft.com/office/drawing/2014/main" id="{5C77308F-8A10-4B5D-9950-4B0B1D06E555}"/>
              </a:ext>
            </a:extLst>
          </p:cNvPr>
          <p:cNvGraphicFramePr>
            <a:graphicFrameLocks/>
          </p:cNvGraphicFramePr>
          <p:nvPr>
            <p:extLst>
              <p:ext uri="{D42A27DB-BD31-4B8C-83A1-F6EECF244321}">
                <p14:modId xmlns:p14="http://schemas.microsoft.com/office/powerpoint/2010/main" val="2060002521"/>
              </p:ext>
            </p:extLst>
          </p:nvPr>
        </p:nvGraphicFramePr>
        <p:xfrm>
          <a:off x="0" y="0"/>
          <a:ext cx="12192000" cy="6214533"/>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up 2">
            <a:extLst>
              <a:ext uri="{FF2B5EF4-FFF2-40B4-BE49-F238E27FC236}">
                <a16:creationId xmlns:a16="http://schemas.microsoft.com/office/drawing/2014/main" id="{2F664338-5FC2-4A33-801F-AA37D005CA99}"/>
              </a:ext>
            </a:extLst>
          </p:cNvPr>
          <p:cNvGrpSpPr/>
          <p:nvPr/>
        </p:nvGrpSpPr>
        <p:grpSpPr>
          <a:xfrm>
            <a:off x="9762802" y="420800"/>
            <a:ext cx="1723101" cy="753173"/>
            <a:chOff x="2247214" y="820627"/>
            <a:chExt cx="1432704" cy="436800"/>
          </a:xfrm>
          <a:solidFill>
            <a:srgbClr val="2F5597"/>
          </a:solidFill>
        </p:grpSpPr>
        <p:sp>
          <p:nvSpPr>
            <p:cNvPr id="4" name="Dikdörtgen 3">
              <a:extLst>
                <a:ext uri="{FF2B5EF4-FFF2-40B4-BE49-F238E27FC236}">
                  <a16:creationId xmlns:a16="http://schemas.microsoft.com/office/drawing/2014/main" id="{B509E95E-4934-45BF-B6C0-B7FA033E270D}"/>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7359AA6F-3E68-4B74-B1B0-20DF97A39047}"/>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Oda Sayısı</a:t>
              </a:r>
            </a:p>
            <a:p>
              <a:pPr marL="0" lvl="0" indent="0" algn="ctr" defTabSz="711200">
                <a:lnSpc>
                  <a:spcPct val="90000"/>
                </a:lnSpc>
                <a:spcBef>
                  <a:spcPct val="0"/>
                </a:spcBef>
                <a:spcAft>
                  <a:spcPct val="35000"/>
                </a:spcAft>
                <a:buNone/>
              </a:pPr>
              <a:r>
                <a:rPr lang="tr-TR" sz="1600" dirty="0"/>
                <a:t>(Adet)</a:t>
              </a:r>
              <a:endParaRPr lang="tr-TR" sz="1600" kern="1200" dirty="0"/>
            </a:p>
          </p:txBody>
        </p:sp>
      </p:grpSp>
      <p:sp>
        <p:nvSpPr>
          <p:cNvPr id="6" name="Dikdörtgen 5">
            <a:extLst>
              <a:ext uri="{FF2B5EF4-FFF2-40B4-BE49-F238E27FC236}">
                <a16:creationId xmlns:a16="http://schemas.microsoft.com/office/drawing/2014/main" id="{8C88F81A-4D87-4631-89D3-ED713B1977A0}"/>
              </a:ext>
            </a:extLst>
          </p:cNvPr>
          <p:cNvSpPr/>
          <p:nvPr/>
        </p:nvSpPr>
        <p:spPr>
          <a:xfrm>
            <a:off x="7532370" y="5109210"/>
            <a:ext cx="331470" cy="93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C8A68B44-DF64-4975-B52A-A0F0A7C524BB}"/>
              </a:ext>
            </a:extLst>
          </p:cNvPr>
          <p:cNvSpPr txBox="1"/>
          <p:nvPr/>
        </p:nvSpPr>
        <p:spPr>
          <a:xfrm>
            <a:off x="7863840" y="5803740"/>
            <a:ext cx="846087" cy="485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dirty="0">
                <a:solidFill>
                  <a:srgbClr val="FF0000"/>
                </a:solidFill>
              </a:rPr>
              <a:t>Drop</a:t>
            </a:r>
            <a:endParaRPr lang="tr-TR" sz="1600" b="1" kern="1200" dirty="0">
              <a:solidFill>
                <a:srgbClr val="FF0000"/>
              </a:solidFill>
            </a:endParaRPr>
          </a:p>
        </p:txBody>
      </p:sp>
    </p:spTree>
    <p:extLst>
      <p:ext uri="{BB962C8B-B14F-4D97-AF65-F5344CB8AC3E}">
        <p14:creationId xmlns:p14="http://schemas.microsoft.com/office/powerpoint/2010/main" val="327068110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Grafik 8">
            <a:extLst>
              <a:ext uri="{FF2B5EF4-FFF2-40B4-BE49-F238E27FC236}">
                <a16:creationId xmlns:a16="http://schemas.microsoft.com/office/drawing/2014/main" id="{368DB2DF-4665-45D5-A01A-11617D0248F8}"/>
              </a:ext>
            </a:extLst>
          </p:cNvPr>
          <p:cNvGraphicFramePr>
            <a:graphicFrameLocks/>
          </p:cNvGraphicFramePr>
          <p:nvPr>
            <p:extLst>
              <p:ext uri="{D42A27DB-BD31-4B8C-83A1-F6EECF244321}">
                <p14:modId xmlns:p14="http://schemas.microsoft.com/office/powerpoint/2010/main" val="264346854"/>
              </p:ext>
            </p:extLst>
          </p:nvPr>
        </p:nvGraphicFramePr>
        <p:xfrm>
          <a:off x="0" y="-1"/>
          <a:ext cx="12192000" cy="6729431"/>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up 2">
            <a:extLst>
              <a:ext uri="{FF2B5EF4-FFF2-40B4-BE49-F238E27FC236}">
                <a16:creationId xmlns:a16="http://schemas.microsoft.com/office/drawing/2014/main" id="{2F664338-5FC2-4A33-801F-AA37D005CA99}"/>
              </a:ext>
            </a:extLst>
          </p:cNvPr>
          <p:cNvGrpSpPr/>
          <p:nvPr/>
        </p:nvGrpSpPr>
        <p:grpSpPr>
          <a:xfrm>
            <a:off x="9696814" y="430227"/>
            <a:ext cx="1723101" cy="753173"/>
            <a:chOff x="2247214" y="820627"/>
            <a:chExt cx="1432704" cy="436800"/>
          </a:xfrm>
          <a:solidFill>
            <a:srgbClr val="ED7D31"/>
          </a:solidFill>
        </p:grpSpPr>
        <p:sp>
          <p:nvSpPr>
            <p:cNvPr id="4" name="Dikdörtgen 3">
              <a:extLst>
                <a:ext uri="{FF2B5EF4-FFF2-40B4-BE49-F238E27FC236}">
                  <a16:creationId xmlns:a16="http://schemas.microsoft.com/office/drawing/2014/main" id="{B509E95E-4934-45BF-B6C0-B7FA033E270D}"/>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7359AA6F-3E68-4B74-B1B0-20DF97A39047}"/>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dirty="0"/>
                <a:t>Otopark</a:t>
              </a:r>
              <a:endParaRPr lang="tr-TR" sz="1600" kern="1200" dirty="0"/>
            </a:p>
            <a:p>
              <a:pPr marL="0" lvl="0" indent="0" algn="ctr" defTabSz="711200">
                <a:lnSpc>
                  <a:spcPct val="90000"/>
                </a:lnSpc>
                <a:spcBef>
                  <a:spcPct val="0"/>
                </a:spcBef>
                <a:spcAft>
                  <a:spcPct val="35000"/>
                </a:spcAft>
                <a:buNone/>
              </a:pPr>
              <a:r>
                <a:rPr lang="tr-TR" sz="1600" dirty="0"/>
                <a:t>(Adet)</a:t>
              </a:r>
              <a:endParaRPr lang="tr-TR" sz="1600" kern="1200" dirty="0"/>
            </a:p>
          </p:txBody>
        </p:sp>
      </p:grpSp>
    </p:spTree>
    <p:extLst>
      <p:ext uri="{BB962C8B-B14F-4D97-AF65-F5344CB8AC3E}">
        <p14:creationId xmlns:p14="http://schemas.microsoft.com/office/powerpoint/2010/main" val="3310565186"/>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11C68380-02FB-4AE2-ACBF-FE1EEF0BC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0" y="549000"/>
            <a:ext cx="10240000" cy="5760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 2">
            <a:extLst>
              <a:ext uri="{FF2B5EF4-FFF2-40B4-BE49-F238E27FC236}">
                <a16:creationId xmlns:a16="http://schemas.microsoft.com/office/drawing/2014/main" id="{CA98C8B7-3AFF-45C4-BE25-6F79296D003F}"/>
              </a:ext>
            </a:extLst>
          </p:cNvPr>
          <p:cNvGrpSpPr/>
          <p:nvPr/>
        </p:nvGrpSpPr>
        <p:grpSpPr>
          <a:xfrm>
            <a:off x="9492899" y="647044"/>
            <a:ext cx="1723101" cy="753173"/>
            <a:chOff x="2247214" y="820627"/>
            <a:chExt cx="1432704" cy="436800"/>
          </a:xfrm>
          <a:solidFill>
            <a:srgbClr val="ED7D31"/>
          </a:solidFill>
        </p:grpSpPr>
        <p:sp>
          <p:nvSpPr>
            <p:cNvPr id="4" name="Dikdörtgen 3">
              <a:extLst>
                <a:ext uri="{FF2B5EF4-FFF2-40B4-BE49-F238E27FC236}">
                  <a16:creationId xmlns:a16="http://schemas.microsoft.com/office/drawing/2014/main" id="{C6E2EF55-5979-4B21-9C40-8592D16F28C3}"/>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FC10491E-7CCD-454E-BB8A-40D45974B610}"/>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dirty="0"/>
                <a:t>Otopark</a:t>
              </a:r>
              <a:endParaRPr lang="tr-TR" sz="1600" kern="1200" dirty="0"/>
            </a:p>
            <a:p>
              <a:pPr marL="0" lvl="0" indent="0" algn="ctr" defTabSz="711200">
                <a:lnSpc>
                  <a:spcPct val="90000"/>
                </a:lnSpc>
                <a:spcBef>
                  <a:spcPct val="0"/>
                </a:spcBef>
                <a:spcAft>
                  <a:spcPct val="35000"/>
                </a:spcAft>
                <a:buNone/>
              </a:pPr>
              <a:r>
                <a:rPr lang="tr-TR" sz="1600" dirty="0"/>
                <a:t>(Ortalama)</a:t>
              </a:r>
              <a:endParaRPr lang="tr-TR" sz="1600" kern="1200" dirty="0"/>
            </a:p>
          </p:txBody>
        </p:sp>
      </p:grpSp>
    </p:spTree>
    <p:extLst>
      <p:ext uri="{BB962C8B-B14F-4D97-AF65-F5344CB8AC3E}">
        <p14:creationId xmlns:p14="http://schemas.microsoft.com/office/powerpoint/2010/main" val="4248139332"/>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afik 5">
            <a:extLst>
              <a:ext uri="{FF2B5EF4-FFF2-40B4-BE49-F238E27FC236}">
                <a16:creationId xmlns:a16="http://schemas.microsoft.com/office/drawing/2014/main" id="{46186658-3BDC-4BA0-804D-60CEC121E54B}"/>
              </a:ext>
            </a:extLst>
          </p:cNvPr>
          <p:cNvGraphicFramePr>
            <a:graphicFrameLocks/>
          </p:cNvGraphicFramePr>
          <p:nvPr>
            <p:extLst>
              <p:ext uri="{D42A27DB-BD31-4B8C-83A1-F6EECF244321}">
                <p14:modId xmlns:p14="http://schemas.microsoft.com/office/powerpoint/2010/main" val="3363910156"/>
              </p:ext>
            </p:extLst>
          </p:nvPr>
        </p:nvGraphicFramePr>
        <p:xfrm>
          <a:off x="0" y="-102870"/>
          <a:ext cx="12192000" cy="696087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up 2">
            <a:extLst>
              <a:ext uri="{FF2B5EF4-FFF2-40B4-BE49-F238E27FC236}">
                <a16:creationId xmlns:a16="http://schemas.microsoft.com/office/drawing/2014/main" id="{C779DCFA-61C2-4268-BE19-796B4206C3A4}"/>
              </a:ext>
            </a:extLst>
          </p:cNvPr>
          <p:cNvGrpSpPr/>
          <p:nvPr/>
        </p:nvGrpSpPr>
        <p:grpSpPr>
          <a:xfrm>
            <a:off x="9508279" y="543348"/>
            <a:ext cx="1723101" cy="753173"/>
            <a:chOff x="2247214" y="820627"/>
            <a:chExt cx="1432704" cy="436800"/>
          </a:xfrm>
          <a:solidFill>
            <a:srgbClr val="ED7D31"/>
          </a:solidFill>
        </p:grpSpPr>
        <p:sp>
          <p:nvSpPr>
            <p:cNvPr id="4" name="Dikdörtgen 3">
              <a:extLst>
                <a:ext uri="{FF2B5EF4-FFF2-40B4-BE49-F238E27FC236}">
                  <a16:creationId xmlns:a16="http://schemas.microsoft.com/office/drawing/2014/main" id="{6B8A9426-942D-4C6D-97DF-52577F0F369F}"/>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79A80BB8-9D0A-4BD4-8561-8469BFE27C27}"/>
                </a:ext>
              </a:extLst>
            </p:cNvPr>
            <p:cNvSpPr txBox="1"/>
            <p:nvPr/>
          </p:nvSpPr>
          <p:spPr>
            <a:xfrm>
              <a:off x="2247214" y="820627"/>
              <a:ext cx="1432704" cy="436800"/>
            </a:xfrm>
            <a:prstGeom prst="rect">
              <a:avLst/>
            </a:prstGeom>
            <a:solidFill>
              <a:srgbClr val="2F5597"/>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dirty="0"/>
                <a:t>Isıtma Tipi</a:t>
              </a:r>
              <a:endParaRPr lang="tr-TR" sz="1600" kern="1200" dirty="0"/>
            </a:p>
            <a:p>
              <a:pPr marL="0" lvl="0" indent="0" algn="ctr" defTabSz="711200">
                <a:lnSpc>
                  <a:spcPct val="90000"/>
                </a:lnSpc>
                <a:spcBef>
                  <a:spcPct val="0"/>
                </a:spcBef>
                <a:spcAft>
                  <a:spcPct val="35000"/>
                </a:spcAft>
                <a:buNone/>
              </a:pPr>
              <a:r>
                <a:rPr lang="tr-TR" sz="1600" dirty="0"/>
                <a:t>(Adet)</a:t>
              </a:r>
              <a:endParaRPr lang="tr-TR" sz="1600" kern="1200" dirty="0"/>
            </a:p>
          </p:txBody>
        </p:sp>
      </p:grpSp>
    </p:spTree>
    <p:extLst>
      <p:ext uri="{BB962C8B-B14F-4D97-AF65-F5344CB8AC3E}">
        <p14:creationId xmlns:p14="http://schemas.microsoft.com/office/powerpoint/2010/main" val="3742925864"/>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afik 5">
            <a:extLst>
              <a:ext uri="{FF2B5EF4-FFF2-40B4-BE49-F238E27FC236}">
                <a16:creationId xmlns:a16="http://schemas.microsoft.com/office/drawing/2014/main" id="{3218730B-EA8C-43BE-8C00-960DA7BE7570}"/>
              </a:ext>
            </a:extLst>
          </p:cNvPr>
          <p:cNvGraphicFramePr>
            <a:graphicFrameLocks/>
          </p:cNvGraphicFramePr>
          <p:nvPr>
            <p:extLst>
              <p:ext uri="{D42A27DB-BD31-4B8C-83A1-F6EECF244321}">
                <p14:modId xmlns:p14="http://schemas.microsoft.com/office/powerpoint/2010/main" val="478850658"/>
              </p:ext>
            </p:extLst>
          </p:nvPr>
        </p:nvGraphicFramePr>
        <p:xfrm>
          <a:off x="0" y="-1"/>
          <a:ext cx="12192000" cy="6729431"/>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up 2">
            <a:extLst>
              <a:ext uri="{FF2B5EF4-FFF2-40B4-BE49-F238E27FC236}">
                <a16:creationId xmlns:a16="http://schemas.microsoft.com/office/drawing/2014/main" id="{C779DCFA-61C2-4268-BE19-796B4206C3A4}"/>
              </a:ext>
            </a:extLst>
          </p:cNvPr>
          <p:cNvGrpSpPr/>
          <p:nvPr/>
        </p:nvGrpSpPr>
        <p:grpSpPr>
          <a:xfrm>
            <a:off x="9691658" y="584740"/>
            <a:ext cx="1723101" cy="753173"/>
            <a:chOff x="2247214" y="820627"/>
            <a:chExt cx="1432704" cy="436800"/>
          </a:xfrm>
          <a:solidFill>
            <a:srgbClr val="ED7D31"/>
          </a:solidFill>
        </p:grpSpPr>
        <p:sp>
          <p:nvSpPr>
            <p:cNvPr id="4" name="Dikdörtgen 3">
              <a:extLst>
                <a:ext uri="{FF2B5EF4-FFF2-40B4-BE49-F238E27FC236}">
                  <a16:creationId xmlns:a16="http://schemas.microsoft.com/office/drawing/2014/main" id="{6B8A9426-942D-4C6D-97DF-52577F0F369F}"/>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79A80BB8-9D0A-4BD4-8561-8469BFE27C27}"/>
                </a:ext>
              </a:extLst>
            </p:cNvPr>
            <p:cNvSpPr txBox="1"/>
            <p:nvPr/>
          </p:nvSpPr>
          <p:spPr>
            <a:xfrm>
              <a:off x="2247214" y="820627"/>
              <a:ext cx="1432704" cy="436800"/>
            </a:xfrm>
            <a:prstGeom prst="rect">
              <a:avLst/>
            </a:prstGeom>
            <a:solidFill>
              <a:srgbClr val="2F5597"/>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dirty="0"/>
                <a:t>Isıtma Tipi</a:t>
              </a:r>
              <a:endParaRPr lang="tr-TR" sz="1600" kern="1200" dirty="0"/>
            </a:p>
            <a:p>
              <a:pPr marL="0" lvl="0" indent="0" algn="ctr" defTabSz="711200">
                <a:lnSpc>
                  <a:spcPct val="90000"/>
                </a:lnSpc>
                <a:spcBef>
                  <a:spcPct val="0"/>
                </a:spcBef>
                <a:spcAft>
                  <a:spcPct val="35000"/>
                </a:spcAft>
                <a:buNone/>
              </a:pPr>
              <a:r>
                <a:rPr lang="tr-TR" sz="1600" dirty="0"/>
                <a:t>(Ortalama)</a:t>
              </a:r>
              <a:endParaRPr lang="tr-TR" sz="1600" kern="1200" dirty="0"/>
            </a:p>
          </p:txBody>
        </p:sp>
      </p:grpSp>
      <p:sp>
        <p:nvSpPr>
          <p:cNvPr id="7" name="Dikdörtgen 6">
            <a:extLst>
              <a:ext uri="{FF2B5EF4-FFF2-40B4-BE49-F238E27FC236}">
                <a16:creationId xmlns:a16="http://schemas.microsoft.com/office/drawing/2014/main" id="{2A5902AB-D725-42D7-9633-246628B4E8C3}"/>
              </a:ext>
            </a:extLst>
          </p:cNvPr>
          <p:cNvSpPr/>
          <p:nvPr/>
        </p:nvSpPr>
        <p:spPr>
          <a:xfrm>
            <a:off x="10384970" y="5943600"/>
            <a:ext cx="1029789" cy="5067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Ok Bağlayıcısı 7">
            <a:extLst>
              <a:ext uri="{FF2B5EF4-FFF2-40B4-BE49-F238E27FC236}">
                <a16:creationId xmlns:a16="http://schemas.microsoft.com/office/drawing/2014/main" id="{55B047B1-60C6-417C-9CCB-B610D1771A18}"/>
              </a:ext>
            </a:extLst>
          </p:cNvPr>
          <p:cNvCxnSpPr>
            <a:cxnSpLocks/>
            <a:stCxn id="7" idx="0"/>
          </p:cNvCxnSpPr>
          <p:nvPr/>
        </p:nvCxnSpPr>
        <p:spPr>
          <a:xfrm flipH="1" flipV="1">
            <a:off x="9458053" y="3429000"/>
            <a:ext cx="1441812" cy="2514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Metin kutusu 8">
            <a:extLst>
              <a:ext uri="{FF2B5EF4-FFF2-40B4-BE49-F238E27FC236}">
                <a16:creationId xmlns:a16="http://schemas.microsoft.com/office/drawing/2014/main" id="{0B661565-04CC-4D09-9FF3-ABF686FD6373}"/>
              </a:ext>
            </a:extLst>
          </p:cNvPr>
          <p:cNvSpPr txBox="1"/>
          <p:nvPr/>
        </p:nvSpPr>
        <p:spPr>
          <a:xfrm>
            <a:off x="8448946" y="2611541"/>
            <a:ext cx="1338399" cy="753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kern="1200" dirty="0">
                <a:solidFill>
                  <a:srgbClr val="FF0000"/>
                </a:solidFill>
              </a:rPr>
              <a:t>Beşiktaş</a:t>
            </a:r>
          </a:p>
          <a:p>
            <a:pPr marL="0" lvl="0" indent="0" algn="ctr" defTabSz="711200">
              <a:lnSpc>
                <a:spcPct val="90000"/>
              </a:lnSpc>
              <a:spcBef>
                <a:spcPct val="0"/>
              </a:spcBef>
              <a:spcAft>
                <a:spcPct val="35000"/>
              </a:spcAft>
              <a:buNone/>
            </a:pPr>
            <a:r>
              <a:rPr lang="tr-TR" sz="1600" b="1" kern="1200" dirty="0">
                <a:solidFill>
                  <a:srgbClr val="FF0000"/>
                </a:solidFill>
              </a:rPr>
              <a:t>Çeşme</a:t>
            </a:r>
          </a:p>
        </p:txBody>
      </p:sp>
    </p:spTree>
    <p:extLst>
      <p:ext uri="{BB962C8B-B14F-4D97-AF65-F5344CB8AC3E}">
        <p14:creationId xmlns:p14="http://schemas.microsoft.com/office/powerpoint/2010/main" val="87151053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afik 5">
            <a:extLst>
              <a:ext uri="{FF2B5EF4-FFF2-40B4-BE49-F238E27FC236}">
                <a16:creationId xmlns:a16="http://schemas.microsoft.com/office/drawing/2014/main" id="{13AEC727-626A-4DAF-9CBA-BE3C4DE91062}"/>
              </a:ext>
            </a:extLst>
          </p:cNvPr>
          <p:cNvGraphicFramePr>
            <a:graphicFrameLocks/>
          </p:cNvGraphicFramePr>
          <p:nvPr>
            <p:extLst>
              <p:ext uri="{D42A27DB-BD31-4B8C-83A1-F6EECF244321}">
                <p14:modId xmlns:p14="http://schemas.microsoft.com/office/powerpoint/2010/main" val="416095682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up 2">
            <a:extLst>
              <a:ext uri="{FF2B5EF4-FFF2-40B4-BE49-F238E27FC236}">
                <a16:creationId xmlns:a16="http://schemas.microsoft.com/office/drawing/2014/main" id="{C779DCFA-61C2-4268-BE19-796B4206C3A4}"/>
              </a:ext>
            </a:extLst>
          </p:cNvPr>
          <p:cNvGrpSpPr/>
          <p:nvPr/>
        </p:nvGrpSpPr>
        <p:grpSpPr>
          <a:xfrm>
            <a:off x="9979619" y="618763"/>
            <a:ext cx="1723101" cy="753173"/>
            <a:chOff x="2247214" y="820627"/>
            <a:chExt cx="1432704" cy="436800"/>
          </a:xfrm>
          <a:solidFill>
            <a:schemeClr val="accent2">
              <a:lumMod val="75000"/>
            </a:schemeClr>
          </a:solidFill>
        </p:grpSpPr>
        <p:sp>
          <p:nvSpPr>
            <p:cNvPr id="4" name="Dikdörtgen 3">
              <a:extLst>
                <a:ext uri="{FF2B5EF4-FFF2-40B4-BE49-F238E27FC236}">
                  <a16:creationId xmlns:a16="http://schemas.microsoft.com/office/drawing/2014/main" id="{6B8A9426-942D-4C6D-97DF-52577F0F369F}"/>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79A80BB8-9D0A-4BD4-8561-8469BFE27C27}"/>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Binadaki Kat Sayısı</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
        <p:nvSpPr>
          <p:cNvPr id="7" name="Dikdörtgen 6">
            <a:extLst>
              <a:ext uri="{FF2B5EF4-FFF2-40B4-BE49-F238E27FC236}">
                <a16:creationId xmlns:a16="http://schemas.microsoft.com/office/drawing/2014/main" id="{4E838318-DD51-4A4A-9AF4-B6B094CBD3C4}"/>
              </a:ext>
            </a:extLst>
          </p:cNvPr>
          <p:cNvSpPr/>
          <p:nvPr/>
        </p:nvSpPr>
        <p:spPr>
          <a:xfrm>
            <a:off x="926919" y="6226170"/>
            <a:ext cx="880110" cy="46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Ok Bağlayıcısı 7">
            <a:extLst>
              <a:ext uri="{FF2B5EF4-FFF2-40B4-BE49-F238E27FC236}">
                <a16:creationId xmlns:a16="http://schemas.microsoft.com/office/drawing/2014/main" id="{2D41C99A-47D3-4A18-87BA-67C59CA8BDE5}"/>
              </a:ext>
            </a:extLst>
          </p:cNvPr>
          <p:cNvCxnSpPr>
            <a:cxnSpLocks/>
            <a:stCxn id="7" idx="0"/>
          </p:cNvCxnSpPr>
          <p:nvPr/>
        </p:nvCxnSpPr>
        <p:spPr>
          <a:xfrm flipV="1">
            <a:off x="1366974" y="3002280"/>
            <a:ext cx="705666" cy="3223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Metin kutusu 8">
            <a:extLst>
              <a:ext uri="{FF2B5EF4-FFF2-40B4-BE49-F238E27FC236}">
                <a16:creationId xmlns:a16="http://schemas.microsoft.com/office/drawing/2014/main" id="{D794EBEE-B437-43D9-B582-C0C3BC908CC6}"/>
              </a:ext>
            </a:extLst>
          </p:cNvPr>
          <p:cNvSpPr txBox="1"/>
          <p:nvPr/>
        </p:nvSpPr>
        <p:spPr>
          <a:xfrm>
            <a:off x="1612174" y="2370450"/>
            <a:ext cx="1338399" cy="753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kern="1200" dirty="0">
                <a:solidFill>
                  <a:srgbClr val="FF0000"/>
                </a:solidFill>
              </a:rPr>
              <a:t>Beylikdüzü</a:t>
            </a:r>
          </a:p>
          <a:p>
            <a:pPr marL="0" lvl="0" indent="0" algn="ctr" defTabSz="711200">
              <a:lnSpc>
                <a:spcPct val="90000"/>
              </a:lnSpc>
              <a:spcBef>
                <a:spcPct val="0"/>
              </a:spcBef>
              <a:spcAft>
                <a:spcPct val="35000"/>
              </a:spcAft>
              <a:buNone/>
            </a:pPr>
            <a:r>
              <a:rPr lang="tr-TR" sz="1600" b="1" dirty="0">
                <a:solidFill>
                  <a:srgbClr val="FF0000"/>
                </a:solidFill>
              </a:rPr>
              <a:t>Bornova</a:t>
            </a:r>
            <a:endParaRPr lang="tr-TR" sz="1600" b="1" kern="1200" dirty="0">
              <a:solidFill>
                <a:srgbClr val="FF0000"/>
              </a:solidFill>
            </a:endParaRPr>
          </a:p>
        </p:txBody>
      </p:sp>
    </p:spTree>
    <p:extLst>
      <p:ext uri="{BB962C8B-B14F-4D97-AF65-F5344CB8AC3E}">
        <p14:creationId xmlns:p14="http://schemas.microsoft.com/office/powerpoint/2010/main" val="256595173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afik 5">
            <a:extLst>
              <a:ext uri="{FF2B5EF4-FFF2-40B4-BE49-F238E27FC236}">
                <a16:creationId xmlns:a16="http://schemas.microsoft.com/office/drawing/2014/main" id="{59F9E728-F5D3-454C-BC74-7A7E177171BB}"/>
              </a:ext>
            </a:extLst>
          </p:cNvPr>
          <p:cNvGraphicFramePr>
            <a:graphicFrameLocks/>
          </p:cNvGraphicFramePr>
          <p:nvPr>
            <p:extLst>
              <p:ext uri="{D42A27DB-BD31-4B8C-83A1-F6EECF244321}">
                <p14:modId xmlns:p14="http://schemas.microsoft.com/office/powerpoint/2010/main" val="4223379113"/>
              </p:ext>
            </p:extLst>
          </p:nvPr>
        </p:nvGraphicFramePr>
        <p:xfrm>
          <a:off x="0" y="-1"/>
          <a:ext cx="12192000" cy="6729431"/>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up 2">
            <a:extLst>
              <a:ext uri="{FF2B5EF4-FFF2-40B4-BE49-F238E27FC236}">
                <a16:creationId xmlns:a16="http://schemas.microsoft.com/office/drawing/2014/main" id="{C779DCFA-61C2-4268-BE19-796B4206C3A4}"/>
              </a:ext>
            </a:extLst>
          </p:cNvPr>
          <p:cNvGrpSpPr/>
          <p:nvPr/>
        </p:nvGrpSpPr>
        <p:grpSpPr>
          <a:xfrm>
            <a:off x="9820216" y="612485"/>
            <a:ext cx="1723101" cy="753173"/>
            <a:chOff x="2247214" y="820627"/>
            <a:chExt cx="1432704" cy="436800"/>
          </a:xfrm>
          <a:solidFill>
            <a:schemeClr val="bg2">
              <a:lumMod val="50000"/>
            </a:schemeClr>
          </a:solidFill>
        </p:grpSpPr>
        <p:sp>
          <p:nvSpPr>
            <p:cNvPr id="4" name="Dikdörtgen 3">
              <a:extLst>
                <a:ext uri="{FF2B5EF4-FFF2-40B4-BE49-F238E27FC236}">
                  <a16:creationId xmlns:a16="http://schemas.microsoft.com/office/drawing/2014/main" id="{6B8A9426-942D-4C6D-97DF-52577F0F369F}"/>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79A80BB8-9D0A-4BD4-8561-8469BFE27C27}"/>
                </a:ext>
              </a:extLst>
            </p:cNvPr>
            <p:cNvSpPr txBox="1"/>
            <p:nvPr/>
          </p:nvSpPr>
          <p:spPr>
            <a:xfrm>
              <a:off x="2247214" y="820627"/>
              <a:ext cx="1432704" cy="436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Bulunduğu Kat</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
        <p:nvSpPr>
          <p:cNvPr id="7" name="Dikdörtgen 6">
            <a:extLst>
              <a:ext uri="{FF2B5EF4-FFF2-40B4-BE49-F238E27FC236}">
                <a16:creationId xmlns:a16="http://schemas.microsoft.com/office/drawing/2014/main" id="{DF8FB59F-E3F2-4FF9-B36A-9A596410E64B}"/>
              </a:ext>
            </a:extLst>
          </p:cNvPr>
          <p:cNvSpPr/>
          <p:nvPr/>
        </p:nvSpPr>
        <p:spPr>
          <a:xfrm>
            <a:off x="500199" y="5692770"/>
            <a:ext cx="880110" cy="601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Ok Bağlayıcısı 7">
            <a:extLst>
              <a:ext uri="{FF2B5EF4-FFF2-40B4-BE49-F238E27FC236}">
                <a16:creationId xmlns:a16="http://schemas.microsoft.com/office/drawing/2014/main" id="{7492B6F5-674B-41AA-848E-0C8AA52D8F31}"/>
              </a:ext>
            </a:extLst>
          </p:cNvPr>
          <p:cNvCxnSpPr>
            <a:cxnSpLocks/>
            <a:stCxn id="7" idx="0"/>
          </p:cNvCxnSpPr>
          <p:nvPr/>
        </p:nvCxnSpPr>
        <p:spPr>
          <a:xfrm flipV="1">
            <a:off x="940254" y="2148840"/>
            <a:ext cx="440055" cy="35439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Metin kutusu 8">
            <a:extLst>
              <a:ext uri="{FF2B5EF4-FFF2-40B4-BE49-F238E27FC236}">
                <a16:creationId xmlns:a16="http://schemas.microsoft.com/office/drawing/2014/main" id="{E3E6E9F6-1FE1-4214-AC0E-AE1CAFC063BA}"/>
              </a:ext>
            </a:extLst>
          </p:cNvPr>
          <p:cNvSpPr txBox="1"/>
          <p:nvPr/>
        </p:nvSpPr>
        <p:spPr>
          <a:xfrm>
            <a:off x="1151164" y="1395667"/>
            <a:ext cx="1338399" cy="753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kern="1200" dirty="0">
                <a:solidFill>
                  <a:srgbClr val="FF0000"/>
                </a:solidFill>
              </a:rPr>
              <a:t>Beylikdüzü</a:t>
            </a:r>
          </a:p>
          <a:p>
            <a:pPr marL="0" lvl="0" indent="0" algn="ctr" defTabSz="711200">
              <a:lnSpc>
                <a:spcPct val="90000"/>
              </a:lnSpc>
              <a:spcBef>
                <a:spcPct val="0"/>
              </a:spcBef>
              <a:spcAft>
                <a:spcPct val="35000"/>
              </a:spcAft>
              <a:buNone/>
            </a:pPr>
            <a:r>
              <a:rPr lang="tr-TR" sz="1600" b="1" dirty="0">
                <a:solidFill>
                  <a:srgbClr val="FF0000"/>
                </a:solidFill>
              </a:rPr>
              <a:t>Bornova</a:t>
            </a:r>
            <a:endParaRPr lang="tr-TR" sz="1600" b="1" kern="1200" dirty="0">
              <a:solidFill>
                <a:srgbClr val="FF0000"/>
              </a:solidFill>
            </a:endParaRPr>
          </a:p>
        </p:txBody>
      </p:sp>
      <p:sp>
        <p:nvSpPr>
          <p:cNvPr id="12" name="Dikdörtgen 11">
            <a:extLst>
              <a:ext uri="{FF2B5EF4-FFF2-40B4-BE49-F238E27FC236}">
                <a16:creationId xmlns:a16="http://schemas.microsoft.com/office/drawing/2014/main" id="{98F204B2-9BE5-4202-A7E6-342526238C58}"/>
              </a:ext>
            </a:extLst>
          </p:cNvPr>
          <p:cNvSpPr/>
          <p:nvPr/>
        </p:nvSpPr>
        <p:spPr>
          <a:xfrm>
            <a:off x="11647306" y="5692770"/>
            <a:ext cx="331334" cy="601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3" name="Düz Ok Bağlayıcısı 12">
            <a:extLst>
              <a:ext uri="{FF2B5EF4-FFF2-40B4-BE49-F238E27FC236}">
                <a16:creationId xmlns:a16="http://schemas.microsoft.com/office/drawing/2014/main" id="{47CBAE22-27B0-4DD7-A249-1F2A4C18F70A}"/>
              </a:ext>
            </a:extLst>
          </p:cNvPr>
          <p:cNvCxnSpPr>
            <a:cxnSpLocks/>
            <a:stCxn id="12" idx="0"/>
          </p:cNvCxnSpPr>
          <p:nvPr/>
        </p:nvCxnSpPr>
        <p:spPr>
          <a:xfrm flipH="1" flipV="1">
            <a:off x="10804315" y="2902013"/>
            <a:ext cx="1008658" cy="27907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Metin kutusu 13">
            <a:extLst>
              <a:ext uri="{FF2B5EF4-FFF2-40B4-BE49-F238E27FC236}">
                <a16:creationId xmlns:a16="http://schemas.microsoft.com/office/drawing/2014/main" id="{E96E8974-A910-4FB9-B9A0-023E0D1C1C92}"/>
              </a:ext>
            </a:extLst>
          </p:cNvPr>
          <p:cNvSpPr txBox="1"/>
          <p:nvPr/>
        </p:nvSpPr>
        <p:spPr>
          <a:xfrm>
            <a:off x="9613521" y="2300663"/>
            <a:ext cx="1623533" cy="753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b="1" kern="1200" dirty="0">
                <a:solidFill>
                  <a:srgbClr val="FF0000"/>
                </a:solidFill>
              </a:rPr>
              <a:t>Beylikdüzü</a:t>
            </a:r>
          </a:p>
          <a:p>
            <a:pPr marL="0" lvl="0" indent="0" algn="ctr" defTabSz="711200">
              <a:lnSpc>
                <a:spcPct val="90000"/>
              </a:lnSpc>
              <a:spcBef>
                <a:spcPct val="0"/>
              </a:spcBef>
              <a:spcAft>
                <a:spcPct val="35000"/>
              </a:spcAft>
              <a:buNone/>
            </a:pPr>
            <a:r>
              <a:rPr lang="tr-TR" sz="1600" b="1" dirty="0">
                <a:solidFill>
                  <a:srgbClr val="FF0000"/>
                </a:solidFill>
              </a:rPr>
              <a:t>Buca</a:t>
            </a:r>
            <a:endParaRPr lang="tr-TR" sz="1600" b="1" kern="1200" dirty="0">
              <a:solidFill>
                <a:srgbClr val="FF0000"/>
              </a:solidFill>
            </a:endParaRPr>
          </a:p>
        </p:txBody>
      </p:sp>
    </p:spTree>
    <p:extLst>
      <p:ext uri="{BB962C8B-B14F-4D97-AF65-F5344CB8AC3E}">
        <p14:creationId xmlns:p14="http://schemas.microsoft.com/office/powerpoint/2010/main" val="400334020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2"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4103914" y="2774609"/>
            <a:ext cx="3984171" cy="13087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latin typeface="Consolas" panose="020B0609020204030204" pitchFamily="49" charset="0"/>
              </a:rPr>
              <a:t>Yeni Parametreler</a:t>
            </a:r>
          </a:p>
        </p:txBody>
      </p:sp>
    </p:spTree>
    <p:custDataLst>
      <p:tags r:id="rId1"/>
    </p:custDataLst>
    <p:extLst>
      <p:ext uri="{BB962C8B-B14F-4D97-AF65-F5344CB8AC3E}">
        <p14:creationId xmlns:p14="http://schemas.microsoft.com/office/powerpoint/2010/main" val="15736030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3510643" y="3034619"/>
            <a:ext cx="5170714" cy="7887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latin typeface="Consolas" panose="020B0609020204030204" pitchFamily="49" charset="0"/>
              </a:rPr>
              <a:t>Amaç</a:t>
            </a:r>
          </a:p>
        </p:txBody>
      </p:sp>
    </p:spTree>
    <p:custDataLst>
      <p:tags r:id="rId1"/>
    </p:custDataLst>
    <p:extLst>
      <p:ext uri="{BB962C8B-B14F-4D97-AF65-F5344CB8AC3E}">
        <p14:creationId xmlns:p14="http://schemas.microsoft.com/office/powerpoint/2010/main" val="243757043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D1B32E14-17B6-415F-86F5-F841F7C01A76}"/>
              </a:ext>
            </a:extLst>
          </p:cNvPr>
          <p:cNvGraphicFramePr/>
          <p:nvPr>
            <p:extLst>
              <p:ext uri="{D42A27DB-BD31-4B8C-83A1-F6EECF244321}">
                <p14:modId xmlns:p14="http://schemas.microsoft.com/office/powerpoint/2010/main" val="417521724"/>
              </p:ext>
            </p:extLst>
          </p:nvPr>
        </p:nvGraphicFramePr>
        <p:xfrm>
          <a:off x="359227" y="293914"/>
          <a:ext cx="493122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yagram 9">
            <a:extLst>
              <a:ext uri="{FF2B5EF4-FFF2-40B4-BE49-F238E27FC236}">
                <a16:creationId xmlns:a16="http://schemas.microsoft.com/office/drawing/2014/main" id="{EAFADC70-DE8C-4320-8B74-C62D9D80523D}"/>
              </a:ext>
            </a:extLst>
          </p:cNvPr>
          <p:cNvGraphicFramePr/>
          <p:nvPr>
            <p:extLst>
              <p:ext uri="{D42A27DB-BD31-4B8C-83A1-F6EECF244321}">
                <p14:modId xmlns:p14="http://schemas.microsoft.com/office/powerpoint/2010/main" val="3048985213"/>
              </p:ext>
            </p:extLst>
          </p:nvPr>
        </p:nvGraphicFramePr>
        <p:xfrm>
          <a:off x="6901546" y="293913"/>
          <a:ext cx="4931229" cy="59000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Başlık 1">
            <a:extLst>
              <a:ext uri="{FF2B5EF4-FFF2-40B4-BE49-F238E27FC236}">
                <a16:creationId xmlns:a16="http://schemas.microsoft.com/office/drawing/2014/main" id="{339571CE-03A3-4172-BA95-E0AC49E1CDD1}"/>
              </a:ext>
            </a:extLst>
          </p:cNvPr>
          <p:cNvSpPr txBox="1">
            <a:spLocks/>
          </p:cNvSpPr>
          <p:nvPr/>
        </p:nvSpPr>
        <p:spPr>
          <a:xfrm>
            <a:off x="359225" y="4669971"/>
            <a:ext cx="1714124" cy="1071610"/>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600" b="1" dirty="0">
                <a:solidFill>
                  <a:srgbClr val="548235"/>
                </a:solidFill>
                <a:latin typeface="Consolas" panose="020B0609020204030204" pitchFamily="49" charset="0"/>
              </a:rPr>
              <a:t>investing.com</a:t>
            </a:r>
          </a:p>
          <a:p>
            <a:pPr algn="just"/>
            <a:r>
              <a:rPr lang="tr-TR" sz="1600" b="1" dirty="0">
                <a:solidFill>
                  <a:srgbClr val="C00000"/>
                </a:solidFill>
                <a:latin typeface="Consolas" panose="020B0609020204030204" pitchFamily="49" charset="0"/>
              </a:rPr>
              <a:t>TCMB</a:t>
            </a:r>
          </a:p>
          <a:p>
            <a:pPr algn="just"/>
            <a:r>
              <a:rPr lang="tr-TR" sz="1600" b="1" dirty="0">
                <a:solidFill>
                  <a:srgbClr val="ED7D31"/>
                </a:solidFill>
                <a:latin typeface="Consolas" panose="020B0609020204030204" pitchFamily="49" charset="0"/>
              </a:rPr>
              <a:t>TÜİK</a:t>
            </a:r>
          </a:p>
          <a:p>
            <a:pPr algn="just"/>
            <a:r>
              <a:rPr lang="tr-TR" sz="1600" b="1" dirty="0">
                <a:solidFill>
                  <a:srgbClr val="203864"/>
                </a:solidFill>
                <a:latin typeface="Consolas" panose="020B0609020204030204" pitchFamily="49" charset="0"/>
              </a:rPr>
              <a:t>zingat.com</a:t>
            </a:r>
          </a:p>
        </p:txBody>
      </p:sp>
    </p:spTree>
    <p:extLst>
      <p:ext uri="{BB962C8B-B14F-4D97-AF65-F5344CB8AC3E}">
        <p14:creationId xmlns:p14="http://schemas.microsoft.com/office/powerpoint/2010/main" val="13301063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3195711" y="-33233"/>
            <a:ext cx="5800577" cy="671923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548235"/>
                  </a:solidFill>
                  <a:latin typeface="Consolas" panose="020B0609020204030204" pitchFamily="49" charset="0"/>
                </a:rPr>
                <a:t>investing.com</a:t>
              </a:r>
            </a:p>
            <a:p>
              <a:pPr algn="just"/>
              <a:endParaRPr lang="tr-TR" sz="1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12073182" y="6858000"/>
            <a:ext cx="10691446" cy="5294480"/>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1195753"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11224431" y="7481337"/>
            <a:ext cx="12192000" cy="5408481"/>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12247107" y="7581160"/>
            <a:ext cx="11312769" cy="5472382"/>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4" y="2446219"/>
              <a:ext cx="1195753"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12599962" y="8372796"/>
            <a:ext cx="10451072" cy="5905028"/>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12962248" y="7643030"/>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13394123" y="9624542"/>
            <a:ext cx="11036710" cy="6858000"/>
          </a:xfrm>
          <a:prstGeom prst="rect">
            <a:avLst/>
          </a:prstGeom>
        </p:spPr>
      </p:pic>
    </p:spTree>
    <p:extLst>
      <p:ext uri="{BB962C8B-B14F-4D97-AF65-F5344CB8AC3E}">
        <p14:creationId xmlns:p14="http://schemas.microsoft.com/office/powerpoint/2010/main" val="494473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182880" y="0"/>
            <a:ext cx="1929054" cy="223456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800" b="1" dirty="0">
                  <a:solidFill>
                    <a:srgbClr val="548235"/>
                  </a:solidFill>
                  <a:latin typeface="Consolas" panose="020B0609020204030204" pitchFamily="49" charset="0"/>
                </a:rPr>
                <a:t>investing.com</a:t>
              </a:r>
            </a:p>
            <a:p>
              <a:pPr algn="just"/>
              <a:endParaRPr lang="tr-TR" sz="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750277" y="781760"/>
            <a:ext cx="10691446" cy="5294480"/>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1195753"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12816478" y="6851650"/>
            <a:ext cx="12192000" cy="5408481"/>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12247107" y="7581160"/>
            <a:ext cx="11312769" cy="5472382"/>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4" y="2446219"/>
              <a:ext cx="1195753"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12599962" y="8372796"/>
            <a:ext cx="10451072" cy="5905028"/>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12962248" y="7643030"/>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13394123" y="9624542"/>
            <a:ext cx="11036710" cy="6858000"/>
          </a:xfrm>
          <a:prstGeom prst="rect">
            <a:avLst/>
          </a:prstGeom>
        </p:spPr>
      </p:pic>
    </p:spTree>
    <p:extLst>
      <p:ext uri="{BB962C8B-B14F-4D97-AF65-F5344CB8AC3E}">
        <p14:creationId xmlns:p14="http://schemas.microsoft.com/office/powerpoint/2010/main" val="399901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182880" y="0"/>
            <a:ext cx="1929054" cy="223456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800" b="1" dirty="0">
                  <a:solidFill>
                    <a:srgbClr val="548235"/>
                  </a:solidFill>
                  <a:latin typeface="Consolas" panose="020B0609020204030204" pitchFamily="49" charset="0"/>
                </a:rPr>
                <a:t>investing.com</a:t>
              </a:r>
            </a:p>
            <a:p>
              <a:pPr algn="just"/>
              <a:endParaRPr lang="tr-TR" sz="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750277" y="781760"/>
            <a:ext cx="10691446" cy="5294480"/>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1195753"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0" y="781760"/>
            <a:ext cx="12192000" cy="5408481"/>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12247107" y="7581160"/>
            <a:ext cx="11312769" cy="5472382"/>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4" y="2446219"/>
              <a:ext cx="1195753"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12599962" y="8372796"/>
            <a:ext cx="10451072" cy="5905028"/>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12962248" y="7643030"/>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13394123" y="9624542"/>
            <a:ext cx="11036710" cy="6858000"/>
          </a:xfrm>
          <a:prstGeom prst="rect">
            <a:avLst/>
          </a:prstGeom>
        </p:spPr>
      </p:pic>
    </p:spTree>
    <p:extLst>
      <p:ext uri="{BB962C8B-B14F-4D97-AF65-F5344CB8AC3E}">
        <p14:creationId xmlns:p14="http://schemas.microsoft.com/office/powerpoint/2010/main" val="37931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182880" y="0"/>
            <a:ext cx="1929054" cy="223456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800" b="1" dirty="0">
                  <a:solidFill>
                    <a:srgbClr val="548235"/>
                  </a:solidFill>
                  <a:latin typeface="Consolas" panose="020B0609020204030204" pitchFamily="49" charset="0"/>
                </a:rPr>
                <a:t>investing.com</a:t>
              </a:r>
            </a:p>
            <a:p>
              <a:pPr algn="just"/>
              <a:endParaRPr lang="tr-TR" sz="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1042885" y="199413"/>
            <a:ext cx="3129147" cy="1549576"/>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3124817" cy="619822"/>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1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860585" y="282180"/>
            <a:ext cx="3710562" cy="1646039"/>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439615" y="692809"/>
            <a:ext cx="11312769" cy="5472382"/>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4" y="2446219"/>
              <a:ext cx="1195753"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12599962" y="8372796"/>
            <a:ext cx="10451072" cy="5905028"/>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12962248" y="7643030"/>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13394123" y="9624542"/>
            <a:ext cx="11036710" cy="6858000"/>
          </a:xfrm>
          <a:prstGeom prst="rect">
            <a:avLst/>
          </a:prstGeom>
        </p:spPr>
      </p:pic>
    </p:spTree>
    <p:extLst>
      <p:ext uri="{BB962C8B-B14F-4D97-AF65-F5344CB8AC3E}">
        <p14:creationId xmlns:p14="http://schemas.microsoft.com/office/powerpoint/2010/main" val="3636942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182880" y="0"/>
            <a:ext cx="1929054" cy="223456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800" b="1" dirty="0">
                  <a:solidFill>
                    <a:srgbClr val="548235"/>
                  </a:solidFill>
                  <a:latin typeface="Consolas" panose="020B0609020204030204" pitchFamily="49" charset="0"/>
                </a:rPr>
                <a:t>investing.com</a:t>
              </a:r>
            </a:p>
            <a:p>
              <a:pPr algn="just"/>
              <a:endParaRPr lang="tr-TR" sz="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1042885" y="199413"/>
            <a:ext cx="3129147" cy="1549576"/>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3124817" cy="619822"/>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1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860585" y="282180"/>
            <a:ext cx="3710562" cy="1646039"/>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441981" y="325987"/>
            <a:ext cx="3339905" cy="1615629"/>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5" y="2446220"/>
              <a:ext cx="3096766" cy="513096"/>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6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698043" y="375974"/>
            <a:ext cx="10451072" cy="5905028"/>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9948590" y="6330989"/>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13394123" y="9624542"/>
            <a:ext cx="11036710" cy="6858000"/>
          </a:xfrm>
          <a:prstGeom prst="rect">
            <a:avLst/>
          </a:prstGeom>
        </p:spPr>
      </p:pic>
    </p:spTree>
    <p:extLst>
      <p:ext uri="{BB962C8B-B14F-4D97-AF65-F5344CB8AC3E}">
        <p14:creationId xmlns:p14="http://schemas.microsoft.com/office/powerpoint/2010/main" val="801305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182880" y="0"/>
            <a:ext cx="1929054" cy="223456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800" b="1" dirty="0">
                  <a:solidFill>
                    <a:srgbClr val="548235"/>
                  </a:solidFill>
                  <a:latin typeface="Consolas" panose="020B0609020204030204" pitchFamily="49" charset="0"/>
                </a:rPr>
                <a:t>investing.com</a:t>
              </a:r>
            </a:p>
            <a:p>
              <a:pPr algn="just"/>
              <a:endParaRPr lang="tr-TR" sz="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1042885" y="199413"/>
            <a:ext cx="3129147" cy="1549576"/>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3124817" cy="619822"/>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1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860585" y="282180"/>
            <a:ext cx="3710562" cy="1646039"/>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441981" y="325987"/>
            <a:ext cx="3339905" cy="1615629"/>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5" y="2446220"/>
              <a:ext cx="3096766" cy="513096"/>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6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698043" y="375974"/>
            <a:ext cx="2862021" cy="1617089"/>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698043" y="73378"/>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13394123" y="9624542"/>
            <a:ext cx="11036710" cy="6858000"/>
          </a:xfrm>
          <a:prstGeom prst="rect">
            <a:avLst/>
          </a:prstGeom>
        </p:spPr>
      </p:pic>
    </p:spTree>
    <p:extLst>
      <p:ext uri="{BB962C8B-B14F-4D97-AF65-F5344CB8AC3E}">
        <p14:creationId xmlns:p14="http://schemas.microsoft.com/office/powerpoint/2010/main" val="3610807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182880" y="0"/>
            <a:ext cx="1929054" cy="223456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800" b="1" dirty="0">
                  <a:solidFill>
                    <a:srgbClr val="548235"/>
                  </a:solidFill>
                  <a:latin typeface="Consolas" panose="020B0609020204030204" pitchFamily="49" charset="0"/>
                </a:rPr>
                <a:t>investing.com</a:t>
              </a:r>
            </a:p>
            <a:p>
              <a:pPr algn="just"/>
              <a:endParaRPr lang="tr-TR" sz="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1042885" y="199413"/>
            <a:ext cx="3129147" cy="1549576"/>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3124817" cy="619822"/>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1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860585" y="282180"/>
            <a:ext cx="3710562" cy="1646039"/>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441981" y="325987"/>
            <a:ext cx="3339905" cy="1615629"/>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5" y="2446220"/>
              <a:ext cx="3096766" cy="513096"/>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6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698043" y="375974"/>
            <a:ext cx="2862021" cy="1617089"/>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698043" y="73378"/>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441981" y="73378"/>
            <a:ext cx="11036710" cy="6858000"/>
          </a:xfrm>
          <a:prstGeom prst="rect">
            <a:avLst/>
          </a:prstGeom>
        </p:spPr>
      </p:pic>
      <p:pic>
        <p:nvPicPr>
          <p:cNvPr id="8" name="Resim 7">
            <a:extLst>
              <a:ext uri="{FF2B5EF4-FFF2-40B4-BE49-F238E27FC236}">
                <a16:creationId xmlns:a16="http://schemas.microsoft.com/office/drawing/2014/main" id="{119C3528-787E-4395-8F79-D58AD0019D2A}"/>
              </a:ext>
            </a:extLst>
          </p:cNvPr>
          <p:cNvPicPr>
            <a:picLocks noChangeAspect="1"/>
          </p:cNvPicPr>
          <p:nvPr/>
        </p:nvPicPr>
        <p:blipFill>
          <a:blip r:embed="rId9"/>
          <a:stretch>
            <a:fillRect/>
          </a:stretch>
        </p:blipFill>
        <p:spPr>
          <a:xfrm>
            <a:off x="11455382" y="7004756"/>
            <a:ext cx="12192000" cy="4664463"/>
          </a:xfrm>
          <a:prstGeom prst="rect">
            <a:avLst/>
          </a:prstGeom>
        </p:spPr>
      </p:pic>
    </p:spTree>
    <p:extLst>
      <p:ext uri="{BB962C8B-B14F-4D97-AF65-F5344CB8AC3E}">
        <p14:creationId xmlns:p14="http://schemas.microsoft.com/office/powerpoint/2010/main" val="1750026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182880" y="0"/>
            <a:ext cx="1929054" cy="223456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800" b="1" dirty="0">
                  <a:solidFill>
                    <a:srgbClr val="548235"/>
                  </a:solidFill>
                  <a:latin typeface="Consolas" panose="020B0609020204030204" pitchFamily="49" charset="0"/>
                </a:rPr>
                <a:t>investing.com</a:t>
              </a:r>
            </a:p>
            <a:p>
              <a:pPr algn="just"/>
              <a:endParaRPr lang="tr-TR" sz="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1042885" y="199413"/>
            <a:ext cx="3129147" cy="1549576"/>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3124817" cy="619822"/>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1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860585" y="282180"/>
            <a:ext cx="3710562" cy="1646039"/>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441981" y="325987"/>
            <a:ext cx="3339905" cy="1615629"/>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5" y="2446220"/>
              <a:ext cx="3096766" cy="513096"/>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6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698043" y="375974"/>
            <a:ext cx="2862021" cy="1617089"/>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698043" y="73378"/>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441981" y="73378"/>
            <a:ext cx="11036710" cy="6858000"/>
          </a:xfrm>
          <a:prstGeom prst="rect">
            <a:avLst/>
          </a:prstGeom>
        </p:spPr>
      </p:pic>
      <p:pic>
        <p:nvPicPr>
          <p:cNvPr id="8" name="Resim 7">
            <a:extLst>
              <a:ext uri="{FF2B5EF4-FFF2-40B4-BE49-F238E27FC236}">
                <a16:creationId xmlns:a16="http://schemas.microsoft.com/office/drawing/2014/main" id="{119C3528-787E-4395-8F79-D58AD0019D2A}"/>
              </a:ext>
            </a:extLst>
          </p:cNvPr>
          <p:cNvPicPr>
            <a:picLocks noChangeAspect="1"/>
          </p:cNvPicPr>
          <p:nvPr/>
        </p:nvPicPr>
        <p:blipFill>
          <a:blip r:embed="rId9"/>
          <a:stretch>
            <a:fillRect/>
          </a:stretch>
        </p:blipFill>
        <p:spPr>
          <a:xfrm>
            <a:off x="-66026" y="865661"/>
            <a:ext cx="12192000" cy="4664463"/>
          </a:xfrm>
          <a:prstGeom prst="rect">
            <a:avLst/>
          </a:prstGeom>
        </p:spPr>
      </p:pic>
      <p:pic>
        <p:nvPicPr>
          <p:cNvPr id="23" name="Resim 22">
            <a:extLst>
              <a:ext uri="{FF2B5EF4-FFF2-40B4-BE49-F238E27FC236}">
                <a16:creationId xmlns:a16="http://schemas.microsoft.com/office/drawing/2014/main" id="{BE925E0D-869B-4254-9758-00DA77476B0B}"/>
              </a:ext>
            </a:extLst>
          </p:cNvPr>
          <p:cNvPicPr>
            <a:picLocks noChangeAspect="1"/>
          </p:cNvPicPr>
          <p:nvPr/>
        </p:nvPicPr>
        <p:blipFill>
          <a:blip r:embed="rId10"/>
          <a:stretch>
            <a:fillRect/>
          </a:stretch>
        </p:blipFill>
        <p:spPr>
          <a:xfrm>
            <a:off x="12192000" y="7414494"/>
            <a:ext cx="12127017" cy="5934903"/>
          </a:xfrm>
          <a:prstGeom prst="rect">
            <a:avLst/>
          </a:prstGeom>
        </p:spPr>
      </p:pic>
    </p:spTree>
    <p:extLst>
      <p:ext uri="{BB962C8B-B14F-4D97-AF65-F5344CB8AC3E}">
        <p14:creationId xmlns:p14="http://schemas.microsoft.com/office/powerpoint/2010/main" val="1639948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A8D192AC-CBA1-4F6E-8E09-97BE50A533F6}"/>
              </a:ext>
            </a:extLst>
          </p:cNvPr>
          <p:cNvGrpSpPr/>
          <p:nvPr/>
        </p:nvGrpSpPr>
        <p:grpSpPr>
          <a:xfrm>
            <a:off x="182880" y="0"/>
            <a:ext cx="1929054" cy="2234566"/>
            <a:chOff x="471269" y="38625"/>
            <a:chExt cx="5800577" cy="6719236"/>
          </a:xfrm>
        </p:grpSpPr>
        <p:pic>
          <p:nvPicPr>
            <p:cNvPr id="3" name="Resim 2">
              <a:extLst>
                <a:ext uri="{FF2B5EF4-FFF2-40B4-BE49-F238E27FC236}">
                  <a16:creationId xmlns:a16="http://schemas.microsoft.com/office/drawing/2014/main" id="{A9A37DB6-C91A-4FD0-99BD-C9709DEA3510}"/>
                </a:ext>
              </a:extLst>
            </p:cNvPr>
            <p:cNvPicPr>
              <a:picLocks noChangeAspect="1"/>
            </p:cNvPicPr>
            <p:nvPr/>
          </p:nvPicPr>
          <p:blipFill>
            <a:blip r:embed="rId2"/>
            <a:stretch>
              <a:fillRect/>
            </a:stretch>
          </p:blipFill>
          <p:spPr>
            <a:xfrm>
              <a:off x="471269" y="329609"/>
              <a:ext cx="5800577" cy="6428252"/>
            </a:xfrm>
            <a:prstGeom prst="rect">
              <a:avLst/>
            </a:prstGeom>
          </p:spPr>
        </p:pic>
        <p:sp>
          <p:nvSpPr>
            <p:cNvPr id="4" name="Başlık 1">
              <a:extLst>
                <a:ext uri="{FF2B5EF4-FFF2-40B4-BE49-F238E27FC236}">
                  <a16:creationId xmlns:a16="http://schemas.microsoft.com/office/drawing/2014/main" id="{793F0C85-4393-4E5B-833A-C0D85343AAB6}"/>
                </a:ext>
              </a:extLst>
            </p:cNvPr>
            <p:cNvSpPr txBox="1">
              <a:spLocks/>
            </p:cNvSpPr>
            <p:nvPr/>
          </p:nvSpPr>
          <p:spPr>
            <a:xfrm>
              <a:off x="2509096" y="38625"/>
              <a:ext cx="2016012" cy="441291"/>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800" b="1" dirty="0">
                  <a:solidFill>
                    <a:srgbClr val="548235"/>
                  </a:solidFill>
                  <a:latin typeface="Consolas" panose="020B0609020204030204" pitchFamily="49" charset="0"/>
                </a:rPr>
                <a:t>investing.com</a:t>
              </a:r>
            </a:p>
            <a:p>
              <a:pPr algn="just"/>
              <a:endParaRPr lang="tr-TR" sz="600" b="1" dirty="0">
                <a:solidFill>
                  <a:srgbClr val="203864"/>
                </a:solidFill>
                <a:latin typeface="Consolas" panose="020B0609020204030204" pitchFamily="49" charset="0"/>
              </a:endParaRPr>
            </a:p>
          </p:txBody>
        </p:sp>
      </p:grpSp>
      <p:grpSp>
        <p:nvGrpSpPr>
          <p:cNvPr id="11" name="Grup 10">
            <a:extLst>
              <a:ext uri="{FF2B5EF4-FFF2-40B4-BE49-F238E27FC236}">
                <a16:creationId xmlns:a16="http://schemas.microsoft.com/office/drawing/2014/main" id="{2DCA631B-D7E5-434C-9A1C-54D362AD7AE3}"/>
              </a:ext>
            </a:extLst>
          </p:cNvPr>
          <p:cNvGrpSpPr/>
          <p:nvPr/>
        </p:nvGrpSpPr>
        <p:grpSpPr>
          <a:xfrm>
            <a:off x="1042885" y="199413"/>
            <a:ext cx="3129147" cy="1549576"/>
            <a:chOff x="1254370" y="886869"/>
            <a:chExt cx="10691446" cy="5294480"/>
          </a:xfrm>
        </p:grpSpPr>
        <p:pic>
          <p:nvPicPr>
            <p:cNvPr id="6" name="Resim 5">
              <a:extLst>
                <a:ext uri="{FF2B5EF4-FFF2-40B4-BE49-F238E27FC236}">
                  <a16:creationId xmlns:a16="http://schemas.microsoft.com/office/drawing/2014/main" id="{38850A6B-CFEC-4AC4-98A3-41E1764A1D42}"/>
                </a:ext>
              </a:extLst>
            </p:cNvPr>
            <p:cNvPicPr>
              <a:picLocks noChangeAspect="1"/>
            </p:cNvPicPr>
            <p:nvPr/>
          </p:nvPicPr>
          <p:blipFill>
            <a:blip r:embed="rId3"/>
            <a:stretch>
              <a:fillRect/>
            </a:stretch>
          </p:blipFill>
          <p:spPr>
            <a:xfrm>
              <a:off x="1254370" y="1148546"/>
              <a:ext cx="10691446" cy="5032803"/>
            </a:xfrm>
            <a:prstGeom prst="rect">
              <a:avLst/>
            </a:prstGeom>
          </p:spPr>
        </p:pic>
        <p:sp>
          <p:nvSpPr>
            <p:cNvPr id="9" name="Başlık 1">
              <a:extLst>
                <a:ext uri="{FF2B5EF4-FFF2-40B4-BE49-F238E27FC236}">
                  <a16:creationId xmlns:a16="http://schemas.microsoft.com/office/drawing/2014/main" id="{C054903A-B219-41F1-86AA-0580C43FBD24}"/>
                </a:ext>
              </a:extLst>
            </p:cNvPr>
            <p:cNvSpPr txBox="1">
              <a:spLocks/>
            </p:cNvSpPr>
            <p:nvPr/>
          </p:nvSpPr>
          <p:spPr>
            <a:xfrm>
              <a:off x="6271846" y="886869"/>
              <a:ext cx="3124817" cy="619822"/>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100" b="1" dirty="0">
                  <a:solidFill>
                    <a:srgbClr val="C00000"/>
                  </a:solidFill>
                  <a:latin typeface="Consolas" panose="020B0609020204030204" pitchFamily="49" charset="0"/>
                </a:rPr>
                <a:t>TCMB</a:t>
              </a:r>
            </a:p>
          </p:txBody>
        </p:sp>
      </p:grpSp>
      <p:pic>
        <p:nvPicPr>
          <p:cNvPr id="13" name="Resim 12">
            <a:extLst>
              <a:ext uri="{FF2B5EF4-FFF2-40B4-BE49-F238E27FC236}">
                <a16:creationId xmlns:a16="http://schemas.microsoft.com/office/drawing/2014/main" id="{8E324B70-0B2F-4C5A-8116-FA4B606F5F86}"/>
              </a:ext>
            </a:extLst>
          </p:cNvPr>
          <p:cNvPicPr>
            <a:picLocks noChangeAspect="1"/>
          </p:cNvPicPr>
          <p:nvPr/>
        </p:nvPicPr>
        <p:blipFill>
          <a:blip r:embed="rId4"/>
          <a:stretch>
            <a:fillRect/>
          </a:stretch>
        </p:blipFill>
        <p:spPr>
          <a:xfrm>
            <a:off x="860585" y="282180"/>
            <a:ext cx="3710562" cy="1646039"/>
          </a:xfrm>
          <a:prstGeom prst="rect">
            <a:avLst/>
          </a:prstGeom>
        </p:spPr>
      </p:pic>
      <p:grpSp>
        <p:nvGrpSpPr>
          <p:cNvPr id="22" name="Grup 21">
            <a:extLst>
              <a:ext uri="{FF2B5EF4-FFF2-40B4-BE49-F238E27FC236}">
                <a16:creationId xmlns:a16="http://schemas.microsoft.com/office/drawing/2014/main" id="{84711FC5-77B2-4A59-815D-45D705500B16}"/>
              </a:ext>
            </a:extLst>
          </p:cNvPr>
          <p:cNvGrpSpPr/>
          <p:nvPr/>
        </p:nvGrpSpPr>
        <p:grpSpPr>
          <a:xfrm>
            <a:off x="441981" y="325987"/>
            <a:ext cx="3339905" cy="1615629"/>
            <a:chOff x="760942" y="2166506"/>
            <a:chExt cx="11312769" cy="5472382"/>
          </a:xfrm>
        </p:grpSpPr>
        <p:pic>
          <p:nvPicPr>
            <p:cNvPr id="20" name="Resim 19">
              <a:extLst>
                <a:ext uri="{FF2B5EF4-FFF2-40B4-BE49-F238E27FC236}">
                  <a16:creationId xmlns:a16="http://schemas.microsoft.com/office/drawing/2014/main" id="{7CF7A7F5-15D2-4958-B0CB-885A0D576126}"/>
                </a:ext>
              </a:extLst>
            </p:cNvPr>
            <p:cNvPicPr>
              <a:picLocks noChangeAspect="1"/>
            </p:cNvPicPr>
            <p:nvPr/>
          </p:nvPicPr>
          <p:blipFill>
            <a:blip r:embed="rId5"/>
            <a:stretch>
              <a:fillRect/>
            </a:stretch>
          </p:blipFill>
          <p:spPr>
            <a:xfrm>
              <a:off x="760942" y="2166506"/>
              <a:ext cx="11312769" cy="5472382"/>
            </a:xfrm>
            <a:prstGeom prst="rect">
              <a:avLst/>
            </a:prstGeom>
          </p:spPr>
        </p:pic>
        <p:sp>
          <p:nvSpPr>
            <p:cNvPr id="21" name="Başlık 1">
              <a:extLst>
                <a:ext uri="{FF2B5EF4-FFF2-40B4-BE49-F238E27FC236}">
                  <a16:creationId xmlns:a16="http://schemas.microsoft.com/office/drawing/2014/main" id="{68DD0CCB-7BAF-491C-B6FB-10E3A6B5143E}"/>
                </a:ext>
              </a:extLst>
            </p:cNvPr>
            <p:cNvSpPr txBox="1">
              <a:spLocks/>
            </p:cNvSpPr>
            <p:nvPr/>
          </p:nvSpPr>
          <p:spPr>
            <a:xfrm>
              <a:off x="6241545" y="2446220"/>
              <a:ext cx="3096766" cy="513096"/>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1600" b="1" dirty="0">
                  <a:solidFill>
                    <a:srgbClr val="C00000"/>
                  </a:solidFill>
                  <a:latin typeface="Consolas" panose="020B0609020204030204" pitchFamily="49" charset="0"/>
                </a:rPr>
                <a:t>TCMB</a:t>
              </a:r>
            </a:p>
          </p:txBody>
        </p:sp>
      </p:grpSp>
      <p:grpSp>
        <p:nvGrpSpPr>
          <p:cNvPr id="18" name="Grup 17">
            <a:extLst>
              <a:ext uri="{FF2B5EF4-FFF2-40B4-BE49-F238E27FC236}">
                <a16:creationId xmlns:a16="http://schemas.microsoft.com/office/drawing/2014/main" id="{3AB23499-6295-4B6E-A09D-F2CC6B98E7A8}"/>
              </a:ext>
            </a:extLst>
          </p:cNvPr>
          <p:cNvGrpSpPr/>
          <p:nvPr/>
        </p:nvGrpSpPr>
        <p:grpSpPr>
          <a:xfrm>
            <a:off x="698043" y="375974"/>
            <a:ext cx="2862021" cy="1617089"/>
            <a:chOff x="1234669" y="1184179"/>
            <a:chExt cx="10451072" cy="5905028"/>
          </a:xfrm>
        </p:grpSpPr>
        <p:pic>
          <p:nvPicPr>
            <p:cNvPr id="16" name="Resim 15">
              <a:extLst>
                <a:ext uri="{FF2B5EF4-FFF2-40B4-BE49-F238E27FC236}">
                  <a16:creationId xmlns:a16="http://schemas.microsoft.com/office/drawing/2014/main" id="{3C15EC41-FBDE-417D-961D-FACCFBD77F7E}"/>
                </a:ext>
              </a:extLst>
            </p:cNvPr>
            <p:cNvPicPr>
              <a:picLocks noChangeAspect="1"/>
            </p:cNvPicPr>
            <p:nvPr/>
          </p:nvPicPr>
          <p:blipFill>
            <a:blip r:embed="rId6"/>
            <a:stretch>
              <a:fillRect/>
            </a:stretch>
          </p:blipFill>
          <p:spPr>
            <a:xfrm>
              <a:off x="1234669" y="1184179"/>
              <a:ext cx="10451072" cy="5905028"/>
            </a:xfrm>
            <a:prstGeom prst="rect">
              <a:avLst/>
            </a:prstGeom>
          </p:spPr>
        </p:pic>
        <p:sp>
          <p:nvSpPr>
            <p:cNvPr id="17" name="Başlık 1">
              <a:extLst>
                <a:ext uri="{FF2B5EF4-FFF2-40B4-BE49-F238E27FC236}">
                  <a16:creationId xmlns:a16="http://schemas.microsoft.com/office/drawing/2014/main" id="{49B2C128-80F8-476B-A8E3-97AC6A8E254A}"/>
                </a:ext>
              </a:extLst>
            </p:cNvPr>
            <p:cNvSpPr txBox="1">
              <a:spLocks/>
            </p:cNvSpPr>
            <p:nvPr/>
          </p:nvSpPr>
          <p:spPr>
            <a:xfrm>
              <a:off x="6035217" y="1370519"/>
              <a:ext cx="1004595" cy="4550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solidFill>
                    <a:srgbClr val="ED7D31"/>
                  </a:solidFill>
                  <a:latin typeface="Consolas" panose="020B0609020204030204" pitchFamily="49" charset="0"/>
                </a:rPr>
                <a:t>TÜİK</a:t>
              </a:r>
            </a:p>
          </p:txBody>
        </p:sp>
      </p:grpSp>
      <p:grpSp>
        <p:nvGrpSpPr>
          <p:cNvPr id="26" name="Grup 25">
            <a:extLst>
              <a:ext uri="{FF2B5EF4-FFF2-40B4-BE49-F238E27FC236}">
                <a16:creationId xmlns:a16="http://schemas.microsoft.com/office/drawing/2014/main" id="{E71916B8-8BC2-4C41-820E-0EA06CEA14AE}"/>
              </a:ext>
            </a:extLst>
          </p:cNvPr>
          <p:cNvGrpSpPr/>
          <p:nvPr/>
        </p:nvGrpSpPr>
        <p:grpSpPr>
          <a:xfrm>
            <a:off x="698043" y="73378"/>
            <a:ext cx="10885714" cy="7126930"/>
            <a:chOff x="679840" y="82313"/>
            <a:chExt cx="10885714" cy="7126930"/>
          </a:xfrm>
        </p:grpSpPr>
        <p:pic>
          <p:nvPicPr>
            <p:cNvPr id="24" name="Resim 23">
              <a:extLst>
                <a:ext uri="{FF2B5EF4-FFF2-40B4-BE49-F238E27FC236}">
                  <a16:creationId xmlns:a16="http://schemas.microsoft.com/office/drawing/2014/main" id="{61CF179E-7F4B-4CEC-A833-C1B3A55506DA}"/>
                </a:ext>
              </a:extLst>
            </p:cNvPr>
            <p:cNvPicPr>
              <a:picLocks noChangeAspect="1"/>
            </p:cNvPicPr>
            <p:nvPr/>
          </p:nvPicPr>
          <p:blipFill>
            <a:blip r:embed="rId7"/>
            <a:stretch>
              <a:fillRect/>
            </a:stretch>
          </p:blipFill>
          <p:spPr>
            <a:xfrm>
              <a:off x="679840" y="351243"/>
              <a:ext cx="10885714" cy="6858000"/>
            </a:xfrm>
            <a:prstGeom prst="rect">
              <a:avLst/>
            </a:prstGeom>
          </p:spPr>
        </p:pic>
        <p:sp>
          <p:nvSpPr>
            <p:cNvPr id="25" name="Başlık 1">
              <a:extLst>
                <a:ext uri="{FF2B5EF4-FFF2-40B4-BE49-F238E27FC236}">
                  <a16:creationId xmlns:a16="http://schemas.microsoft.com/office/drawing/2014/main" id="{75C30679-8F81-4F78-A417-B00808183181}"/>
                </a:ext>
              </a:extLst>
            </p:cNvPr>
            <p:cNvSpPr txBox="1">
              <a:spLocks/>
            </p:cNvSpPr>
            <p:nvPr/>
          </p:nvSpPr>
          <p:spPr>
            <a:xfrm>
              <a:off x="5154709" y="82313"/>
              <a:ext cx="1714124"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b="1" dirty="0">
                  <a:solidFill>
                    <a:srgbClr val="203864"/>
                  </a:solidFill>
                  <a:latin typeface="Consolas" panose="020B0609020204030204" pitchFamily="49" charset="0"/>
                </a:rPr>
                <a:t>zingat.com</a:t>
              </a:r>
            </a:p>
          </p:txBody>
        </p:sp>
      </p:grpSp>
      <p:pic>
        <p:nvPicPr>
          <p:cNvPr id="28" name="Resim 27">
            <a:extLst>
              <a:ext uri="{FF2B5EF4-FFF2-40B4-BE49-F238E27FC236}">
                <a16:creationId xmlns:a16="http://schemas.microsoft.com/office/drawing/2014/main" id="{D3AA4E35-DA0E-430A-ABEB-21B00BBDDEF1}"/>
              </a:ext>
            </a:extLst>
          </p:cNvPr>
          <p:cNvPicPr>
            <a:picLocks noChangeAspect="1"/>
          </p:cNvPicPr>
          <p:nvPr/>
        </p:nvPicPr>
        <p:blipFill>
          <a:blip r:embed="rId8"/>
          <a:stretch>
            <a:fillRect/>
          </a:stretch>
        </p:blipFill>
        <p:spPr>
          <a:xfrm>
            <a:off x="441981" y="73378"/>
            <a:ext cx="11036710" cy="6858000"/>
          </a:xfrm>
          <a:prstGeom prst="rect">
            <a:avLst/>
          </a:prstGeom>
        </p:spPr>
      </p:pic>
      <p:pic>
        <p:nvPicPr>
          <p:cNvPr id="8" name="Resim 7">
            <a:extLst>
              <a:ext uri="{FF2B5EF4-FFF2-40B4-BE49-F238E27FC236}">
                <a16:creationId xmlns:a16="http://schemas.microsoft.com/office/drawing/2014/main" id="{119C3528-787E-4395-8F79-D58AD0019D2A}"/>
              </a:ext>
            </a:extLst>
          </p:cNvPr>
          <p:cNvPicPr>
            <a:picLocks noChangeAspect="1"/>
          </p:cNvPicPr>
          <p:nvPr/>
        </p:nvPicPr>
        <p:blipFill>
          <a:blip r:embed="rId9"/>
          <a:stretch>
            <a:fillRect/>
          </a:stretch>
        </p:blipFill>
        <p:spPr>
          <a:xfrm>
            <a:off x="-66026" y="865661"/>
            <a:ext cx="12192000" cy="4664463"/>
          </a:xfrm>
          <a:prstGeom prst="rect">
            <a:avLst/>
          </a:prstGeom>
        </p:spPr>
      </p:pic>
      <p:pic>
        <p:nvPicPr>
          <p:cNvPr id="23" name="Resim 22">
            <a:extLst>
              <a:ext uri="{FF2B5EF4-FFF2-40B4-BE49-F238E27FC236}">
                <a16:creationId xmlns:a16="http://schemas.microsoft.com/office/drawing/2014/main" id="{BE925E0D-869B-4254-9758-00DA77476B0B}"/>
              </a:ext>
            </a:extLst>
          </p:cNvPr>
          <p:cNvPicPr>
            <a:picLocks noChangeAspect="1"/>
          </p:cNvPicPr>
          <p:nvPr/>
        </p:nvPicPr>
        <p:blipFill>
          <a:blip r:embed="rId10"/>
          <a:stretch>
            <a:fillRect/>
          </a:stretch>
        </p:blipFill>
        <p:spPr>
          <a:xfrm>
            <a:off x="21686" y="522822"/>
            <a:ext cx="12127017" cy="5934903"/>
          </a:xfrm>
          <a:prstGeom prst="rect">
            <a:avLst/>
          </a:prstGeom>
        </p:spPr>
      </p:pic>
      <p:sp>
        <p:nvSpPr>
          <p:cNvPr id="2" name="Dikdörtgen 1">
            <a:extLst>
              <a:ext uri="{FF2B5EF4-FFF2-40B4-BE49-F238E27FC236}">
                <a16:creationId xmlns:a16="http://schemas.microsoft.com/office/drawing/2014/main" id="{D87CF116-9038-449D-BB0A-2A7BA50B57CD}"/>
              </a:ext>
            </a:extLst>
          </p:cNvPr>
          <p:cNvSpPr/>
          <p:nvPr/>
        </p:nvSpPr>
        <p:spPr>
          <a:xfrm>
            <a:off x="1752600" y="484309"/>
            <a:ext cx="4166392" cy="1281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Başlık 1">
            <a:extLst>
              <a:ext uri="{FF2B5EF4-FFF2-40B4-BE49-F238E27FC236}">
                <a16:creationId xmlns:a16="http://schemas.microsoft.com/office/drawing/2014/main" id="{1B35937E-593F-44D7-9E64-2C74386F2C31}"/>
              </a:ext>
            </a:extLst>
          </p:cNvPr>
          <p:cNvSpPr txBox="1">
            <a:spLocks/>
          </p:cNvSpPr>
          <p:nvPr/>
        </p:nvSpPr>
        <p:spPr>
          <a:xfrm>
            <a:off x="2982052" y="146757"/>
            <a:ext cx="1589095" cy="52335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FF0000"/>
                </a:solidFill>
                <a:latin typeface="Consolas" panose="020B0609020204030204" pitchFamily="49" charset="0"/>
              </a:rPr>
              <a:t>Yüzde %</a:t>
            </a:r>
          </a:p>
        </p:txBody>
      </p:sp>
      <p:sp>
        <p:nvSpPr>
          <p:cNvPr id="29" name="Dikdörtgen 28">
            <a:extLst>
              <a:ext uri="{FF2B5EF4-FFF2-40B4-BE49-F238E27FC236}">
                <a16:creationId xmlns:a16="http://schemas.microsoft.com/office/drawing/2014/main" id="{E4B54C0B-0A47-4DDF-8851-1117B8855506}"/>
              </a:ext>
            </a:extLst>
          </p:cNvPr>
          <p:cNvSpPr/>
          <p:nvPr/>
        </p:nvSpPr>
        <p:spPr>
          <a:xfrm>
            <a:off x="5943442" y="502379"/>
            <a:ext cx="3339905" cy="1732187"/>
          </a:xfrm>
          <a:prstGeom prst="rect">
            <a:avLst/>
          </a:prstGeom>
          <a:noFill/>
          <a:ln w="38100">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Başlık 1">
            <a:extLst>
              <a:ext uri="{FF2B5EF4-FFF2-40B4-BE49-F238E27FC236}">
                <a16:creationId xmlns:a16="http://schemas.microsoft.com/office/drawing/2014/main" id="{01F40ED1-E14D-4017-A8F3-F84161D35246}"/>
              </a:ext>
            </a:extLst>
          </p:cNvPr>
          <p:cNvSpPr txBox="1">
            <a:spLocks/>
          </p:cNvSpPr>
          <p:nvPr/>
        </p:nvSpPr>
        <p:spPr>
          <a:xfrm>
            <a:off x="7172895" y="164827"/>
            <a:ext cx="1273866" cy="70762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203864"/>
                </a:solidFill>
                <a:latin typeface="Consolas" panose="020B0609020204030204" pitchFamily="49" charset="0"/>
              </a:rPr>
              <a:t>x/5.00</a:t>
            </a:r>
          </a:p>
        </p:txBody>
      </p:sp>
      <p:sp>
        <p:nvSpPr>
          <p:cNvPr id="31" name="Dikdörtgen 30">
            <a:extLst>
              <a:ext uri="{FF2B5EF4-FFF2-40B4-BE49-F238E27FC236}">
                <a16:creationId xmlns:a16="http://schemas.microsoft.com/office/drawing/2014/main" id="{A20C12F6-8855-4FE4-BE19-6A28916602B8}"/>
              </a:ext>
            </a:extLst>
          </p:cNvPr>
          <p:cNvSpPr/>
          <p:nvPr/>
        </p:nvSpPr>
        <p:spPr>
          <a:xfrm>
            <a:off x="9307798" y="332732"/>
            <a:ext cx="2771798" cy="1507697"/>
          </a:xfrm>
          <a:prstGeom prst="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2" name="Başlık 1">
            <a:extLst>
              <a:ext uri="{FF2B5EF4-FFF2-40B4-BE49-F238E27FC236}">
                <a16:creationId xmlns:a16="http://schemas.microsoft.com/office/drawing/2014/main" id="{F723FB54-226E-42B5-9ED0-676D31364595}"/>
              </a:ext>
            </a:extLst>
          </p:cNvPr>
          <p:cNvSpPr txBox="1">
            <a:spLocks/>
          </p:cNvSpPr>
          <p:nvPr/>
        </p:nvSpPr>
        <p:spPr>
          <a:xfrm>
            <a:off x="10537250" y="-4820"/>
            <a:ext cx="1057186" cy="615917"/>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rgbClr val="548235"/>
                </a:solidFill>
                <a:latin typeface="Consolas" panose="020B0609020204030204" pitchFamily="49" charset="0"/>
              </a:rPr>
              <a:t>TL</a:t>
            </a:r>
          </a:p>
        </p:txBody>
      </p:sp>
    </p:spTree>
    <p:extLst>
      <p:ext uri="{BB962C8B-B14F-4D97-AF65-F5344CB8AC3E}">
        <p14:creationId xmlns:p14="http://schemas.microsoft.com/office/powerpoint/2010/main" val="595057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p:bldP spid="29" grpId="0" animBg="1"/>
      <p:bldP spid="30" grpId="0"/>
      <p:bldP spid="31"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Consolas" panose="020B0609020204030204" pitchFamily="49" charset="0"/>
              </a:rPr>
              <a:t>Amaç</a:t>
            </a:r>
          </a:p>
        </p:txBody>
      </p:sp>
      <p:sp>
        <p:nvSpPr>
          <p:cNvPr id="19" name="Metin kutusu 18">
            <a:extLst>
              <a:ext uri="{FF2B5EF4-FFF2-40B4-BE49-F238E27FC236}">
                <a16:creationId xmlns:a16="http://schemas.microsoft.com/office/drawing/2014/main" id="{991A4FE4-43DA-45E8-B70A-848BC9800444}"/>
              </a:ext>
            </a:extLst>
          </p:cNvPr>
          <p:cNvSpPr txBox="1"/>
          <p:nvPr/>
        </p:nvSpPr>
        <p:spPr>
          <a:xfrm>
            <a:off x="838200" y="2790146"/>
            <a:ext cx="10515600" cy="369332"/>
          </a:xfrm>
          <a:prstGeom prst="rect">
            <a:avLst/>
          </a:prstGeom>
          <a:noFill/>
        </p:spPr>
        <p:txBody>
          <a:bodyPr wrap="square">
            <a:spAutoFit/>
          </a:bodyPr>
          <a:lstStyle/>
          <a:p>
            <a:pPr algn="just"/>
            <a:r>
              <a:rPr lang="tr-TR" kern="1200" dirty="0">
                <a:solidFill>
                  <a:schemeClr val="tx1"/>
                </a:solidFill>
                <a:latin typeface="Consolas" panose="020B0609020204030204" pitchFamily="49" charset="0"/>
              </a:rPr>
              <a:t>Pandemi etkisi ile değişen gayrimenkul sektöründe ev fiyatlarının tahmin edilmesi </a:t>
            </a:r>
            <a:endParaRPr lang="tr-TR" dirty="0"/>
          </a:p>
        </p:txBody>
      </p:sp>
      <p:sp>
        <p:nvSpPr>
          <p:cNvPr id="4" name="Metin kutusu 3">
            <a:extLst>
              <a:ext uri="{FF2B5EF4-FFF2-40B4-BE49-F238E27FC236}">
                <a16:creationId xmlns:a16="http://schemas.microsoft.com/office/drawing/2014/main" id="{FE9B704D-1D16-4C53-8982-5839335199AF}"/>
              </a:ext>
            </a:extLst>
          </p:cNvPr>
          <p:cNvSpPr txBox="1"/>
          <p:nvPr/>
        </p:nvSpPr>
        <p:spPr>
          <a:xfrm>
            <a:off x="838200" y="3367089"/>
            <a:ext cx="10515600" cy="369332"/>
          </a:xfrm>
          <a:prstGeom prst="rect">
            <a:avLst/>
          </a:prstGeom>
          <a:noFill/>
        </p:spPr>
        <p:txBody>
          <a:bodyPr wrap="square">
            <a:spAutoFit/>
          </a:bodyPr>
          <a:lstStyle/>
          <a:p>
            <a:pPr algn="just"/>
            <a:r>
              <a:rPr lang="tr-TR" kern="1200" dirty="0">
                <a:solidFill>
                  <a:schemeClr val="tx1"/>
                </a:solidFill>
                <a:latin typeface="Consolas" panose="020B0609020204030204" pitchFamily="49" charset="0"/>
              </a:rPr>
              <a:t>Başarı metriği olarak RMSE kullanılmıştır.</a:t>
            </a:r>
            <a:endParaRPr lang="tr-TR" dirty="0"/>
          </a:p>
        </p:txBody>
      </p:sp>
    </p:spTree>
    <p:extLst>
      <p:ext uri="{BB962C8B-B14F-4D97-AF65-F5344CB8AC3E}">
        <p14:creationId xmlns:p14="http://schemas.microsoft.com/office/powerpoint/2010/main" val="185409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afik 5">
            <a:extLst>
              <a:ext uri="{FF2B5EF4-FFF2-40B4-BE49-F238E27FC236}">
                <a16:creationId xmlns:a16="http://schemas.microsoft.com/office/drawing/2014/main" id="{40AB8F98-49B3-42C0-B4CF-81FB8E08C9B1}"/>
              </a:ext>
            </a:extLst>
          </p:cNvPr>
          <p:cNvGraphicFramePr>
            <a:graphicFrameLocks/>
          </p:cNvGraphicFramePr>
          <p:nvPr>
            <p:extLst>
              <p:ext uri="{D42A27DB-BD31-4B8C-83A1-F6EECF244321}">
                <p14:modId xmlns:p14="http://schemas.microsoft.com/office/powerpoint/2010/main" val="958419982"/>
              </p:ext>
            </p:extLst>
          </p:nvPr>
        </p:nvGraphicFramePr>
        <p:xfrm>
          <a:off x="0" y="0"/>
          <a:ext cx="12192000" cy="6729431"/>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up 2">
            <a:extLst>
              <a:ext uri="{FF2B5EF4-FFF2-40B4-BE49-F238E27FC236}">
                <a16:creationId xmlns:a16="http://schemas.microsoft.com/office/drawing/2014/main" id="{C779DCFA-61C2-4268-BE19-796B4206C3A4}"/>
              </a:ext>
            </a:extLst>
          </p:cNvPr>
          <p:cNvGrpSpPr/>
          <p:nvPr/>
        </p:nvGrpSpPr>
        <p:grpSpPr>
          <a:xfrm>
            <a:off x="10036179" y="458507"/>
            <a:ext cx="1723101" cy="753173"/>
            <a:chOff x="2247214" y="820627"/>
            <a:chExt cx="1432704" cy="436800"/>
          </a:xfrm>
          <a:solidFill>
            <a:schemeClr val="bg2">
              <a:lumMod val="50000"/>
            </a:schemeClr>
          </a:solidFill>
        </p:grpSpPr>
        <p:sp>
          <p:nvSpPr>
            <p:cNvPr id="4" name="Dikdörtgen 3">
              <a:extLst>
                <a:ext uri="{FF2B5EF4-FFF2-40B4-BE49-F238E27FC236}">
                  <a16:creationId xmlns:a16="http://schemas.microsoft.com/office/drawing/2014/main" id="{6B8A9426-942D-4C6D-97DF-52577F0F369F}"/>
                </a:ext>
              </a:extLst>
            </p:cNvPr>
            <p:cNvSpPr/>
            <p:nvPr/>
          </p:nvSpPr>
          <p:spPr>
            <a:xfrm>
              <a:off x="2247214" y="820627"/>
              <a:ext cx="1432704" cy="436800"/>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79A80BB8-9D0A-4BD4-8561-8469BFE27C27}"/>
                </a:ext>
              </a:extLst>
            </p:cNvPr>
            <p:cNvSpPr txBox="1"/>
            <p:nvPr/>
          </p:nvSpPr>
          <p:spPr>
            <a:xfrm>
              <a:off x="2247214" y="820627"/>
              <a:ext cx="1432704" cy="436800"/>
            </a:xfrm>
            <a:prstGeom prst="rect">
              <a:avLst/>
            </a:prstGeom>
            <a:solidFill>
              <a:srgbClr val="2F5597"/>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Sosyo</a:t>
              </a:r>
              <a:r>
                <a:rPr lang="tr-TR" sz="1600" dirty="0"/>
                <a:t>e</a:t>
              </a:r>
              <a:r>
                <a:rPr lang="tr-TR" sz="1600" kern="1200" dirty="0"/>
                <a:t>konomik</a:t>
              </a:r>
            </a:p>
            <a:p>
              <a:pPr marL="0" lvl="0" indent="0" algn="ctr" defTabSz="711200">
                <a:lnSpc>
                  <a:spcPct val="90000"/>
                </a:lnSpc>
                <a:spcBef>
                  <a:spcPct val="0"/>
                </a:spcBef>
                <a:spcAft>
                  <a:spcPct val="35000"/>
                </a:spcAft>
                <a:buNone/>
              </a:pPr>
              <a:r>
                <a:rPr lang="tr-TR" sz="1600" dirty="0"/>
                <a:t>(Ortalama)</a:t>
              </a:r>
              <a:endParaRPr lang="tr-TR" sz="1600" kern="1200" dirty="0"/>
            </a:p>
          </p:txBody>
        </p:sp>
      </p:grpSp>
    </p:spTree>
    <p:extLst>
      <p:ext uri="{BB962C8B-B14F-4D97-AF65-F5344CB8AC3E}">
        <p14:creationId xmlns:p14="http://schemas.microsoft.com/office/powerpoint/2010/main" val="1195389605"/>
      </p:ext>
    </p:extLst>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4103914" y="3101804"/>
            <a:ext cx="3984171" cy="6543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latin typeface="Consolas" panose="020B0609020204030204" pitchFamily="49" charset="0"/>
              </a:rPr>
              <a:t>Analiz</a:t>
            </a:r>
          </a:p>
        </p:txBody>
      </p:sp>
    </p:spTree>
    <p:custDataLst>
      <p:tags r:id="rId1"/>
    </p:custDataLst>
    <p:extLst>
      <p:ext uri="{BB962C8B-B14F-4D97-AF65-F5344CB8AC3E}">
        <p14:creationId xmlns:p14="http://schemas.microsoft.com/office/powerpoint/2010/main" val="261930088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610A2BD-C49D-490E-9F35-67D59840A3A0}"/>
              </a:ext>
            </a:extLst>
          </p:cNvPr>
          <p:cNvSpPr txBox="1"/>
          <p:nvPr/>
        </p:nvSpPr>
        <p:spPr>
          <a:xfrm>
            <a:off x="2906485" y="1263366"/>
            <a:ext cx="6379029" cy="5078313"/>
          </a:xfrm>
          <a:prstGeom prst="rect">
            <a:avLst/>
          </a:prstGeom>
          <a:noFill/>
        </p:spPr>
        <p:txBody>
          <a:bodyPr wrap="square">
            <a:spAutoFit/>
          </a:bodyPr>
          <a:lstStyle/>
          <a:p>
            <a:pPr algn="ctr"/>
            <a:r>
              <a:rPr lang="tr-TR" dirty="0"/>
              <a:t>2019 m2 satış fiyatı, </a:t>
            </a:r>
          </a:p>
          <a:p>
            <a:pPr algn="ctr"/>
            <a:r>
              <a:rPr lang="tr-TR" dirty="0"/>
              <a:t>2020 m2 satış fiyatı,</a:t>
            </a:r>
          </a:p>
          <a:p>
            <a:pPr algn="ctr"/>
            <a:r>
              <a:rPr lang="tr-TR" dirty="0"/>
              <a:t>Banyo sayısı,</a:t>
            </a:r>
          </a:p>
          <a:p>
            <a:pPr algn="ctr"/>
            <a:r>
              <a:rPr lang="tr-TR" dirty="0"/>
              <a:t>Oda</a:t>
            </a:r>
          </a:p>
          <a:p>
            <a:pPr algn="ctr"/>
            <a:r>
              <a:rPr lang="tr-TR" dirty="0"/>
              <a:t>Toplam Oda Sayısı</a:t>
            </a:r>
          </a:p>
          <a:p>
            <a:pPr algn="ctr"/>
            <a:r>
              <a:rPr lang="tr-TR" dirty="0"/>
              <a:t>İlçe</a:t>
            </a:r>
          </a:p>
          <a:p>
            <a:pPr algn="ctr"/>
            <a:r>
              <a:rPr lang="tr-TR" dirty="0"/>
              <a:t>Semt</a:t>
            </a:r>
          </a:p>
          <a:p>
            <a:pPr algn="ctr"/>
            <a:r>
              <a:rPr lang="tr-TR" dirty="0"/>
              <a:t>Emlak Tipi</a:t>
            </a:r>
          </a:p>
          <a:p>
            <a:pPr algn="ctr"/>
            <a:r>
              <a:rPr lang="tr-TR" dirty="0"/>
              <a:t>Eğitim (Üniversite)</a:t>
            </a:r>
          </a:p>
          <a:p>
            <a:pPr algn="ctr"/>
            <a:r>
              <a:rPr lang="tr-TR" dirty="0"/>
              <a:t>Eğitim (Orta)</a:t>
            </a:r>
          </a:p>
          <a:p>
            <a:pPr algn="ctr"/>
            <a:r>
              <a:rPr lang="tr-TR" dirty="0" err="1"/>
              <a:t>Sosyo</a:t>
            </a:r>
            <a:r>
              <a:rPr lang="tr-TR" dirty="0"/>
              <a:t> Ekonomik Durum</a:t>
            </a:r>
          </a:p>
          <a:p>
            <a:pPr algn="ctr"/>
            <a:r>
              <a:rPr lang="tr-TR" dirty="0"/>
              <a:t>Eğitim (İlköğretim)</a:t>
            </a:r>
          </a:p>
          <a:p>
            <a:pPr algn="ctr"/>
            <a:r>
              <a:rPr lang="tr-TR" dirty="0"/>
              <a:t>Manzara 1</a:t>
            </a:r>
          </a:p>
          <a:p>
            <a:pPr algn="ctr"/>
            <a:r>
              <a:rPr lang="tr-TR" dirty="0"/>
              <a:t>Manzara 2</a:t>
            </a:r>
          </a:p>
          <a:p>
            <a:pPr algn="ctr"/>
            <a:r>
              <a:rPr lang="tr-TR" dirty="0"/>
              <a:t>Ebeveyn Banyosu</a:t>
            </a:r>
          </a:p>
          <a:p>
            <a:pPr algn="ctr"/>
            <a:r>
              <a:rPr lang="tr-TR" dirty="0"/>
              <a:t>Bulunduğu Kat</a:t>
            </a:r>
          </a:p>
          <a:p>
            <a:pPr algn="ctr"/>
            <a:r>
              <a:rPr lang="tr-TR" dirty="0"/>
              <a:t>…</a:t>
            </a:r>
          </a:p>
          <a:p>
            <a:pPr algn="ctr"/>
            <a:endParaRPr lang="tr-TR" dirty="0"/>
          </a:p>
        </p:txBody>
      </p:sp>
      <p:sp>
        <p:nvSpPr>
          <p:cNvPr id="4" name="Başlık 1">
            <a:extLst>
              <a:ext uri="{FF2B5EF4-FFF2-40B4-BE49-F238E27FC236}">
                <a16:creationId xmlns:a16="http://schemas.microsoft.com/office/drawing/2014/main" id="{FD0EEFA5-BA3A-41D7-8E30-F5ACE70339EB}"/>
              </a:ext>
            </a:extLst>
          </p:cNvPr>
          <p:cNvSpPr txBox="1">
            <a:spLocks/>
          </p:cNvSpPr>
          <p:nvPr/>
        </p:nvSpPr>
        <p:spPr>
          <a:xfrm>
            <a:off x="1197428" y="608975"/>
            <a:ext cx="10199915" cy="6543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200" dirty="0">
                <a:latin typeface="Consolas" panose="020B0609020204030204" pitchFamily="49" charset="0"/>
              </a:rPr>
              <a:t>Yüksek Korelasyon Gösteren Değişkenler</a:t>
            </a:r>
          </a:p>
        </p:txBody>
      </p:sp>
      <p:sp>
        <p:nvSpPr>
          <p:cNvPr id="19" name="Dikdörtgen: Köşeleri Yuvarlatılmış 18">
            <a:extLst>
              <a:ext uri="{FF2B5EF4-FFF2-40B4-BE49-F238E27FC236}">
                <a16:creationId xmlns:a16="http://schemas.microsoft.com/office/drawing/2014/main" id="{D9F62B17-EE4D-45B1-BE7F-1B1808B8F6E2}"/>
              </a:ext>
            </a:extLst>
          </p:cNvPr>
          <p:cNvSpPr/>
          <p:nvPr/>
        </p:nvSpPr>
        <p:spPr>
          <a:xfrm>
            <a:off x="8453723" y="2875886"/>
            <a:ext cx="2976276" cy="110622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Balkon değişkenin olmaması beklentilerin dışında</a:t>
            </a:r>
          </a:p>
        </p:txBody>
      </p:sp>
    </p:spTree>
    <p:custDataLst>
      <p:tags r:id="rId1"/>
    </p:custDataLst>
    <p:extLst>
      <p:ext uri="{BB962C8B-B14F-4D97-AF65-F5344CB8AC3E}">
        <p14:creationId xmlns:p14="http://schemas.microsoft.com/office/powerpoint/2010/main" val="357811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610A2BD-C49D-490E-9F35-67D59840A3A0}"/>
              </a:ext>
            </a:extLst>
          </p:cNvPr>
          <p:cNvSpPr txBox="1"/>
          <p:nvPr/>
        </p:nvSpPr>
        <p:spPr>
          <a:xfrm>
            <a:off x="1" y="1263366"/>
            <a:ext cx="5976252" cy="3693319"/>
          </a:xfrm>
          <a:prstGeom prst="rect">
            <a:avLst/>
          </a:prstGeom>
          <a:noFill/>
        </p:spPr>
        <p:txBody>
          <a:bodyPr wrap="square">
            <a:spAutoFit/>
          </a:bodyPr>
          <a:lstStyle/>
          <a:p>
            <a:pPr algn="ctr"/>
            <a:r>
              <a:rPr lang="tr-TR" dirty="0"/>
              <a:t>'brütm2', 'netm2', '</a:t>
            </a:r>
            <a:r>
              <a:rPr lang="tr-TR" dirty="0" err="1"/>
              <a:t>binayaşı</a:t>
            </a:r>
            <a:r>
              <a:rPr lang="tr-TR" dirty="0"/>
              <a:t>', '</a:t>
            </a:r>
            <a:r>
              <a:rPr lang="tr-TR" dirty="0" err="1"/>
              <a:t>bulunduğukat</a:t>
            </a:r>
            <a:r>
              <a:rPr lang="tr-TR" dirty="0"/>
              <a:t>', '</a:t>
            </a:r>
            <a:r>
              <a:rPr lang="tr-TR" dirty="0" err="1"/>
              <a:t>binadakikatsayısı</a:t>
            </a:r>
            <a:r>
              <a:rPr lang="tr-TR" dirty="0"/>
              <a:t>', '</a:t>
            </a:r>
            <a:r>
              <a:rPr lang="tr-TR" dirty="0" err="1"/>
              <a:t>banyosayisi</a:t>
            </a:r>
            <a:r>
              <a:rPr lang="tr-TR" dirty="0"/>
              <a:t>', '</a:t>
            </a:r>
            <a:r>
              <a:rPr lang="tr-TR" dirty="0" err="1"/>
              <a:t>ınterkom</a:t>
            </a:r>
            <a:r>
              <a:rPr lang="tr-TR" dirty="0"/>
              <a:t>', '</a:t>
            </a:r>
            <a:r>
              <a:rPr lang="tr-TR" dirty="0" err="1"/>
              <a:t>depremyönetmeliğineuygun</a:t>
            </a:r>
            <a:r>
              <a:rPr lang="tr-TR" dirty="0"/>
              <a:t>', 'asansör', '</a:t>
            </a:r>
            <a:r>
              <a:rPr lang="tr-TR" dirty="0" err="1"/>
              <a:t>cocukoyunalanı</a:t>
            </a:r>
            <a:r>
              <a:rPr lang="tr-TR" dirty="0"/>
              <a:t>', '</a:t>
            </a:r>
            <a:r>
              <a:rPr lang="tr-TR" dirty="0" err="1"/>
              <a:t>giyinmeodası</a:t>
            </a:r>
            <a:r>
              <a:rPr lang="tr-TR" dirty="0"/>
              <a:t>', '</a:t>
            </a:r>
            <a:r>
              <a:rPr lang="tr-TR" dirty="0" err="1"/>
              <a:t>ebeveynbanyosu</a:t>
            </a:r>
            <a:r>
              <a:rPr lang="tr-TR" dirty="0"/>
              <a:t>', 'yıl', 'ay', 'gün', 'il', 'ilçe', 'semt', 'dolar', 'faiz', '</a:t>
            </a:r>
            <a:r>
              <a:rPr lang="tr-TR" dirty="0" err="1"/>
              <a:t>insaatmaliyetendeksi</a:t>
            </a:r>
            <a:r>
              <a:rPr lang="tr-TR" dirty="0"/>
              <a:t>', '</a:t>
            </a:r>
            <a:r>
              <a:rPr lang="tr-TR" dirty="0" err="1"/>
              <a:t>konutfiyatendeksi</a:t>
            </a:r>
            <a:r>
              <a:rPr lang="tr-TR" dirty="0"/>
              <a:t>', '</a:t>
            </a:r>
            <a:r>
              <a:rPr lang="tr-TR" dirty="0" err="1"/>
              <a:t>Sosyo_Eko</a:t>
            </a:r>
            <a:r>
              <a:rPr lang="tr-TR" dirty="0"/>
              <a:t>', '</a:t>
            </a:r>
            <a:r>
              <a:rPr lang="tr-TR" dirty="0" err="1"/>
              <a:t>Egitim_uni</a:t>
            </a:r>
            <a:r>
              <a:rPr lang="tr-TR" dirty="0"/>
              <a:t>', '</a:t>
            </a:r>
            <a:r>
              <a:rPr lang="tr-TR" dirty="0" err="1"/>
              <a:t>Egitim_lise</a:t>
            </a:r>
            <a:r>
              <a:rPr lang="tr-TR" dirty="0"/>
              <a:t>', '</a:t>
            </a:r>
            <a:r>
              <a:rPr lang="tr-TR" dirty="0" err="1"/>
              <a:t>Egitim_orta</a:t>
            </a:r>
            <a:r>
              <a:rPr lang="tr-TR" dirty="0"/>
              <a:t>', '</a:t>
            </a:r>
            <a:r>
              <a:rPr lang="tr-TR" dirty="0" err="1"/>
              <a:t>Egitim_ilk</a:t>
            </a:r>
            <a:r>
              <a:rPr lang="tr-TR" dirty="0"/>
              <a:t>', '</a:t>
            </a:r>
            <a:r>
              <a:rPr lang="tr-TR" dirty="0" err="1"/>
              <a:t>Egitim_yok</a:t>
            </a:r>
            <a:r>
              <a:rPr lang="tr-TR" dirty="0"/>
              <a:t>', '</a:t>
            </a:r>
            <a:r>
              <a:rPr lang="tr-TR" dirty="0" err="1"/>
              <a:t>Guven</a:t>
            </a:r>
            <a:r>
              <a:rPr lang="tr-TR" dirty="0"/>
              <a:t>', 'Sessiz', '</a:t>
            </a:r>
            <a:r>
              <a:rPr lang="tr-TR" dirty="0" err="1"/>
              <a:t>Market_kafe</a:t>
            </a:r>
            <a:r>
              <a:rPr lang="tr-TR" dirty="0"/>
              <a:t>', '</a:t>
            </a:r>
            <a:r>
              <a:rPr lang="tr-TR" dirty="0" err="1"/>
              <a:t>Ilişki</a:t>
            </a:r>
            <a:r>
              <a:rPr lang="tr-TR" dirty="0"/>
              <a:t>', '</a:t>
            </a:r>
            <a:r>
              <a:rPr lang="tr-TR" dirty="0" err="1"/>
              <a:t>Toplu_taşıma</a:t>
            </a:r>
            <a:r>
              <a:rPr lang="tr-TR" dirty="0"/>
              <a:t>', 'm2satışfiyatı_2019', 'm2satışfiyatı_2020', 'manzara_1', 'manzara_2', 'manzara_3', 'emlaktipi_1', 'oda', 'salon', '</a:t>
            </a:r>
            <a:r>
              <a:rPr lang="tr-TR" dirty="0" err="1"/>
              <a:t>toplam_odasayısı</a:t>
            </a:r>
            <a:r>
              <a:rPr lang="tr-TR" dirty="0"/>
              <a:t>', '</a:t>
            </a:r>
            <a:r>
              <a:rPr lang="tr-TR" dirty="0" err="1"/>
              <a:t>otoparkvarmı</a:t>
            </a:r>
            <a:r>
              <a:rPr lang="tr-TR" dirty="0"/>
              <a:t>', '</a:t>
            </a:r>
            <a:r>
              <a:rPr lang="tr-TR" dirty="0" err="1"/>
              <a:t>kapalıotopark</a:t>
            </a:r>
            <a:r>
              <a:rPr lang="tr-TR" dirty="0"/>
              <a:t>', '</a:t>
            </a:r>
            <a:r>
              <a:rPr lang="tr-TR" dirty="0" err="1"/>
              <a:t>ücretsizotopark</a:t>
            </a:r>
            <a:r>
              <a:rPr lang="tr-TR" dirty="0"/>
              <a:t>', '</a:t>
            </a:r>
            <a:r>
              <a:rPr lang="tr-TR" dirty="0" err="1"/>
              <a:t>ücretliotopark</a:t>
            </a:r>
            <a:r>
              <a:rPr lang="tr-TR" dirty="0"/>
              <a:t>', '</a:t>
            </a:r>
            <a:r>
              <a:rPr lang="tr-TR" dirty="0" err="1"/>
              <a:t>dogalgazlı</a:t>
            </a:r>
            <a:r>
              <a:rPr lang="tr-TR" dirty="0"/>
              <a:t>', 'sobalı', '</a:t>
            </a:r>
            <a:r>
              <a:rPr lang="tr-TR" dirty="0" err="1"/>
              <a:t>merkeziısıtma</a:t>
            </a:r>
            <a:r>
              <a:rPr lang="tr-TR" dirty="0"/>
              <a:t>', 'kömürlü', 'kaloriferli', 'kombili', '</a:t>
            </a:r>
            <a:r>
              <a:rPr lang="tr-TR" dirty="0" err="1"/>
              <a:t>ısıtma_klima</a:t>
            </a:r>
            <a:r>
              <a:rPr lang="tr-TR" dirty="0"/>
              <a:t>', '</a:t>
            </a:r>
            <a:r>
              <a:rPr lang="tr-TR" dirty="0" err="1"/>
              <a:t>ısıtma_diger</a:t>
            </a:r>
            <a:r>
              <a:rPr lang="tr-TR" dirty="0"/>
              <a:t>'</a:t>
            </a:r>
          </a:p>
        </p:txBody>
      </p:sp>
      <p:sp>
        <p:nvSpPr>
          <p:cNvPr id="4" name="Başlık 1">
            <a:extLst>
              <a:ext uri="{FF2B5EF4-FFF2-40B4-BE49-F238E27FC236}">
                <a16:creationId xmlns:a16="http://schemas.microsoft.com/office/drawing/2014/main" id="{FD0EEFA5-BA3A-41D7-8E30-F5ACE70339EB}"/>
              </a:ext>
            </a:extLst>
          </p:cNvPr>
          <p:cNvSpPr txBox="1">
            <a:spLocks/>
          </p:cNvSpPr>
          <p:nvPr/>
        </p:nvSpPr>
        <p:spPr>
          <a:xfrm>
            <a:off x="1197428" y="608975"/>
            <a:ext cx="3984171" cy="6543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200" dirty="0">
                <a:latin typeface="Consolas" panose="020B0609020204030204" pitchFamily="49" charset="0"/>
              </a:rPr>
              <a:t>Veri Seti I</a:t>
            </a:r>
          </a:p>
        </p:txBody>
      </p:sp>
      <p:sp>
        <p:nvSpPr>
          <p:cNvPr id="5" name="Metin kutusu 4">
            <a:extLst>
              <a:ext uri="{FF2B5EF4-FFF2-40B4-BE49-F238E27FC236}">
                <a16:creationId xmlns:a16="http://schemas.microsoft.com/office/drawing/2014/main" id="{BDFDE379-3645-4D93-824F-810589F09763}"/>
              </a:ext>
            </a:extLst>
          </p:cNvPr>
          <p:cNvSpPr txBox="1"/>
          <p:nvPr/>
        </p:nvSpPr>
        <p:spPr>
          <a:xfrm>
            <a:off x="6297040" y="1263366"/>
            <a:ext cx="5894960" cy="3693319"/>
          </a:xfrm>
          <a:prstGeom prst="rect">
            <a:avLst/>
          </a:prstGeom>
          <a:noFill/>
        </p:spPr>
        <p:txBody>
          <a:bodyPr wrap="square">
            <a:spAutoFit/>
          </a:bodyPr>
          <a:lstStyle/>
          <a:p>
            <a:pPr algn="ctr"/>
            <a:r>
              <a:rPr lang="tr-TR" dirty="0"/>
              <a:t>'brütm2', 'netm2', '</a:t>
            </a:r>
            <a:r>
              <a:rPr lang="tr-TR" dirty="0" err="1"/>
              <a:t>binayaşı</a:t>
            </a:r>
            <a:r>
              <a:rPr lang="tr-TR" dirty="0"/>
              <a:t>', '</a:t>
            </a:r>
            <a:r>
              <a:rPr lang="tr-TR" dirty="0" err="1"/>
              <a:t>bulunduğukat</a:t>
            </a:r>
            <a:r>
              <a:rPr lang="tr-TR" dirty="0"/>
              <a:t>', '</a:t>
            </a:r>
            <a:r>
              <a:rPr lang="tr-TR" dirty="0" err="1"/>
              <a:t>binadakikatsayısı</a:t>
            </a:r>
            <a:r>
              <a:rPr lang="tr-TR" dirty="0"/>
              <a:t>', '</a:t>
            </a:r>
            <a:r>
              <a:rPr lang="tr-TR" dirty="0" err="1"/>
              <a:t>banyosayisi</a:t>
            </a:r>
            <a:r>
              <a:rPr lang="tr-TR" dirty="0"/>
              <a:t>', '</a:t>
            </a:r>
            <a:r>
              <a:rPr lang="tr-TR" dirty="0" err="1"/>
              <a:t>ınterkom</a:t>
            </a:r>
            <a:r>
              <a:rPr lang="tr-TR" dirty="0"/>
              <a:t>', '</a:t>
            </a:r>
            <a:r>
              <a:rPr lang="tr-TR" dirty="0" err="1"/>
              <a:t>depremyönetmeliğineuygun</a:t>
            </a:r>
            <a:r>
              <a:rPr lang="tr-TR" dirty="0"/>
              <a:t>', 'asansör', '</a:t>
            </a:r>
            <a:r>
              <a:rPr lang="tr-TR" dirty="0" err="1"/>
              <a:t>cocukoyunalanı</a:t>
            </a:r>
            <a:r>
              <a:rPr lang="tr-TR" dirty="0"/>
              <a:t>', '</a:t>
            </a:r>
            <a:r>
              <a:rPr lang="tr-TR" dirty="0" err="1"/>
              <a:t>giyinmeodası</a:t>
            </a:r>
            <a:r>
              <a:rPr lang="tr-TR" dirty="0"/>
              <a:t>', '</a:t>
            </a:r>
            <a:r>
              <a:rPr lang="tr-TR" dirty="0" err="1"/>
              <a:t>ebeveynbanyosu</a:t>
            </a:r>
            <a:r>
              <a:rPr lang="tr-TR" dirty="0"/>
              <a:t>, 'yıl', 'ay', 'gün', 'il', 'ilçe', 'semt', 'dolar', 'faiz', '</a:t>
            </a:r>
            <a:r>
              <a:rPr lang="tr-TR" dirty="0" err="1"/>
              <a:t>insaatmaliyetendeksi</a:t>
            </a:r>
            <a:r>
              <a:rPr lang="tr-TR" dirty="0"/>
              <a:t>', '</a:t>
            </a:r>
            <a:r>
              <a:rPr lang="tr-TR" dirty="0" err="1"/>
              <a:t>konutfiyatendeksi</a:t>
            </a:r>
            <a:r>
              <a:rPr lang="tr-TR" dirty="0"/>
              <a:t>', '</a:t>
            </a:r>
            <a:r>
              <a:rPr lang="tr-TR" dirty="0" err="1"/>
              <a:t>Sosyo_Eko</a:t>
            </a:r>
            <a:r>
              <a:rPr lang="tr-TR" dirty="0"/>
              <a:t>', '</a:t>
            </a:r>
            <a:r>
              <a:rPr lang="tr-TR" dirty="0" err="1"/>
              <a:t>Egitim_uni</a:t>
            </a:r>
            <a:r>
              <a:rPr lang="tr-TR" dirty="0"/>
              <a:t>', '</a:t>
            </a:r>
            <a:r>
              <a:rPr lang="tr-TR" dirty="0" err="1"/>
              <a:t>Egitim_lise</a:t>
            </a:r>
            <a:r>
              <a:rPr lang="tr-TR" dirty="0"/>
              <a:t>', '</a:t>
            </a:r>
            <a:r>
              <a:rPr lang="tr-TR" dirty="0" err="1"/>
              <a:t>Egitim_orta</a:t>
            </a:r>
            <a:r>
              <a:rPr lang="tr-TR" dirty="0"/>
              <a:t>', '</a:t>
            </a:r>
            <a:r>
              <a:rPr lang="tr-TR" dirty="0" err="1"/>
              <a:t>Egitim_ilk</a:t>
            </a:r>
            <a:r>
              <a:rPr lang="tr-TR" dirty="0"/>
              <a:t>', '</a:t>
            </a:r>
            <a:r>
              <a:rPr lang="tr-TR" dirty="0" err="1"/>
              <a:t>Egitim_yok</a:t>
            </a:r>
            <a:r>
              <a:rPr lang="tr-TR" dirty="0"/>
              <a:t>', '</a:t>
            </a:r>
            <a:r>
              <a:rPr lang="tr-TR" dirty="0" err="1"/>
              <a:t>Guven</a:t>
            </a:r>
            <a:r>
              <a:rPr lang="tr-TR" dirty="0"/>
              <a:t>', 'Sessiz', '</a:t>
            </a:r>
            <a:r>
              <a:rPr lang="tr-TR" dirty="0" err="1"/>
              <a:t>Market_kafe</a:t>
            </a:r>
            <a:r>
              <a:rPr lang="tr-TR" dirty="0"/>
              <a:t>', '</a:t>
            </a:r>
            <a:r>
              <a:rPr lang="tr-TR" dirty="0" err="1"/>
              <a:t>Ilişki</a:t>
            </a:r>
            <a:r>
              <a:rPr lang="tr-TR" dirty="0"/>
              <a:t>', '</a:t>
            </a:r>
            <a:r>
              <a:rPr lang="tr-TR" dirty="0" err="1"/>
              <a:t>Toplu_taşıma</a:t>
            </a:r>
            <a:r>
              <a:rPr lang="tr-TR" dirty="0"/>
              <a:t>', 'm2satışfiyatı_2019', 'm2satışfiyatı_2020', 'manzara_1', 'manzara_2', 'manzara_3', 'emlaktipi_1', 'oda', 'salon', '</a:t>
            </a:r>
            <a:r>
              <a:rPr lang="tr-TR" dirty="0" err="1"/>
              <a:t>toplam_odasayısı</a:t>
            </a:r>
            <a:r>
              <a:rPr lang="tr-TR" dirty="0"/>
              <a:t>', '</a:t>
            </a:r>
            <a:r>
              <a:rPr lang="tr-TR" dirty="0" err="1"/>
              <a:t>otoparkvarmı</a:t>
            </a:r>
            <a:r>
              <a:rPr lang="tr-TR" dirty="0"/>
              <a:t>', '</a:t>
            </a:r>
            <a:r>
              <a:rPr lang="tr-TR" dirty="0" err="1"/>
              <a:t>kapalıotopark</a:t>
            </a:r>
            <a:r>
              <a:rPr lang="tr-TR" dirty="0"/>
              <a:t>', '</a:t>
            </a:r>
            <a:r>
              <a:rPr lang="tr-TR" dirty="0" err="1"/>
              <a:t>ücretsizotopark</a:t>
            </a:r>
            <a:r>
              <a:rPr lang="tr-TR" dirty="0"/>
              <a:t>', '</a:t>
            </a:r>
            <a:r>
              <a:rPr lang="tr-TR" dirty="0" err="1"/>
              <a:t>ücretliotopark</a:t>
            </a:r>
            <a:r>
              <a:rPr lang="tr-TR" dirty="0"/>
              <a:t>', '</a:t>
            </a:r>
            <a:r>
              <a:rPr lang="tr-TR" dirty="0" err="1"/>
              <a:t>dogalgazlı</a:t>
            </a:r>
            <a:r>
              <a:rPr lang="tr-TR" dirty="0"/>
              <a:t>', 'sobalı', '</a:t>
            </a:r>
            <a:r>
              <a:rPr lang="tr-TR" dirty="0" err="1"/>
              <a:t>merkeziısıtma</a:t>
            </a:r>
            <a:r>
              <a:rPr lang="tr-TR" dirty="0"/>
              <a:t>', 'kömürlü', 'kaloriferli', 'kombili', '</a:t>
            </a:r>
            <a:r>
              <a:rPr lang="tr-TR" dirty="0" err="1"/>
              <a:t>ısıtma_klima</a:t>
            </a:r>
            <a:r>
              <a:rPr lang="tr-TR" dirty="0"/>
              <a:t>', '</a:t>
            </a:r>
            <a:r>
              <a:rPr lang="tr-TR" dirty="0" err="1"/>
              <a:t>ısıtma_diger</a:t>
            </a:r>
            <a:r>
              <a:rPr lang="tr-TR" dirty="0"/>
              <a:t>'</a:t>
            </a:r>
          </a:p>
        </p:txBody>
      </p:sp>
      <p:sp>
        <p:nvSpPr>
          <p:cNvPr id="6" name="Başlık 1">
            <a:extLst>
              <a:ext uri="{FF2B5EF4-FFF2-40B4-BE49-F238E27FC236}">
                <a16:creationId xmlns:a16="http://schemas.microsoft.com/office/drawing/2014/main" id="{DC54B71D-EFF9-4210-BEB1-1F53DFD916B4}"/>
              </a:ext>
            </a:extLst>
          </p:cNvPr>
          <p:cNvSpPr txBox="1">
            <a:spLocks/>
          </p:cNvSpPr>
          <p:nvPr/>
        </p:nvSpPr>
        <p:spPr>
          <a:xfrm>
            <a:off x="7010399" y="608975"/>
            <a:ext cx="3984171" cy="6543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200" dirty="0">
                <a:latin typeface="Consolas" panose="020B0609020204030204" pitchFamily="49" charset="0"/>
              </a:rPr>
              <a:t>Veri Seti II*</a:t>
            </a:r>
          </a:p>
        </p:txBody>
      </p:sp>
      <p:sp>
        <p:nvSpPr>
          <p:cNvPr id="8" name="Dikdörtgen 7">
            <a:extLst>
              <a:ext uri="{FF2B5EF4-FFF2-40B4-BE49-F238E27FC236}">
                <a16:creationId xmlns:a16="http://schemas.microsoft.com/office/drawing/2014/main" id="{3BE8D6E0-D335-4A66-91CD-BDA5D8C0CED9}"/>
              </a:ext>
            </a:extLst>
          </p:cNvPr>
          <p:cNvSpPr/>
          <p:nvPr/>
        </p:nvSpPr>
        <p:spPr>
          <a:xfrm>
            <a:off x="10182855" y="2195664"/>
            <a:ext cx="396000" cy="1741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32EA0B2A-6AC0-407B-A5ED-A7EB3C6AF806}"/>
              </a:ext>
            </a:extLst>
          </p:cNvPr>
          <p:cNvSpPr/>
          <p:nvPr/>
        </p:nvSpPr>
        <p:spPr>
          <a:xfrm>
            <a:off x="10881445" y="4652047"/>
            <a:ext cx="1045029"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id="{3975122C-DA44-4AD8-BF26-A67FCD27961D}"/>
              </a:ext>
            </a:extLst>
          </p:cNvPr>
          <p:cNvSpPr/>
          <p:nvPr/>
        </p:nvSpPr>
        <p:spPr>
          <a:xfrm>
            <a:off x="9319936" y="1894314"/>
            <a:ext cx="828000"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07950438-DAE3-4A89-89F6-F5E94FE1E165}"/>
              </a:ext>
            </a:extLst>
          </p:cNvPr>
          <p:cNvSpPr/>
          <p:nvPr/>
        </p:nvSpPr>
        <p:spPr>
          <a:xfrm>
            <a:off x="10598570" y="2195972"/>
            <a:ext cx="396000" cy="1741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D1EE5DC0-172E-45D0-8F79-F5D3591FD7A2}"/>
              </a:ext>
            </a:extLst>
          </p:cNvPr>
          <p:cNvSpPr/>
          <p:nvPr/>
        </p:nvSpPr>
        <p:spPr>
          <a:xfrm>
            <a:off x="7510181" y="4652047"/>
            <a:ext cx="828000"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36F1E96C-6D61-491C-84D0-0244C0B46FFE}"/>
              </a:ext>
            </a:extLst>
          </p:cNvPr>
          <p:cNvSpPr/>
          <p:nvPr/>
        </p:nvSpPr>
        <p:spPr>
          <a:xfrm>
            <a:off x="9174855" y="2441341"/>
            <a:ext cx="2016000"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ikdörtgen 15">
            <a:extLst>
              <a:ext uri="{FF2B5EF4-FFF2-40B4-BE49-F238E27FC236}">
                <a16:creationId xmlns:a16="http://schemas.microsoft.com/office/drawing/2014/main" id="{42B34C00-B279-46B5-8B19-9AEFC5BCBDBA}"/>
              </a:ext>
            </a:extLst>
          </p:cNvPr>
          <p:cNvSpPr/>
          <p:nvPr/>
        </p:nvSpPr>
        <p:spPr>
          <a:xfrm>
            <a:off x="6812736" y="4384598"/>
            <a:ext cx="1440000"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Metin kutusu 17">
            <a:extLst>
              <a:ext uri="{FF2B5EF4-FFF2-40B4-BE49-F238E27FC236}">
                <a16:creationId xmlns:a16="http://schemas.microsoft.com/office/drawing/2014/main" id="{B6FF004A-FB08-46B8-8882-EC09DD8989B5}"/>
              </a:ext>
            </a:extLst>
          </p:cNvPr>
          <p:cNvSpPr txBox="1"/>
          <p:nvPr/>
        </p:nvSpPr>
        <p:spPr>
          <a:xfrm>
            <a:off x="5976252" y="5295641"/>
            <a:ext cx="6379029" cy="584775"/>
          </a:xfrm>
          <a:prstGeom prst="rect">
            <a:avLst/>
          </a:prstGeom>
          <a:noFill/>
        </p:spPr>
        <p:txBody>
          <a:bodyPr wrap="square">
            <a:spAutoFit/>
          </a:bodyPr>
          <a:lstStyle/>
          <a:p>
            <a:pPr algn="ctr"/>
            <a:r>
              <a:rPr lang="tr-TR" sz="1600" dirty="0"/>
              <a:t>* 0.03’ten daha az korelasyon gösteren değişkenlerin çıkartılması ile oluşturulan alt veri kümesi</a:t>
            </a:r>
          </a:p>
        </p:txBody>
      </p:sp>
      <p:sp>
        <p:nvSpPr>
          <p:cNvPr id="19" name="Metin kutusu 18">
            <a:extLst>
              <a:ext uri="{FF2B5EF4-FFF2-40B4-BE49-F238E27FC236}">
                <a16:creationId xmlns:a16="http://schemas.microsoft.com/office/drawing/2014/main" id="{CDA5F700-A42A-4181-AA31-568F43C32164}"/>
              </a:ext>
            </a:extLst>
          </p:cNvPr>
          <p:cNvSpPr txBox="1"/>
          <p:nvPr/>
        </p:nvSpPr>
        <p:spPr>
          <a:xfrm>
            <a:off x="1197428" y="5900759"/>
            <a:ext cx="3450777" cy="348266"/>
          </a:xfrm>
          <a:prstGeom prst="rect">
            <a:avLst/>
          </a:prstGeom>
          <a:noFill/>
        </p:spPr>
        <p:txBody>
          <a:bodyPr wrap="square">
            <a:spAutoFit/>
          </a:bodyPr>
          <a:lstStyle/>
          <a:p>
            <a:pPr algn="ctr"/>
            <a:r>
              <a:rPr lang="tr-TR" sz="1600" dirty="0"/>
              <a:t>Toplam 54 Değişken</a:t>
            </a:r>
          </a:p>
        </p:txBody>
      </p:sp>
      <p:sp>
        <p:nvSpPr>
          <p:cNvPr id="20" name="Metin kutusu 19">
            <a:extLst>
              <a:ext uri="{FF2B5EF4-FFF2-40B4-BE49-F238E27FC236}">
                <a16:creationId xmlns:a16="http://schemas.microsoft.com/office/drawing/2014/main" id="{D0A96662-83A1-4CAC-A615-4F261046EF7B}"/>
              </a:ext>
            </a:extLst>
          </p:cNvPr>
          <p:cNvSpPr txBox="1"/>
          <p:nvPr/>
        </p:nvSpPr>
        <p:spPr>
          <a:xfrm>
            <a:off x="7226736" y="5968160"/>
            <a:ext cx="3450777" cy="348266"/>
          </a:xfrm>
          <a:prstGeom prst="rect">
            <a:avLst/>
          </a:prstGeom>
          <a:noFill/>
        </p:spPr>
        <p:txBody>
          <a:bodyPr wrap="square">
            <a:spAutoFit/>
          </a:bodyPr>
          <a:lstStyle/>
          <a:p>
            <a:pPr algn="ctr"/>
            <a:r>
              <a:rPr lang="tr-TR" sz="1600" dirty="0"/>
              <a:t>Toplam 45 Değişken</a:t>
            </a:r>
          </a:p>
        </p:txBody>
      </p:sp>
      <p:sp>
        <p:nvSpPr>
          <p:cNvPr id="21" name="Dikdörtgen 20">
            <a:extLst>
              <a:ext uri="{FF2B5EF4-FFF2-40B4-BE49-F238E27FC236}">
                <a16:creationId xmlns:a16="http://schemas.microsoft.com/office/drawing/2014/main" id="{624252A0-462F-4B84-977D-4F08F4E96DB8}"/>
              </a:ext>
            </a:extLst>
          </p:cNvPr>
          <p:cNvSpPr/>
          <p:nvPr/>
        </p:nvSpPr>
        <p:spPr>
          <a:xfrm>
            <a:off x="6458645" y="4649431"/>
            <a:ext cx="828000"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Dikdörtgen 21">
            <a:extLst>
              <a:ext uri="{FF2B5EF4-FFF2-40B4-BE49-F238E27FC236}">
                <a16:creationId xmlns:a16="http://schemas.microsoft.com/office/drawing/2014/main" id="{4DFA6C80-D2FA-4FFA-AD70-8DC8C9DBB136}"/>
              </a:ext>
            </a:extLst>
          </p:cNvPr>
          <p:cNvSpPr/>
          <p:nvPr/>
        </p:nvSpPr>
        <p:spPr>
          <a:xfrm>
            <a:off x="9359137" y="4384597"/>
            <a:ext cx="828000"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ustDataLst>
      <p:tags r:id="rId1"/>
    </p:custDataLst>
    <p:extLst>
      <p:ext uri="{BB962C8B-B14F-4D97-AF65-F5344CB8AC3E}">
        <p14:creationId xmlns:p14="http://schemas.microsoft.com/office/powerpoint/2010/main" val="2806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animBg="1"/>
      <p:bldP spid="9" grpId="0" animBg="1"/>
      <p:bldP spid="11" grpId="0" animBg="1"/>
      <p:bldP spid="12" grpId="0" animBg="1"/>
      <p:bldP spid="14" grpId="0" animBg="1"/>
      <p:bldP spid="15" grpId="0" animBg="1"/>
      <p:bldP spid="16" grpId="0" animBg="1"/>
      <p:bldP spid="18" grpId="0"/>
      <p:bldP spid="19" grpId="0"/>
      <p:bldP spid="20" grpId="0"/>
      <p:bldP spid="21"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Consolas" panose="020B0609020204030204" pitchFamily="49" charset="0"/>
              </a:rPr>
              <a:t>Makine Öğrenmesi Algoritmaları</a:t>
            </a:r>
          </a:p>
        </p:txBody>
      </p:sp>
      <p:grpSp>
        <p:nvGrpSpPr>
          <p:cNvPr id="7" name="Grup 6">
            <a:extLst>
              <a:ext uri="{FF2B5EF4-FFF2-40B4-BE49-F238E27FC236}">
                <a16:creationId xmlns:a16="http://schemas.microsoft.com/office/drawing/2014/main" id="{F57D9386-7744-4B06-A9C4-2E7FF3F04217}"/>
              </a:ext>
            </a:extLst>
          </p:cNvPr>
          <p:cNvGrpSpPr/>
          <p:nvPr/>
        </p:nvGrpSpPr>
        <p:grpSpPr>
          <a:xfrm>
            <a:off x="2370024" y="1917074"/>
            <a:ext cx="7086362" cy="2561551"/>
            <a:chOff x="1163665" y="1391864"/>
            <a:chExt cx="7086362" cy="2561551"/>
          </a:xfrm>
        </p:grpSpPr>
        <p:grpSp>
          <p:nvGrpSpPr>
            <p:cNvPr id="16" name="Grup 15">
              <a:extLst>
                <a:ext uri="{FF2B5EF4-FFF2-40B4-BE49-F238E27FC236}">
                  <a16:creationId xmlns:a16="http://schemas.microsoft.com/office/drawing/2014/main" id="{BB625D66-9F86-453F-B876-F4F019783429}"/>
                </a:ext>
              </a:extLst>
            </p:cNvPr>
            <p:cNvGrpSpPr/>
            <p:nvPr/>
          </p:nvGrpSpPr>
          <p:grpSpPr>
            <a:xfrm>
              <a:off x="1163665" y="1391864"/>
              <a:ext cx="2976276" cy="1106227"/>
              <a:chOff x="6975835" y="1866507"/>
              <a:chExt cx="2130458" cy="791852"/>
            </a:xfrm>
          </p:grpSpPr>
          <p:sp>
            <p:nvSpPr>
              <p:cNvPr id="17" name="Dikdörtgen: Köşeleri Yuvarlatılmış 16">
                <a:extLst>
                  <a:ext uri="{FF2B5EF4-FFF2-40B4-BE49-F238E27FC236}">
                    <a16:creationId xmlns:a16="http://schemas.microsoft.com/office/drawing/2014/main" id="{12067C4E-4D2C-4E6C-9D6C-AA5A1A6C1C6B}"/>
                  </a:ext>
                </a:extLst>
              </p:cNvPr>
              <p:cNvSpPr/>
              <p:nvPr/>
            </p:nvSpPr>
            <p:spPr>
              <a:xfrm>
                <a:off x="6975835" y="1866507"/>
                <a:ext cx="2130458" cy="791852"/>
              </a:xfrm>
              <a:prstGeom prst="roundRect">
                <a:avLst/>
              </a:prstGeom>
              <a:no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Başlık 1">
                <a:extLst>
                  <a:ext uri="{FF2B5EF4-FFF2-40B4-BE49-F238E27FC236}">
                    <a16:creationId xmlns:a16="http://schemas.microsoft.com/office/drawing/2014/main" id="{C7E653AF-3443-44AC-B2EE-7382FCEBA9AE}"/>
                  </a:ext>
                </a:extLst>
              </p:cNvPr>
              <p:cNvSpPr txBox="1">
                <a:spLocks/>
              </p:cNvSpPr>
              <p:nvPr/>
            </p:nvSpPr>
            <p:spPr>
              <a:xfrm>
                <a:off x="7087189" y="2012622"/>
                <a:ext cx="1907749" cy="499622"/>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latin typeface="Consolas" panose="020B0609020204030204" pitchFamily="49" charset="0"/>
                  </a:rPr>
                  <a:t>K Nearest Neighbors</a:t>
                </a:r>
              </a:p>
            </p:txBody>
          </p:sp>
        </p:grpSp>
        <p:grpSp>
          <p:nvGrpSpPr>
            <p:cNvPr id="15" name="Grup 14">
              <a:extLst>
                <a:ext uri="{FF2B5EF4-FFF2-40B4-BE49-F238E27FC236}">
                  <a16:creationId xmlns:a16="http://schemas.microsoft.com/office/drawing/2014/main" id="{1D468948-BE2A-4B68-96F5-318DC0A0C0AA}"/>
                </a:ext>
              </a:extLst>
            </p:cNvPr>
            <p:cNvGrpSpPr/>
            <p:nvPr/>
          </p:nvGrpSpPr>
          <p:grpSpPr>
            <a:xfrm>
              <a:off x="5272827" y="1402307"/>
              <a:ext cx="2977200" cy="1105200"/>
              <a:chOff x="9916976" y="487174"/>
              <a:chExt cx="2130458" cy="791852"/>
            </a:xfrm>
          </p:grpSpPr>
          <p:sp>
            <p:nvSpPr>
              <p:cNvPr id="19" name="Dikdörtgen: Köşeleri Yuvarlatılmış 18">
                <a:extLst>
                  <a:ext uri="{FF2B5EF4-FFF2-40B4-BE49-F238E27FC236}">
                    <a16:creationId xmlns:a16="http://schemas.microsoft.com/office/drawing/2014/main" id="{EE1813DC-13F9-45EB-A9E3-BA88492ABAAE}"/>
                  </a:ext>
                </a:extLst>
              </p:cNvPr>
              <p:cNvSpPr/>
              <p:nvPr/>
            </p:nvSpPr>
            <p:spPr>
              <a:xfrm>
                <a:off x="9916976" y="487174"/>
                <a:ext cx="2130458" cy="791852"/>
              </a:xfrm>
              <a:prstGeom prst="roundRect">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Başlık 1">
                <a:extLst>
                  <a:ext uri="{FF2B5EF4-FFF2-40B4-BE49-F238E27FC236}">
                    <a16:creationId xmlns:a16="http://schemas.microsoft.com/office/drawing/2014/main" id="{5B311BF4-8D30-4696-89BB-7923F886AE13}"/>
                  </a:ext>
                </a:extLst>
              </p:cNvPr>
              <p:cNvSpPr txBox="1">
                <a:spLocks/>
              </p:cNvSpPr>
              <p:nvPr/>
            </p:nvSpPr>
            <p:spPr>
              <a:xfrm>
                <a:off x="10028331" y="688862"/>
                <a:ext cx="1907749" cy="4996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latin typeface="Consolas" panose="020B0609020204030204" pitchFamily="49" charset="0"/>
                  </a:rPr>
                  <a:t>Random Forest</a:t>
                </a:r>
              </a:p>
            </p:txBody>
          </p:sp>
        </p:grpSp>
        <p:grpSp>
          <p:nvGrpSpPr>
            <p:cNvPr id="25" name="Grup 24">
              <a:extLst>
                <a:ext uri="{FF2B5EF4-FFF2-40B4-BE49-F238E27FC236}">
                  <a16:creationId xmlns:a16="http://schemas.microsoft.com/office/drawing/2014/main" id="{0D32AFA0-467F-44BF-8FCB-8D0737ABBD4D}"/>
                </a:ext>
              </a:extLst>
            </p:cNvPr>
            <p:cNvGrpSpPr/>
            <p:nvPr/>
          </p:nvGrpSpPr>
          <p:grpSpPr>
            <a:xfrm>
              <a:off x="3401041" y="2848215"/>
              <a:ext cx="2977200" cy="1105200"/>
              <a:chOff x="1484002" y="2905587"/>
              <a:chExt cx="2130458" cy="791852"/>
            </a:xfrm>
          </p:grpSpPr>
          <p:pic>
            <p:nvPicPr>
              <p:cNvPr id="26" name="Picture 2" descr="Extreme Gradient Boosting (XGBoost) - Data Science For The Earth">
                <a:extLst>
                  <a:ext uri="{FF2B5EF4-FFF2-40B4-BE49-F238E27FC236}">
                    <a16:creationId xmlns:a16="http://schemas.microsoft.com/office/drawing/2014/main" id="{E0ECE2A7-5A8D-402F-A7C7-B34EF619B3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71" b="39876"/>
              <a:stretch/>
            </p:blipFill>
            <p:spPr bwMode="auto">
              <a:xfrm>
                <a:off x="1596731" y="3075270"/>
                <a:ext cx="1905000" cy="45248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Dikdörtgen: Köşeleri Yuvarlatılmış 26">
                <a:extLst>
                  <a:ext uri="{FF2B5EF4-FFF2-40B4-BE49-F238E27FC236}">
                    <a16:creationId xmlns:a16="http://schemas.microsoft.com/office/drawing/2014/main" id="{5369C1BC-825B-45C9-8E56-12E8E4F44EA2}"/>
                  </a:ext>
                </a:extLst>
              </p:cNvPr>
              <p:cNvSpPr/>
              <p:nvPr/>
            </p:nvSpPr>
            <p:spPr>
              <a:xfrm>
                <a:off x="1484002" y="2905587"/>
                <a:ext cx="2130458" cy="791852"/>
              </a:xfrm>
              <a:prstGeom prst="round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spTree>
    <p:extLst>
      <p:ext uri="{BB962C8B-B14F-4D97-AF65-F5344CB8AC3E}">
        <p14:creationId xmlns:p14="http://schemas.microsoft.com/office/powerpoint/2010/main" val="135736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4103914" y="2774609"/>
            <a:ext cx="3984171" cy="13087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latin typeface="Consolas" panose="020B0609020204030204" pitchFamily="49" charset="0"/>
              </a:rPr>
              <a:t>Analiz Sonuçları</a:t>
            </a:r>
          </a:p>
        </p:txBody>
      </p:sp>
    </p:spTree>
    <p:custDataLst>
      <p:tags r:id="rId1"/>
    </p:custDataLst>
    <p:extLst>
      <p:ext uri="{BB962C8B-B14F-4D97-AF65-F5344CB8AC3E}">
        <p14:creationId xmlns:p14="http://schemas.microsoft.com/office/powerpoint/2010/main" val="206891029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
            <a:extLst>
              <a:ext uri="{FF2B5EF4-FFF2-40B4-BE49-F238E27FC236}">
                <a16:creationId xmlns:a16="http://schemas.microsoft.com/office/drawing/2014/main" id="{D3B05862-72D6-4DED-A6CA-3C9080691BB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Consolas" panose="020B0609020204030204" pitchFamily="49" charset="0"/>
              </a:rPr>
              <a:t>Analiz Sonuçları (Eğitim)</a:t>
            </a:r>
          </a:p>
        </p:txBody>
      </p:sp>
      <p:graphicFrame>
        <p:nvGraphicFramePr>
          <p:cNvPr id="2" name="Tablo 1">
            <a:extLst>
              <a:ext uri="{FF2B5EF4-FFF2-40B4-BE49-F238E27FC236}">
                <a16:creationId xmlns:a16="http://schemas.microsoft.com/office/drawing/2014/main" id="{8C22990F-7E1E-400B-A873-9909C50D829D}"/>
              </a:ext>
            </a:extLst>
          </p:cNvPr>
          <p:cNvGraphicFramePr>
            <a:graphicFrameLocks noGrp="1"/>
          </p:cNvGraphicFramePr>
          <p:nvPr>
            <p:extLst>
              <p:ext uri="{D42A27DB-BD31-4B8C-83A1-F6EECF244321}">
                <p14:modId xmlns:p14="http://schemas.microsoft.com/office/powerpoint/2010/main" val="3020824222"/>
              </p:ext>
            </p:extLst>
          </p:nvPr>
        </p:nvGraphicFramePr>
        <p:xfrm>
          <a:off x="1922808" y="1977180"/>
          <a:ext cx="8346384" cy="3563811"/>
        </p:xfrm>
        <a:graphic>
          <a:graphicData uri="http://schemas.openxmlformats.org/drawingml/2006/table">
            <a:tbl>
              <a:tblPr>
                <a:tableStyleId>{5DA37D80-6434-44D0-A028-1B22A696006F}</a:tableStyleId>
              </a:tblPr>
              <a:tblGrid>
                <a:gridCol w="810430">
                  <a:extLst>
                    <a:ext uri="{9D8B030D-6E8A-4147-A177-3AD203B41FA5}">
                      <a16:colId xmlns:a16="http://schemas.microsoft.com/office/drawing/2014/main" val="2603148404"/>
                    </a:ext>
                  </a:extLst>
                </a:gridCol>
                <a:gridCol w="999490">
                  <a:extLst>
                    <a:ext uri="{9D8B030D-6E8A-4147-A177-3AD203B41FA5}">
                      <a16:colId xmlns:a16="http://schemas.microsoft.com/office/drawing/2014/main" val="3347103151"/>
                    </a:ext>
                  </a:extLst>
                </a:gridCol>
                <a:gridCol w="1157149">
                  <a:extLst>
                    <a:ext uri="{9D8B030D-6E8A-4147-A177-3AD203B41FA5}">
                      <a16:colId xmlns:a16="http://schemas.microsoft.com/office/drawing/2014/main" val="58211499"/>
                    </a:ext>
                  </a:extLst>
                </a:gridCol>
                <a:gridCol w="1847379">
                  <a:extLst>
                    <a:ext uri="{9D8B030D-6E8A-4147-A177-3AD203B41FA5}">
                      <a16:colId xmlns:a16="http://schemas.microsoft.com/office/drawing/2014/main" val="3119718908"/>
                    </a:ext>
                  </a:extLst>
                </a:gridCol>
                <a:gridCol w="1258654">
                  <a:extLst>
                    <a:ext uri="{9D8B030D-6E8A-4147-A177-3AD203B41FA5}">
                      <a16:colId xmlns:a16="http://schemas.microsoft.com/office/drawing/2014/main" val="1928609387"/>
                    </a:ext>
                  </a:extLst>
                </a:gridCol>
                <a:gridCol w="761282">
                  <a:extLst>
                    <a:ext uri="{9D8B030D-6E8A-4147-A177-3AD203B41FA5}">
                      <a16:colId xmlns:a16="http://schemas.microsoft.com/office/drawing/2014/main" val="4200238040"/>
                    </a:ext>
                  </a:extLst>
                </a:gridCol>
                <a:gridCol w="1512000">
                  <a:extLst>
                    <a:ext uri="{9D8B030D-6E8A-4147-A177-3AD203B41FA5}">
                      <a16:colId xmlns:a16="http://schemas.microsoft.com/office/drawing/2014/main" val="2190739484"/>
                    </a:ext>
                  </a:extLst>
                </a:gridCol>
              </a:tblGrid>
              <a:tr h="907011">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Algoritma</a:t>
                      </a:r>
                    </a:p>
                  </a:txBody>
                  <a:tcPr marL="7620" marR="7620" marT="7620" marB="0" vert="vert27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Veri Seti</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RMSE</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MSE</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MAE</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R2</a:t>
                      </a:r>
                    </a:p>
                  </a:txBody>
                  <a:tcPr marL="7620" marR="7620" marT="7620" marB="0" anchor="ctr"/>
                </a:tc>
                <a:tc>
                  <a:txBody>
                    <a:bodyPr/>
                    <a:lstStyle/>
                    <a:p>
                      <a:pPr marL="0" algn="ctr" defTabSz="914400" rtl="0" eaLnBrk="1" fontAlgn="ctr" latinLnBrk="0" hangingPunct="1"/>
                      <a:r>
                        <a:rPr lang="tr-TR" sz="1400" kern="1200" dirty="0" err="1">
                          <a:solidFill>
                            <a:schemeClr val="tx1"/>
                          </a:solidFill>
                          <a:latin typeface="Consolas" panose="020B0609020204030204" pitchFamily="49" charset="0"/>
                          <a:ea typeface="+mj-ea"/>
                          <a:cs typeface="+mj-cs"/>
                        </a:rPr>
                        <a:t>Explained</a:t>
                      </a:r>
                      <a:r>
                        <a:rPr lang="tr-TR" sz="1400" kern="1200" dirty="0">
                          <a:solidFill>
                            <a:schemeClr val="tx1"/>
                          </a:solidFill>
                          <a:latin typeface="Consolas" panose="020B0609020204030204" pitchFamily="49" charset="0"/>
                          <a:ea typeface="+mj-ea"/>
                          <a:cs typeface="+mj-cs"/>
                        </a:rPr>
                        <a:t> </a:t>
                      </a:r>
                      <a:r>
                        <a:rPr lang="tr-TR" sz="1400" kern="1200" dirty="0" err="1">
                          <a:solidFill>
                            <a:schemeClr val="tx1"/>
                          </a:solidFill>
                          <a:latin typeface="Consolas" panose="020B0609020204030204" pitchFamily="49" charset="0"/>
                          <a:ea typeface="+mj-ea"/>
                          <a:cs typeface="+mj-cs"/>
                        </a:rPr>
                        <a:t>Variance</a:t>
                      </a:r>
                      <a:r>
                        <a:rPr lang="tr-TR" sz="1400" kern="1200" dirty="0">
                          <a:solidFill>
                            <a:schemeClr val="tx1"/>
                          </a:solidFill>
                          <a:latin typeface="Consolas" panose="020B0609020204030204" pitchFamily="49" charset="0"/>
                          <a:ea typeface="+mj-ea"/>
                          <a:cs typeface="+mj-cs"/>
                        </a:rPr>
                        <a:t> </a:t>
                      </a:r>
                      <a:r>
                        <a:rPr lang="tr-TR" sz="1400" kern="1200" dirty="0" err="1">
                          <a:solidFill>
                            <a:schemeClr val="tx1"/>
                          </a:solidFill>
                          <a:latin typeface="Consolas" panose="020B0609020204030204" pitchFamily="49" charset="0"/>
                          <a:ea typeface="+mj-ea"/>
                          <a:cs typeface="+mj-cs"/>
                        </a:rPr>
                        <a:t>Score</a:t>
                      </a:r>
                      <a:endParaRPr lang="tr-TR" sz="1400" kern="1200" dirty="0">
                        <a:solidFill>
                          <a:schemeClr val="tx1"/>
                        </a:solidFill>
                        <a:latin typeface="Consolas" panose="020B0609020204030204" pitchFamily="49" charset="0"/>
                        <a:ea typeface="+mj-ea"/>
                        <a:cs typeface="+mj-cs"/>
                      </a:endParaRPr>
                    </a:p>
                  </a:txBody>
                  <a:tcPr marL="7620" marR="7620" marT="7620" marB="0" anchor="ctr"/>
                </a:tc>
                <a:extLst>
                  <a:ext uri="{0D108BD9-81ED-4DB2-BD59-A6C34878D82A}">
                    <a16:rowId xmlns:a16="http://schemas.microsoft.com/office/drawing/2014/main" val="2180182993"/>
                  </a:ext>
                </a:extLst>
              </a:tr>
              <a:tr h="442800">
                <a:tc rowSpan="2">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KNN</a:t>
                      </a: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1611709.31</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2597606922018.46</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347947.37</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0.67</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0.67</a:t>
                      </a:r>
                    </a:p>
                  </a:txBody>
                  <a:tcPr marL="7620" marR="7620" marT="7620" marB="0" anchor="b"/>
                </a:tc>
                <a:extLst>
                  <a:ext uri="{0D108BD9-81ED-4DB2-BD59-A6C34878D82A}">
                    <a16:rowId xmlns:a16="http://schemas.microsoft.com/office/drawing/2014/main" val="1726971072"/>
                  </a:ext>
                </a:extLst>
              </a:tr>
              <a:tr h="442800">
                <a:tc vMerge="1">
                  <a:txBody>
                    <a:bodyPr/>
                    <a:lstStyle/>
                    <a:p>
                      <a:pPr marL="0" algn="ctr" defTabSz="914400" rtl="0" eaLnBrk="1" fontAlgn="ctr" latinLnBrk="0" hangingPunct="1"/>
                      <a:endParaRPr lang="tr-TR" sz="1400" kern="1200" dirty="0">
                        <a:solidFill>
                          <a:schemeClr val="tx1"/>
                        </a:solidFill>
                        <a:latin typeface="Consolas" panose="020B0609020204030204" pitchFamily="49" charset="0"/>
                        <a:ea typeface="+mj-ea"/>
                        <a:cs typeface="+mj-cs"/>
                      </a:endParaRP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1590271.12</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2528962241723.98</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343621.43</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0.68</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0.68</a:t>
                      </a:r>
                    </a:p>
                  </a:txBody>
                  <a:tcPr marL="7620" marR="7620" marT="7620" marB="0" anchor="b"/>
                </a:tc>
                <a:extLst>
                  <a:ext uri="{0D108BD9-81ED-4DB2-BD59-A6C34878D82A}">
                    <a16:rowId xmlns:a16="http://schemas.microsoft.com/office/drawing/2014/main" val="2977958372"/>
                  </a:ext>
                </a:extLst>
              </a:tr>
              <a:tr h="442800">
                <a:tc rowSpan="2">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Random Forest</a:t>
                      </a: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494643.72</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244672411697.12</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99455.60</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0.97</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0.97</a:t>
                      </a:r>
                    </a:p>
                  </a:txBody>
                  <a:tcPr marL="7620" marR="7620" marT="7620" marB="0" anchor="b"/>
                </a:tc>
                <a:extLst>
                  <a:ext uri="{0D108BD9-81ED-4DB2-BD59-A6C34878D82A}">
                    <a16:rowId xmlns:a16="http://schemas.microsoft.com/office/drawing/2014/main" val="2687616780"/>
                  </a:ext>
                </a:extLst>
              </a:tr>
              <a:tr h="442800">
                <a:tc vMerge="1">
                  <a:txBody>
                    <a:bodyPr/>
                    <a:lstStyle/>
                    <a:p>
                      <a:pPr marL="0" algn="ctr" defTabSz="914400" rtl="0" eaLnBrk="1" fontAlgn="ctr" latinLnBrk="0" hangingPunct="1"/>
                      <a:endParaRPr lang="tr-TR" sz="1400" kern="1200" dirty="0">
                        <a:solidFill>
                          <a:schemeClr val="tx1"/>
                        </a:solidFill>
                        <a:latin typeface="Consolas" panose="020B0609020204030204" pitchFamily="49" charset="0"/>
                        <a:ea typeface="+mj-ea"/>
                        <a:cs typeface="+mj-cs"/>
                      </a:endParaRP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486700.50</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236877377045.77</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98926.39</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0.97</a:t>
                      </a:r>
                    </a:p>
                  </a:txBody>
                  <a:tcPr marL="7620" marR="7620" marT="7620" marB="0" anchor="b"/>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tr-TR" sz="1400" kern="1200" dirty="0">
                          <a:solidFill>
                            <a:schemeClr val="tx1"/>
                          </a:solidFill>
                          <a:latin typeface="Consolas" panose="020B0609020204030204" pitchFamily="49" charset="0"/>
                          <a:ea typeface="+mn-ea"/>
                          <a:cs typeface="+mn-cs"/>
                        </a:rPr>
                        <a:t>0.97</a:t>
                      </a:r>
                    </a:p>
                  </a:txBody>
                  <a:tcPr marL="7620" marR="7620" marT="7620" marB="0" anchor="b"/>
                </a:tc>
                <a:extLst>
                  <a:ext uri="{0D108BD9-81ED-4DB2-BD59-A6C34878D82A}">
                    <a16:rowId xmlns:a16="http://schemas.microsoft.com/office/drawing/2014/main" val="4018205345"/>
                  </a:ext>
                </a:extLst>
              </a:tr>
              <a:tr h="442800">
                <a:tc rowSpan="2">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XGBoost</a:t>
                      </a: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760105.05</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577759694820.45</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249714.77</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0.92</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0.92</a:t>
                      </a:r>
                    </a:p>
                  </a:txBody>
                  <a:tcPr marL="7620" marR="7620" marT="7620" marB="0" anchor="b"/>
                </a:tc>
                <a:extLst>
                  <a:ext uri="{0D108BD9-81ED-4DB2-BD59-A6C34878D82A}">
                    <a16:rowId xmlns:a16="http://schemas.microsoft.com/office/drawing/2014/main" val="1100982826"/>
                  </a:ext>
                </a:extLst>
              </a:tr>
              <a:tr h="442800">
                <a:tc vMerge="1">
                  <a:txBody>
                    <a:bodyPr/>
                    <a:lstStyle/>
                    <a:p>
                      <a:pPr marL="0" algn="ctr" defTabSz="914400" rtl="0" eaLnBrk="1" fontAlgn="ctr" latinLnBrk="0" hangingPunct="1"/>
                      <a:endParaRPr lang="tr-TR" sz="1400" kern="1200" dirty="0">
                        <a:solidFill>
                          <a:schemeClr val="tx1"/>
                        </a:solidFill>
                        <a:latin typeface="Consolas" panose="020B0609020204030204" pitchFamily="49" charset="0"/>
                        <a:ea typeface="+mj-ea"/>
                        <a:cs typeface="+mj-cs"/>
                      </a:endParaRP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n-ea"/>
                          <a:cs typeface="+mn-cs"/>
                        </a:rPr>
                        <a:t>816966.43</a:t>
                      </a:r>
                      <a:endParaRPr lang="tr-TR" sz="1400" kern="1200" dirty="0">
                        <a:solidFill>
                          <a:schemeClr val="tx1"/>
                        </a:solidFill>
                        <a:latin typeface="Consolas" panose="020B0609020204030204" pitchFamily="49" charset="0"/>
                        <a:ea typeface="+mj-ea"/>
                        <a:cs typeface="+mj-cs"/>
                      </a:endParaRP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n-ea"/>
                          <a:cs typeface="+mn-cs"/>
                        </a:rPr>
                        <a:t>605642243244.33</a:t>
                      </a:r>
                      <a:endParaRPr lang="tr-TR" sz="1400" kern="1200" dirty="0">
                        <a:solidFill>
                          <a:schemeClr val="tx1"/>
                        </a:solidFill>
                        <a:latin typeface="Consolas" panose="020B0609020204030204" pitchFamily="49" charset="0"/>
                        <a:ea typeface="+mj-ea"/>
                        <a:cs typeface="+mj-cs"/>
                      </a:endParaRP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308866.12</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0.85</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0.72</a:t>
                      </a:r>
                    </a:p>
                  </a:txBody>
                  <a:tcPr marL="7620" marR="7620" marT="7620" marB="0" anchor="b"/>
                </a:tc>
                <a:extLst>
                  <a:ext uri="{0D108BD9-81ED-4DB2-BD59-A6C34878D82A}">
                    <a16:rowId xmlns:a16="http://schemas.microsoft.com/office/drawing/2014/main" val="3383330287"/>
                  </a:ext>
                </a:extLst>
              </a:tr>
            </a:tbl>
          </a:graphicData>
        </a:graphic>
      </p:graphicFrame>
      <p:sp>
        <p:nvSpPr>
          <p:cNvPr id="5" name="Dikdörtgen 4">
            <a:extLst>
              <a:ext uri="{FF2B5EF4-FFF2-40B4-BE49-F238E27FC236}">
                <a16:creationId xmlns:a16="http://schemas.microsoft.com/office/drawing/2014/main" id="{16094147-C906-463A-92BF-4675134A1376}"/>
              </a:ext>
            </a:extLst>
          </p:cNvPr>
          <p:cNvSpPr/>
          <p:nvPr/>
        </p:nvSpPr>
        <p:spPr>
          <a:xfrm>
            <a:off x="1922808" y="3771129"/>
            <a:ext cx="8346384" cy="1769862"/>
          </a:xfrm>
          <a:prstGeom prst="rect">
            <a:avLst/>
          </a:prstGeom>
          <a:noFill/>
          <a:ln w="57150">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32028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
            <a:extLst>
              <a:ext uri="{FF2B5EF4-FFF2-40B4-BE49-F238E27FC236}">
                <a16:creationId xmlns:a16="http://schemas.microsoft.com/office/drawing/2014/main" id="{D3B05862-72D6-4DED-A6CA-3C9080691BB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Consolas" panose="020B0609020204030204" pitchFamily="49" charset="0"/>
              </a:rPr>
              <a:t>Analiz Sonuçları (Test)</a:t>
            </a:r>
          </a:p>
        </p:txBody>
      </p:sp>
      <p:pic>
        <p:nvPicPr>
          <p:cNvPr id="4" name="Resim 3">
            <a:extLst>
              <a:ext uri="{FF2B5EF4-FFF2-40B4-BE49-F238E27FC236}">
                <a16:creationId xmlns:a16="http://schemas.microsoft.com/office/drawing/2014/main" id="{B8340070-F1D3-4945-946B-C57FC0362529}"/>
              </a:ext>
            </a:extLst>
          </p:cNvPr>
          <p:cNvPicPr>
            <a:picLocks noChangeAspect="1"/>
          </p:cNvPicPr>
          <p:nvPr/>
        </p:nvPicPr>
        <p:blipFill>
          <a:blip r:embed="rId2"/>
          <a:stretch>
            <a:fillRect/>
          </a:stretch>
        </p:blipFill>
        <p:spPr>
          <a:xfrm>
            <a:off x="1158574" y="8696502"/>
            <a:ext cx="10387432" cy="2511247"/>
          </a:xfrm>
          <a:prstGeom prst="rect">
            <a:avLst/>
          </a:prstGeom>
        </p:spPr>
      </p:pic>
      <p:sp>
        <p:nvSpPr>
          <p:cNvPr id="15" name="Metin kutusu 14">
            <a:extLst>
              <a:ext uri="{FF2B5EF4-FFF2-40B4-BE49-F238E27FC236}">
                <a16:creationId xmlns:a16="http://schemas.microsoft.com/office/drawing/2014/main" id="{7EC1B575-CCB2-43F3-9884-A95F01502917}"/>
              </a:ext>
            </a:extLst>
          </p:cNvPr>
          <p:cNvSpPr txBox="1"/>
          <p:nvPr/>
        </p:nvSpPr>
        <p:spPr>
          <a:xfrm>
            <a:off x="5124015" y="5579691"/>
            <a:ext cx="2456549" cy="460985"/>
          </a:xfrm>
          <a:prstGeom prst="rect">
            <a:avLst/>
          </a:prstGeom>
          <a:noFill/>
        </p:spPr>
        <p:txBody>
          <a:bodyPr wrap="square">
            <a:spAutoFit/>
          </a:bodyPr>
          <a:lstStyle/>
          <a:p>
            <a:pPr algn="ctr"/>
            <a:r>
              <a:rPr lang="tr-TR" sz="2400" dirty="0"/>
              <a:t>RMSE = 1.856.067</a:t>
            </a:r>
          </a:p>
        </p:txBody>
      </p:sp>
      <p:graphicFrame>
        <p:nvGraphicFramePr>
          <p:cNvPr id="8" name="Tablo 7">
            <a:extLst>
              <a:ext uri="{FF2B5EF4-FFF2-40B4-BE49-F238E27FC236}">
                <a16:creationId xmlns:a16="http://schemas.microsoft.com/office/drawing/2014/main" id="{4680B249-DB7B-4A1C-B5CF-BAFFD2F7905A}"/>
              </a:ext>
            </a:extLst>
          </p:cNvPr>
          <p:cNvGraphicFramePr>
            <a:graphicFrameLocks noGrp="1"/>
          </p:cNvGraphicFramePr>
          <p:nvPr>
            <p:extLst>
              <p:ext uri="{D42A27DB-BD31-4B8C-83A1-F6EECF244321}">
                <p14:modId xmlns:p14="http://schemas.microsoft.com/office/powerpoint/2010/main" val="1184214165"/>
              </p:ext>
            </p:extLst>
          </p:nvPr>
        </p:nvGraphicFramePr>
        <p:xfrm>
          <a:off x="4831916" y="1527484"/>
          <a:ext cx="2967069" cy="2786375"/>
        </p:xfrm>
        <a:graphic>
          <a:graphicData uri="http://schemas.openxmlformats.org/drawingml/2006/table">
            <a:tbl>
              <a:tblPr>
                <a:tableStyleId>{5DA37D80-6434-44D0-A028-1B22A696006F}</a:tableStyleId>
              </a:tblPr>
              <a:tblGrid>
                <a:gridCol w="810430">
                  <a:extLst>
                    <a:ext uri="{9D8B030D-6E8A-4147-A177-3AD203B41FA5}">
                      <a16:colId xmlns:a16="http://schemas.microsoft.com/office/drawing/2014/main" val="2603148404"/>
                    </a:ext>
                  </a:extLst>
                </a:gridCol>
                <a:gridCol w="999490">
                  <a:extLst>
                    <a:ext uri="{9D8B030D-6E8A-4147-A177-3AD203B41FA5}">
                      <a16:colId xmlns:a16="http://schemas.microsoft.com/office/drawing/2014/main" val="3347103151"/>
                    </a:ext>
                  </a:extLst>
                </a:gridCol>
                <a:gridCol w="1157149">
                  <a:extLst>
                    <a:ext uri="{9D8B030D-6E8A-4147-A177-3AD203B41FA5}">
                      <a16:colId xmlns:a16="http://schemas.microsoft.com/office/drawing/2014/main" val="58211499"/>
                    </a:ext>
                  </a:extLst>
                </a:gridCol>
              </a:tblGrid>
              <a:tr h="986375">
                <a:tc>
                  <a:txBody>
                    <a:bodyPr/>
                    <a:lstStyle/>
                    <a:p>
                      <a:pPr marL="0" algn="ctr" defTabSz="914400" rtl="0" eaLnBrk="1" fontAlgn="ctr" latinLnBrk="0" hangingPunct="1"/>
                      <a:r>
                        <a:rPr lang="tr-TR" sz="1200" kern="1200" dirty="0">
                          <a:solidFill>
                            <a:schemeClr val="tx1"/>
                          </a:solidFill>
                          <a:latin typeface="Consolas" panose="020B0609020204030204" pitchFamily="49" charset="0"/>
                          <a:ea typeface="+mj-ea"/>
                          <a:cs typeface="+mj-cs"/>
                        </a:rPr>
                        <a:t>Algoritma</a:t>
                      </a:r>
                      <a:endParaRPr lang="tr-TR" sz="1400" kern="1200" dirty="0">
                        <a:solidFill>
                          <a:schemeClr val="tx1"/>
                        </a:solidFill>
                        <a:latin typeface="Consolas" panose="020B0609020204030204" pitchFamily="49" charset="0"/>
                        <a:ea typeface="+mj-ea"/>
                        <a:cs typeface="+mj-cs"/>
                      </a:endParaRPr>
                    </a:p>
                  </a:txBody>
                  <a:tcPr marL="7620" marR="7620" marT="7620" marB="0" vert="vert27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Veri Seti</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RMSE</a:t>
                      </a:r>
                    </a:p>
                  </a:txBody>
                  <a:tcPr marL="7620" marR="7620" marT="7620" marB="0" anchor="ctr"/>
                </a:tc>
                <a:extLst>
                  <a:ext uri="{0D108BD9-81ED-4DB2-BD59-A6C34878D82A}">
                    <a16:rowId xmlns:a16="http://schemas.microsoft.com/office/drawing/2014/main" val="2180182993"/>
                  </a:ext>
                </a:extLst>
              </a:tr>
              <a:tr h="900000">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Random Forest</a:t>
                      </a: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a:t>
                      </a:r>
                    </a:p>
                  </a:txBody>
                  <a:tcPr marL="7620" marR="7620" marT="7620" marB="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4.028.230</a:t>
                      </a:r>
                    </a:p>
                  </a:txBody>
                  <a:tcPr marL="7620" marR="7620" marT="7620" marB="0" anchor="ctr">
                    <a:noFill/>
                  </a:tcPr>
                </a:tc>
                <a:extLst>
                  <a:ext uri="{0D108BD9-81ED-4DB2-BD59-A6C34878D82A}">
                    <a16:rowId xmlns:a16="http://schemas.microsoft.com/office/drawing/2014/main" val="4018205345"/>
                  </a:ext>
                </a:extLst>
              </a:tr>
              <a:tr h="900000">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XGBoost</a:t>
                      </a: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a:t>
                      </a:r>
                    </a:p>
                  </a:txBody>
                  <a:tcPr marL="7620" marR="7620" marT="7620" marB="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1.856.067</a:t>
                      </a:r>
                    </a:p>
                  </a:txBody>
                  <a:tcPr marL="7620" marR="7620" marT="7620" marB="0" anchor="ctr">
                    <a:noFill/>
                  </a:tcPr>
                </a:tc>
                <a:extLst>
                  <a:ext uri="{0D108BD9-81ED-4DB2-BD59-A6C34878D82A}">
                    <a16:rowId xmlns:a16="http://schemas.microsoft.com/office/drawing/2014/main" val="1100982826"/>
                  </a:ext>
                </a:extLst>
              </a:tr>
            </a:tbl>
          </a:graphicData>
        </a:graphic>
      </p:graphicFrame>
      <p:sp>
        <p:nvSpPr>
          <p:cNvPr id="10" name="Dikdörtgen 9">
            <a:extLst>
              <a:ext uri="{FF2B5EF4-FFF2-40B4-BE49-F238E27FC236}">
                <a16:creationId xmlns:a16="http://schemas.microsoft.com/office/drawing/2014/main" id="{4ECD8527-1A08-41B8-B3AC-7CD244A1566A}"/>
              </a:ext>
            </a:extLst>
          </p:cNvPr>
          <p:cNvSpPr/>
          <p:nvPr/>
        </p:nvSpPr>
        <p:spPr>
          <a:xfrm>
            <a:off x="4836856" y="2533453"/>
            <a:ext cx="2967069" cy="8955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Başlık 1">
            <a:extLst>
              <a:ext uri="{FF2B5EF4-FFF2-40B4-BE49-F238E27FC236}">
                <a16:creationId xmlns:a16="http://schemas.microsoft.com/office/drawing/2014/main" id="{2DEC4C90-E891-4F60-8A0E-7210C3630620}"/>
              </a:ext>
            </a:extLst>
          </p:cNvPr>
          <p:cNvSpPr txBox="1">
            <a:spLocks/>
          </p:cNvSpPr>
          <p:nvPr/>
        </p:nvSpPr>
        <p:spPr>
          <a:xfrm>
            <a:off x="7931870" y="2709072"/>
            <a:ext cx="1207416" cy="6757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dirty="0">
                <a:latin typeface="Consolas" panose="020B0609020204030204" pitchFamily="49" charset="0"/>
              </a:rPr>
              <a:t>Aşırı Öğrenme</a:t>
            </a:r>
          </a:p>
        </p:txBody>
      </p:sp>
      <p:grpSp>
        <p:nvGrpSpPr>
          <p:cNvPr id="12" name="Grup 11">
            <a:extLst>
              <a:ext uri="{FF2B5EF4-FFF2-40B4-BE49-F238E27FC236}">
                <a16:creationId xmlns:a16="http://schemas.microsoft.com/office/drawing/2014/main" id="{23B29151-1560-4DD4-8414-CE6FD15DA980}"/>
              </a:ext>
            </a:extLst>
          </p:cNvPr>
          <p:cNvGrpSpPr/>
          <p:nvPr/>
        </p:nvGrpSpPr>
        <p:grpSpPr>
          <a:xfrm>
            <a:off x="4641325" y="4523180"/>
            <a:ext cx="3421930" cy="997425"/>
            <a:chOff x="4034672" y="5752167"/>
            <a:chExt cx="3761295" cy="1424805"/>
          </a:xfrm>
        </p:grpSpPr>
        <p:grpSp>
          <p:nvGrpSpPr>
            <p:cNvPr id="16" name="Grup 15">
              <a:extLst>
                <a:ext uri="{FF2B5EF4-FFF2-40B4-BE49-F238E27FC236}">
                  <a16:creationId xmlns:a16="http://schemas.microsoft.com/office/drawing/2014/main" id="{2E10E906-9BF5-4505-8E1C-58E6306C34A3}"/>
                </a:ext>
              </a:extLst>
            </p:cNvPr>
            <p:cNvGrpSpPr/>
            <p:nvPr/>
          </p:nvGrpSpPr>
          <p:grpSpPr>
            <a:xfrm>
              <a:off x="4115970" y="5796560"/>
              <a:ext cx="3434307" cy="1173010"/>
              <a:chOff x="3350341" y="4740855"/>
              <a:chExt cx="3634157" cy="525440"/>
            </a:xfrm>
          </p:grpSpPr>
          <p:pic>
            <p:nvPicPr>
              <p:cNvPr id="19" name="Picture 2" descr="Extreme Gradient Boosting (XGBoost) - Data Science For The Earth">
                <a:extLst>
                  <a:ext uri="{FF2B5EF4-FFF2-40B4-BE49-F238E27FC236}">
                    <a16:creationId xmlns:a16="http://schemas.microsoft.com/office/drawing/2014/main" id="{5BBCE730-987B-475E-A412-8552FC38B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524" b="36896"/>
              <a:stretch/>
            </p:blipFill>
            <p:spPr bwMode="auto">
              <a:xfrm>
                <a:off x="4331010" y="5031689"/>
                <a:ext cx="1846777" cy="234606"/>
              </a:xfrm>
              <a:prstGeom prst="rect">
                <a:avLst/>
              </a:prstGeom>
              <a:noFill/>
              <a:ln w="28575">
                <a:noFill/>
              </a:ln>
              <a:extLst>
                <a:ext uri="{909E8E84-426E-40DD-AFC4-6F175D3DCCD1}">
                  <a14:hiddenFill xmlns:a14="http://schemas.microsoft.com/office/drawing/2010/main">
                    <a:solidFill>
                      <a:srgbClr val="FFFFFF"/>
                    </a:solidFill>
                  </a14:hiddenFill>
                </a:ext>
              </a:extLst>
            </p:spPr>
          </p:pic>
          <p:sp>
            <p:nvSpPr>
              <p:cNvPr id="20" name="Metin kutusu 19">
                <a:extLst>
                  <a:ext uri="{FF2B5EF4-FFF2-40B4-BE49-F238E27FC236}">
                    <a16:creationId xmlns:a16="http://schemas.microsoft.com/office/drawing/2014/main" id="{4D8EC401-08C4-4092-8174-8B7AA237B8FA}"/>
                  </a:ext>
                </a:extLst>
              </p:cNvPr>
              <p:cNvSpPr txBox="1"/>
              <p:nvPr/>
            </p:nvSpPr>
            <p:spPr>
              <a:xfrm>
                <a:off x="3350341" y="4740855"/>
                <a:ext cx="3634157" cy="167768"/>
              </a:xfrm>
              <a:prstGeom prst="rect">
                <a:avLst/>
              </a:prstGeom>
              <a:noFill/>
            </p:spPr>
            <p:txBody>
              <a:bodyPr wrap="square">
                <a:spAutoFit/>
              </a:bodyPr>
              <a:lstStyle/>
              <a:p>
                <a:pPr algn="ctr" fontAlgn="ctr"/>
                <a:r>
                  <a:rPr lang="tr-TR" sz="1600" kern="1200" dirty="0">
                    <a:solidFill>
                      <a:schemeClr val="tx1"/>
                    </a:solidFill>
                    <a:latin typeface="Consolas" panose="020B0609020204030204" pitchFamily="49" charset="0"/>
                    <a:ea typeface="+mj-ea"/>
                    <a:cs typeface="+mj-cs"/>
                  </a:rPr>
                  <a:t>Tüm bağımsız değişkenler</a:t>
                </a:r>
              </a:p>
            </p:txBody>
          </p:sp>
          <p:sp>
            <p:nvSpPr>
              <p:cNvPr id="21" name="Metin kutusu 20">
                <a:extLst>
                  <a:ext uri="{FF2B5EF4-FFF2-40B4-BE49-F238E27FC236}">
                    <a16:creationId xmlns:a16="http://schemas.microsoft.com/office/drawing/2014/main" id="{A8900FD2-A795-46C1-8EA1-F6F37617ABDC}"/>
                  </a:ext>
                </a:extLst>
              </p:cNvPr>
              <p:cNvSpPr txBox="1"/>
              <p:nvPr/>
            </p:nvSpPr>
            <p:spPr>
              <a:xfrm>
                <a:off x="4761837" y="4825530"/>
                <a:ext cx="811164" cy="179226"/>
              </a:xfrm>
              <a:prstGeom prst="rect">
                <a:avLst/>
              </a:prstGeom>
              <a:noFill/>
            </p:spPr>
            <p:txBody>
              <a:bodyPr wrap="square">
                <a:spAutoFit/>
              </a:bodyPr>
              <a:lstStyle/>
              <a:p>
                <a:pPr algn="ctr" fontAlgn="ctr"/>
                <a:r>
                  <a:rPr lang="tr-TR" sz="2000" kern="1200" dirty="0">
                    <a:solidFill>
                      <a:schemeClr val="tx1"/>
                    </a:solidFill>
                    <a:latin typeface="Consolas" panose="020B0609020204030204" pitchFamily="49" charset="0"/>
                    <a:ea typeface="+mj-ea"/>
                    <a:cs typeface="+mj-cs"/>
                  </a:rPr>
                  <a:t>+</a:t>
                </a:r>
              </a:p>
            </p:txBody>
          </p:sp>
        </p:grpSp>
        <p:sp>
          <p:nvSpPr>
            <p:cNvPr id="17" name="Dikdörtgen 16">
              <a:extLst>
                <a:ext uri="{FF2B5EF4-FFF2-40B4-BE49-F238E27FC236}">
                  <a16:creationId xmlns:a16="http://schemas.microsoft.com/office/drawing/2014/main" id="{1230E390-B162-4105-A3F2-57BD39C45D26}"/>
                </a:ext>
              </a:extLst>
            </p:cNvPr>
            <p:cNvSpPr/>
            <p:nvPr/>
          </p:nvSpPr>
          <p:spPr>
            <a:xfrm>
              <a:off x="4034672" y="5752167"/>
              <a:ext cx="3761295" cy="1424805"/>
            </a:xfrm>
            <a:prstGeom prst="rect">
              <a:avLst/>
            </a:prstGeom>
            <a:noFill/>
            <a:ln w="38100">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2" name="Dikdörtgen 21">
            <a:extLst>
              <a:ext uri="{FF2B5EF4-FFF2-40B4-BE49-F238E27FC236}">
                <a16:creationId xmlns:a16="http://schemas.microsoft.com/office/drawing/2014/main" id="{21FEF1DA-FA3A-45DE-ABFA-FA9C65018F79}"/>
              </a:ext>
            </a:extLst>
          </p:cNvPr>
          <p:cNvSpPr/>
          <p:nvPr/>
        </p:nvSpPr>
        <p:spPr>
          <a:xfrm>
            <a:off x="4836856" y="3420107"/>
            <a:ext cx="2967069" cy="895547"/>
          </a:xfrm>
          <a:prstGeom prst="rect">
            <a:avLst/>
          </a:prstGeom>
          <a:noFill/>
          <a:ln w="57150">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5123155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animBg="1"/>
      <p:bldP spid="11" grpId="0"/>
      <p:bldP spid="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
            <a:extLst>
              <a:ext uri="{FF2B5EF4-FFF2-40B4-BE49-F238E27FC236}">
                <a16:creationId xmlns:a16="http://schemas.microsoft.com/office/drawing/2014/main" id="{D3B05862-72D6-4DED-A6CA-3C9080691BB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Consolas" panose="020B0609020204030204" pitchFamily="49" charset="0"/>
              </a:rPr>
              <a:t>Analiz Sonuçları (Test)</a:t>
            </a:r>
          </a:p>
        </p:txBody>
      </p:sp>
      <p:sp>
        <p:nvSpPr>
          <p:cNvPr id="15" name="Metin kutusu 14">
            <a:extLst>
              <a:ext uri="{FF2B5EF4-FFF2-40B4-BE49-F238E27FC236}">
                <a16:creationId xmlns:a16="http://schemas.microsoft.com/office/drawing/2014/main" id="{7EC1B575-CCB2-43F3-9884-A95F01502917}"/>
              </a:ext>
            </a:extLst>
          </p:cNvPr>
          <p:cNvSpPr txBox="1"/>
          <p:nvPr/>
        </p:nvSpPr>
        <p:spPr>
          <a:xfrm>
            <a:off x="2925130" y="1818066"/>
            <a:ext cx="2456549" cy="460985"/>
          </a:xfrm>
          <a:prstGeom prst="rect">
            <a:avLst/>
          </a:prstGeom>
          <a:noFill/>
        </p:spPr>
        <p:txBody>
          <a:bodyPr wrap="square">
            <a:spAutoFit/>
          </a:bodyPr>
          <a:lstStyle/>
          <a:p>
            <a:pPr algn="ctr"/>
            <a:r>
              <a:rPr lang="tr-TR" sz="2400" dirty="0"/>
              <a:t>RMSE = 1.856.067</a:t>
            </a:r>
          </a:p>
        </p:txBody>
      </p:sp>
      <p:sp>
        <p:nvSpPr>
          <p:cNvPr id="18" name="Ok: Sağ 17">
            <a:extLst>
              <a:ext uri="{FF2B5EF4-FFF2-40B4-BE49-F238E27FC236}">
                <a16:creationId xmlns:a16="http://schemas.microsoft.com/office/drawing/2014/main" id="{7AED22B9-4AF8-4827-A649-CF4412C4E446}"/>
              </a:ext>
            </a:extLst>
          </p:cNvPr>
          <p:cNvSpPr/>
          <p:nvPr/>
        </p:nvSpPr>
        <p:spPr>
          <a:xfrm>
            <a:off x="5663560" y="1934426"/>
            <a:ext cx="2750131" cy="228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8" name="Tablo 7">
            <a:extLst>
              <a:ext uri="{FF2B5EF4-FFF2-40B4-BE49-F238E27FC236}">
                <a16:creationId xmlns:a16="http://schemas.microsoft.com/office/drawing/2014/main" id="{4680B249-DB7B-4A1C-B5CF-BAFFD2F7905A}"/>
              </a:ext>
            </a:extLst>
          </p:cNvPr>
          <p:cNvGraphicFramePr>
            <a:graphicFrameLocks noGrp="1"/>
          </p:cNvGraphicFramePr>
          <p:nvPr>
            <p:extLst>
              <p:ext uri="{D42A27DB-BD31-4B8C-83A1-F6EECF244321}">
                <p14:modId xmlns:p14="http://schemas.microsoft.com/office/powerpoint/2010/main" val="3610115003"/>
              </p:ext>
            </p:extLst>
          </p:nvPr>
        </p:nvGraphicFramePr>
        <p:xfrm>
          <a:off x="2186758" y="-4007737"/>
          <a:ext cx="8346384" cy="2678211"/>
        </p:xfrm>
        <a:graphic>
          <a:graphicData uri="http://schemas.openxmlformats.org/drawingml/2006/table">
            <a:tbl>
              <a:tblPr>
                <a:tableStyleId>{5DA37D80-6434-44D0-A028-1B22A696006F}</a:tableStyleId>
              </a:tblPr>
              <a:tblGrid>
                <a:gridCol w="810430">
                  <a:extLst>
                    <a:ext uri="{9D8B030D-6E8A-4147-A177-3AD203B41FA5}">
                      <a16:colId xmlns:a16="http://schemas.microsoft.com/office/drawing/2014/main" val="2603148404"/>
                    </a:ext>
                  </a:extLst>
                </a:gridCol>
                <a:gridCol w="999490">
                  <a:extLst>
                    <a:ext uri="{9D8B030D-6E8A-4147-A177-3AD203B41FA5}">
                      <a16:colId xmlns:a16="http://schemas.microsoft.com/office/drawing/2014/main" val="3347103151"/>
                    </a:ext>
                  </a:extLst>
                </a:gridCol>
                <a:gridCol w="1157149">
                  <a:extLst>
                    <a:ext uri="{9D8B030D-6E8A-4147-A177-3AD203B41FA5}">
                      <a16:colId xmlns:a16="http://schemas.microsoft.com/office/drawing/2014/main" val="58211499"/>
                    </a:ext>
                  </a:extLst>
                </a:gridCol>
                <a:gridCol w="1847379">
                  <a:extLst>
                    <a:ext uri="{9D8B030D-6E8A-4147-A177-3AD203B41FA5}">
                      <a16:colId xmlns:a16="http://schemas.microsoft.com/office/drawing/2014/main" val="3119718908"/>
                    </a:ext>
                  </a:extLst>
                </a:gridCol>
                <a:gridCol w="1258654">
                  <a:extLst>
                    <a:ext uri="{9D8B030D-6E8A-4147-A177-3AD203B41FA5}">
                      <a16:colId xmlns:a16="http://schemas.microsoft.com/office/drawing/2014/main" val="1928609387"/>
                    </a:ext>
                  </a:extLst>
                </a:gridCol>
                <a:gridCol w="761282">
                  <a:extLst>
                    <a:ext uri="{9D8B030D-6E8A-4147-A177-3AD203B41FA5}">
                      <a16:colId xmlns:a16="http://schemas.microsoft.com/office/drawing/2014/main" val="4200238040"/>
                    </a:ext>
                  </a:extLst>
                </a:gridCol>
                <a:gridCol w="1512000">
                  <a:extLst>
                    <a:ext uri="{9D8B030D-6E8A-4147-A177-3AD203B41FA5}">
                      <a16:colId xmlns:a16="http://schemas.microsoft.com/office/drawing/2014/main" val="2190739484"/>
                    </a:ext>
                  </a:extLst>
                </a:gridCol>
              </a:tblGrid>
              <a:tr h="907011">
                <a:tc>
                  <a:txBody>
                    <a:bodyPr/>
                    <a:lstStyle/>
                    <a:p>
                      <a:pPr marL="0" algn="ctr" defTabSz="914400" rtl="0" eaLnBrk="1" fontAlgn="ctr" latinLnBrk="0" hangingPunct="1"/>
                      <a:r>
                        <a:rPr lang="tr-TR" sz="1200" kern="1200" dirty="0">
                          <a:solidFill>
                            <a:schemeClr val="tx1"/>
                          </a:solidFill>
                          <a:latin typeface="Consolas" panose="020B0609020204030204" pitchFamily="49" charset="0"/>
                          <a:ea typeface="+mj-ea"/>
                          <a:cs typeface="+mj-cs"/>
                        </a:rPr>
                        <a:t>Algoritma</a:t>
                      </a:r>
                      <a:endParaRPr lang="tr-TR" sz="1400" kern="1200" dirty="0">
                        <a:solidFill>
                          <a:schemeClr val="tx1"/>
                        </a:solidFill>
                        <a:latin typeface="Consolas" panose="020B0609020204030204" pitchFamily="49" charset="0"/>
                        <a:ea typeface="+mj-ea"/>
                        <a:cs typeface="+mj-cs"/>
                      </a:endParaRPr>
                    </a:p>
                  </a:txBody>
                  <a:tcPr marL="7620" marR="7620" marT="7620" marB="0" vert="vert27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Veri Seti</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RMSE</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MSE</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MAE</a:t>
                      </a:r>
                    </a:p>
                  </a:txBody>
                  <a:tcPr marL="7620" marR="7620" marT="7620" marB="0" anchor="ct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R2</a:t>
                      </a:r>
                    </a:p>
                  </a:txBody>
                  <a:tcPr marL="7620" marR="7620" marT="7620" marB="0" anchor="ctr"/>
                </a:tc>
                <a:tc>
                  <a:txBody>
                    <a:bodyPr/>
                    <a:lstStyle/>
                    <a:p>
                      <a:pPr marL="0" algn="ctr" defTabSz="914400" rtl="0" eaLnBrk="1" fontAlgn="ctr" latinLnBrk="0" hangingPunct="1"/>
                      <a:r>
                        <a:rPr lang="tr-TR" sz="1400" kern="1200" dirty="0" err="1">
                          <a:solidFill>
                            <a:schemeClr val="tx1"/>
                          </a:solidFill>
                          <a:latin typeface="Consolas" panose="020B0609020204030204" pitchFamily="49" charset="0"/>
                          <a:ea typeface="+mj-ea"/>
                          <a:cs typeface="+mj-cs"/>
                        </a:rPr>
                        <a:t>Explained</a:t>
                      </a:r>
                      <a:r>
                        <a:rPr lang="tr-TR" sz="1400" kern="1200" dirty="0">
                          <a:solidFill>
                            <a:schemeClr val="tx1"/>
                          </a:solidFill>
                          <a:latin typeface="Consolas" panose="020B0609020204030204" pitchFamily="49" charset="0"/>
                          <a:ea typeface="+mj-ea"/>
                          <a:cs typeface="+mj-cs"/>
                        </a:rPr>
                        <a:t> </a:t>
                      </a:r>
                      <a:r>
                        <a:rPr lang="tr-TR" sz="1400" kern="1200" dirty="0" err="1">
                          <a:solidFill>
                            <a:schemeClr val="tx1"/>
                          </a:solidFill>
                          <a:latin typeface="Consolas" panose="020B0609020204030204" pitchFamily="49" charset="0"/>
                          <a:ea typeface="+mj-ea"/>
                          <a:cs typeface="+mj-cs"/>
                        </a:rPr>
                        <a:t>Variance</a:t>
                      </a:r>
                      <a:r>
                        <a:rPr lang="tr-TR" sz="1400" kern="1200" dirty="0">
                          <a:solidFill>
                            <a:schemeClr val="tx1"/>
                          </a:solidFill>
                          <a:latin typeface="Consolas" panose="020B0609020204030204" pitchFamily="49" charset="0"/>
                          <a:ea typeface="+mj-ea"/>
                          <a:cs typeface="+mj-cs"/>
                        </a:rPr>
                        <a:t> </a:t>
                      </a:r>
                      <a:r>
                        <a:rPr lang="tr-TR" sz="1400" kern="1200" dirty="0" err="1">
                          <a:solidFill>
                            <a:schemeClr val="tx1"/>
                          </a:solidFill>
                          <a:latin typeface="Consolas" panose="020B0609020204030204" pitchFamily="49" charset="0"/>
                          <a:ea typeface="+mj-ea"/>
                          <a:cs typeface="+mj-cs"/>
                        </a:rPr>
                        <a:t>Score</a:t>
                      </a:r>
                      <a:endParaRPr lang="tr-TR" sz="1400" kern="1200" dirty="0">
                        <a:solidFill>
                          <a:schemeClr val="tx1"/>
                        </a:solidFill>
                        <a:latin typeface="Consolas" panose="020B0609020204030204" pitchFamily="49" charset="0"/>
                        <a:ea typeface="+mj-ea"/>
                        <a:cs typeface="+mj-cs"/>
                      </a:endParaRPr>
                    </a:p>
                  </a:txBody>
                  <a:tcPr marL="7620" marR="7620" marT="7620" marB="0" anchor="ctr"/>
                </a:tc>
                <a:extLst>
                  <a:ext uri="{0D108BD9-81ED-4DB2-BD59-A6C34878D82A}">
                    <a16:rowId xmlns:a16="http://schemas.microsoft.com/office/drawing/2014/main" val="2180182993"/>
                  </a:ext>
                </a:extLst>
              </a:tr>
              <a:tr h="442800">
                <a:tc rowSpan="2">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Rassal Orman</a:t>
                      </a: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494643.72</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244672411697.12</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99455.60</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0.97</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0.97</a:t>
                      </a:r>
                    </a:p>
                  </a:txBody>
                  <a:tcPr marL="7620" marR="7620" marT="7620" marB="0" anchor="b"/>
                </a:tc>
                <a:extLst>
                  <a:ext uri="{0D108BD9-81ED-4DB2-BD59-A6C34878D82A}">
                    <a16:rowId xmlns:a16="http://schemas.microsoft.com/office/drawing/2014/main" val="2687616780"/>
                  </a:ext>
                </a:extLst>
              </a:tr>
              <a:tr h="442800">
                <a:tc vMerge="1">
                  <a:txBody>
                    <a:bodyPr/>
                    <a:lstStyle/>
                    <a:p>
                      <a:pPr marL="0" algn="ctr" defTabSz="914400" rtl="0" eaLnBrk="1" fontAlgn="ctr" latinLnBrk="0" hangingPunct="1"/>
                      <a:endParaRPr lang="tr-TR" sz="1400" kern="1200" dirty="0">
                        <a:solidFill>
                          <a:schemeClr val="tx1"/>
                        </a:solidFill>
                        <a:latin typeface="Consolas" panose="020B0609020204030204" pitchFamily="49" charset="0"/>
                        <a:ea typeface="+mj-ea"/>
                        <a:cs typeface="+mj-cs"/>
                      </a:endParaRP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486700.50</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236877377045.77</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98926.39</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0.97</a:t>
                      </a:r>
                    </a:p>
                  </a:txBody>
                  <a:tcPr marL="7620" marR="7620" marT="7620" marB="0" anchor="b"/>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tr-TR" sz="1400" kern="1200" dirty="0">
                          <a:solidFill>
                            <a:schemeClr val="tx1"/>
                          </a:solidFill>
                          <a:latin typeface="Consolas" panose="020B0609020204030204" pitchFamily="49" charset="0"/>
                          <a:ea typeface="+mn-ea"/>
                          <a:cs typeface="+mn-cs"/>
                        </a:rPr>
                        <a:t>0.97</a:t>
                      </a:r>
                    </a:p>
                  </a:txBody>
                  <a:tcPr marL="7620" marR="7620" marT="7620" marB="0" anchor="b"/>
                </a:tc>
                <a:extLst>
                  <a:ext uri="{0D108BD9-81ED-4DB2-BD59-A6C34878D82A}">
                    <a16:rowId xmlns:a16="http://schemas.microsoft.com/office/drawing/2014/main" val="4018205345"/>
                  </a:ext>
                </a:extLst>
              </a:tr>
              <a:tr h="442800">
                <a:tc rowSpan="2">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XGBoost</a:t>
                      </a: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1</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760105.05</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577759694820.45</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249714.77</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0.92</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0.92</a:t>
                      </a:r>
                    </a:p>
                  </a:txBody>
                  <a:tcPr marL="7620" marR="7620" marT="7620" marB="0" anchor="b"/>
                </a:tc>
                <a:extLst>
                  <a:ext uri="{0D108BD9-81ED-4DB2-BD59-A6C34878D82A}">
                    <a16:rowId xmlns:a16="http://schemas.microsoft.com/office/drawing/2014/main" val="1100982826"/>
                  </a:ext>
                </a:extLst>
              </a:tr>
              <a:tr h="442800">
                <a:tc vMerge="1">
                  <a:txBody>
                    <a:bodyPr/>
                    <a:lstStyle/>
                    <a:p>
                      <a:pPr marL="0" algn="ctr" defTabSz="914400" rtl="0" eaLnBrk="1" fontAlgn="ctr" latinLnBrk="0" hangingPunct="1"/>
                      <a:endParaRPr lang="tr-TR" sz="1400" kern="1200" dirty="0">
                        <a:solidFill>
                          <a:schemeClr val="tx1"/>
                        </a:solidFill>
                        <a:latin typeface="Consolas" panose="020B0609020204030204" pitchFamily="49" charset="0"/>
                        <a:ea typeface="+mj-ea"/>
                        <a:cs typeface="+mj-cs"/>
                      </a:endParaRPr>
                    </a:p>
                  </a:txBody>
                  <a:tcPr marL="7620" marR="7620" marT="7620" marB="0" vert="vert270" anchor="ctr">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2</a:t>
                      </a: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n-ea"/>
                          <a:cs typeface="+mn-cs"/>
                        </a:rPr>
                        <a:t>816966.43</a:t>
                      </a:r>
                      <a:endParaRPr lang="tr-TR" sz="1400" kern="1200" dirty="0">
                        <a:solidFill>
                          <a:schemeClr val="tx1"/>
                        </a:solidFill>
                        <a:latin typeface="Consolas" panose="020B0609020204030204" pitchFamily="49" charset="0"/>
                        <a:ea typeface="+mj-ea"/>
                        <a:cs typeface="+mj-cs"/>
                      </a:endParaRPr>
                    </a:p>
                  </a:txBody>
                  <a:tcPr marL="7620" marR="7620" marT="7620" marB="0" anchor="b">
                    <a:noFill/>
                  </a:tcPr>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n-ea"/>
                          <a:cs typeface="+mn-cs"/>
                        </a:rPr>
                        <a:t>605642243244.33</a:t>
                      </a:r>
                      <a:endParaRPr lang="tr-TR" sz="1400" kern="1200" dirty="0">
                        <a:solidFill>
                          <a:schemeClr val="tx1"/>
                        </a:solidFill>
                        <a:latin typeface="Consolas" panose="020B0609020204030204" pitchFamily="49" charset="0"/>
                        <a:ea typeface="+mj-ea"/>
                        <a:cs typeface="+mj-cs"/>
                      </a:endParaRP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308866.12</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0.85</a:t>
                      </a:r>
                    </a:p>
                  </a:txBody>
                  <a:tcPr marL="7620" marR="7620" marT="7620" marB="0" anchor="b"/>
                </a:tc>
                <a:tc>
                  <a:txBody>
                    <a:bodyPr/>
                    <a:lstStyle/>
                    <a:p>
                      <a:pPr marL="0" algn="ctr" defTabSz="914400" rtl="0" eaLnBrk="1" fontAlgn="ctr" latinLnBrk="0" hangingPunct="1"/>
                      <a:r>
                        <a:rPr lang="tr-TR" sz="1400" kern="1200" dirty="0">
                          <a:solidFill>
                            <a:schemeClr val="tx1"/>
                          </a:solidFill>
                          <a:latin typeface="Consolas" panose="020B0609020204030204" pitchFamily="49" charset="0"/>
                          <a:ea typeface="+mj-ea"/>
                          <a:cs typeface="+mj-cs"/>
                        </a:rPr>
                        <a:t>0.72</a:t>
                      </a:r>
                    </a:p>
                  </a:txBody>
                  <a:tcPr marL="7620" marR="7620" marT="7620" marB="0" anchor="b"/>
                </a:tc>
                <a:extLst>
                  <a:ext uri="{0D108BD9-81ED-4DB2-BD59-A6C34878D82A}">
                    <a16:rowId xmlns:a16="http://schemas.microsoft.com/office/drawing/2014/main" val="3383330287"/>
                  </a:ext>
                </a:extLst>
              </a:tr>
            </a:tbl>
          </a:graphicData>
        </a:graphic>
      </p:graphicFrame>
      <p:sp>
        <p:nvSpPr>
          <p:cNvPr id="10" name="Dikdörtgen 9">
            <a:extLst>
              <a:ext uri="{FF2B5EF4-FFF2-40B4-BE49-F238E27FC236}">
                <a16:creationId xmlns:a16="http://schemas.microsoft.com/office/drawing/2014/main" id="{4ECD8527-1A08-41B8-B3AC-7CD244A1566A}"/>
              </a:ext>
            </a:extLst>
          </p:cNvPr>
          <p:cNvSpPr/>
          <p:nvPr/>
        </p:nvSpPr>
        <p:spPr>
          <a:xfrm>
            <a:off x="2186758" y="-3101667"/>
            <a:ext cx="8346384" cy="8955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Başlık 1">
            <a:extLst>
              <a:ext uri="{FF2B5EF4-FFF2-40B4-BE49-F238E27FC236}">
                <a16:creationId xmlns:a16="http://schemas.microsoft.com/office/drawing/2014/main" id="{2DEC4C90-E891-4F60-8A0E-7210C3630620}"/>
              </a:ext>
            </a:extLst>
          </p:cNvPr>
          <p:cNvSpPr txBox="1">
            <a:spLocks/>
          </p:cNvSpPr>
          <p:nvPr/>
        </p:nvSpPr>
        <p:spPr>
          <a:xfrm>
            <a:off x="10533142" y="-3010637"/>
            <a:ext cx="1207416" cy="6757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dirty="0">
                <a:latin typeface="Consolas" panose="020B0609020204030204" pitchFamily="49" charset="0"/>
              </a:rPr>
              <a:t>Aşırı Öğrenme</a:t>
            </a:r>
          </a:p>
        </p:txBody>
      </p:sp>
      <p:grpSp>
        <p:nvGrpSpPr>
          <p:cNvPr id="12" name="Grup 11">
            <a:extLst>
              <a:ext uri="{FF2B5EF4-FFF2-40B4-BE49-F238E27FC236}">
                <a16:creationId xmlns:a16="http://schemas.microsoft.com/office/drawing/2014/main" id="{23B29151-1560-4DD4-8414-CE6FD15DA980}"/>
              </a:ext>
            </a:extLst>
          </p:cNvPr>
          <p:cNvGrpSpPr/>
          <p:nvPr/>
        </p:nvGrpSpPr>
        <p:grpSpPr>
          <a:xfrm>
            <a:off x="4572478" y="-1213482"/>
            <a:ext cx="3421930" cy="997425"/>
            <a:chOff x="4034672" y="5752167"/>
            <a:chExt cx="3761295" cy="1424805"/>
          </a:xfrm>
        </p:grpSpPr>
        <p:grpSp>
          <p:nvGrpSpPr>
            <p:cNvPr id="16" name="Grup 15">
              <a:extLst>
                <a:ext uri="{FF2B5EF4-FFF2-40B4-BE49-F238E27FC236}">
                  <a16:creationId xmlns:a16="http://schemas.microsoft.com/office/drawing/2014/main" id="{2E10E906-9BF5-4505-8E1C-58E6306C34A3}"/>
                </a:ext>
              </a:extLst>
            </p:cNvPr>
            <p:cNvGrpSpPr/>
            <p:nvPr/>
          </p:nvGrpSpPr>
          <p:grpSpPr>
            <a:xfrm>
              <a:off x="4115970" y="5796560"/>
              <a:ext cx="3434307" cy="1173010"/>
              <a:chOff x="3350341" y="4740855"/>
              <a:chExt cx="3634157" cy="525440"/>
            </a:xfrm>
          </p:grpSpPr>
          <p:pic>
            <p:nvPicPr>
              <p:cNvPr id="19" name="Picture 2" descr="Extreme Gradient Boosting (XGBoost) - Data Science For The Earth">
                <a:extLst>
                  <a:ext uri="{FF2B5EF4-FFF2-40B4-BE49-F238E27FC236}">
                    <a16:creationId xmlns:a16="http://schemas.microsoft.com/office/drawing/2014/main" id="{5BBCE730-987B-475E-A412-8552FC38BD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524" b="36896"/>
              <a:stretch/>
            </p:blipFill>
            <p:spPr bwMode="auto">
              <a:xfrm>
                <a:off x="4331010" y="5031689"/>
                <a:ext cx="1846777" cy="234606"/>
              </a:xfrm>
              <a:prstGeom prst="rect">
                <a:avLst/>
              </a:prstGeom>
              <a:noFill/>
              <a:ln w="28575">
                <a:noFill/>
              </a:ln>
              <a:extLst>
                <a:ext uri="{909E8E84-426E-40DD-AFC4-6F175D3DCCD1}">
                  <a14:hiddenFill xmlns:a14="http://schemas.microsoft.com/office/drawing/2010/main">
                    <a:solidFill>
                      <a:srgbClr val="FFFFFF"/>
                    </a:solidFill>
                  </a14:hiddenFill>
                </a:ext>
              </a:extLst>
            </p:spPr>
          </p:pic>
          <p:sp>
            <p:nvSpPr>
              <p:cNvPr id="20" name="Metin kutusu 19">
                <a:extLst>
                  <a:ext uri="{FF2B5EF4-FFF2-40B4-BE49-F238E27FC236}">
                    <a16:creationId xmlns:a16="http://schemas.microsoft.com/office/drawing/2014/main" id="{4D8EC401-08C4-4092-8174-8B7AA237B8FA}"/>
                  </a:ext>
                </a:extLst>
              </p:cNvPr>
              <p:cNvSpPr txBox="1"/>
              <p:nvPr/>
            </p:nvSpPr>
            <p:spPr>
              <a:xfrm>
                <a:off x="3350341" y="4740855"/>
                <a:ext cx="3634157" cy="167768"/>
              </a:xfrm>
              <a:prstGeom prst="rect">
                <a:avLst/>
              </a:prstGeom>
              <a:noFill/>
            </p:spPr>
            <p:txBody>
              <a:bodyPr wrap="square">
                <a:spAutoFit/>
              </a:bodyPr>
              <a:lstStyle/>
              <a:p>
                <a:pPr algn="ctr" fontAlgn="ctr"/>
                <a:r>
                  <a:rPr lang="tr-TR" sz="1600" kern="1200" dirty="0">
                    <a:solidFill>
                      <a:schemeClr val="tx1"/>
                    </a:solidFill>
                    <a:latin typeface="Consolas" panose="020B0609020204030204" pitchFamily="49" charset="0"/>
                    <a:ea typeface="+mj-ea"/>
                    <a:cs typeface="+mj-cs"/>
                  </a:rPr>
                  <a:t>Tüm bağımsız değişkenler</a:t>
                </a:r>
              </a:p>
            </p:txBody>
          </p:sp>
          <p:sp>
            <p:nvSpPr>
              <p:cNvPr id="21" name="Metin kutusu 20">
                <a:extLst>
                  <a:ext uri="{FF2B5EF4-FFF2-40B4-BE49-F238E27FC236}">
                    <a16:creationId xmlns:a16="http://schemas.microsoft.com/office/drawing/2014/main" id="{A8900FD2-A795-46C1-8EA1-F6F37617ABDC}"/>
                  </a:ext>
                </a:extLst>
              </p:cNvPr>
              <p:cNvSpPr txBox="1"/>
              <p:nvPr/>
            </p:nvSpPr>
            <p:spPr>
              <a:xfrm>
                <a:off x="4761837" y="4825530"/>
                <a:ext cx="811164" cy="179226"/>
              </a:xfrm>
              <a:prstGeom prst="rect">
                <a:avLst/>
              </a:prstGeom>
              <a:noFill/>
            </p:spPr>
            <p:txBody>
              <a:bodyPr wrap="square">
                <a:spAutoFit/>
              </a:bodyPr>
              <a:lstStyle/>
              <a:p>
                <a:pPr algn="ctr" fontAlgn="ctr"/>
                <a:r>
                  <a:rPr lang="tr-TR" sz="2000" kern="1200" dirty="0">
                    <a:solidFill>
                      <a:schemeClr val="tx1"/>
                    </a:solidFill>
                    <a:latin typeface="Consolas" panose="020B0609020204030204" pitchFamily="49" charset="0"/>
                    <a:ea typeface="+mj-ea"/>
                    <a:cs typeface="+mj-cs"/>
                  </a:rPr>
                  <a:t>+</a:t>
                </a:r>
              </a:p>
            </p:txBody>
          </p:sp>
        </p:grpSp>
        <p:sp>
          <p:nvSpPr>
            <p:cNvPr id="17" name="Dikdörtgen 16">
              <a:extLst>
                <a:ext uri="{FF2B5EF4-FFF2-40B4-BE49-F238E27FC236}">
                  <a16:creationId xmlns:a16="http://schemas.microsoft.com/office/drawing/2014/main" id="{1230E390-B162-4105-A3F2-57BD39C45D26}"/>
                </a:ext>
              </a:extLst>
            </p:cNvPr>
            <p:cNvSpPr/>
            <p:nvPr/>
          </p:nvSpPr>
          <p:spPr>
            <a:xfrm>
              <a:off x="4034672" y="5752167"/>
              <a:ext cx="3761295" cy="1424805"/>
            </a:xfrm>
            <a:prstGeom prst="rect">
              <a:avLst/>
            </a:prstGeom>
            <a:noFill/>
            <a:ln w="38100">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2" name="Dikdörtgen 21">
            <a:extLst>
              <a:ext uri="{FF2B5EF4-FFF2-40B4-BE49-F238E27FC236}">
                <a16:creationId xmlns:a16="http://schemas.microsoft.com/office/drawing/2014/main" id="{21FEF1DA-FA3A-45DE-ABFA-FA9C65018F79}"/>
              </a:ext>
            </a:extLst>
          </p:cNvPr>
          <p:cNvSpPr/>
          <p:nvPr/>
        </p:nvSpPr>
        <p:spPr>
          <a:xfrm>
            <a:off x="2186758" y="-2207491"/>
            <a:ext cx="8346384" cy="895547"/>
          </a:xfrm>
          <a:prstGeom prst="rect">
            <a:avLst/>
          </a:prstGeom>
          <a:noFill/>
          <a:ln w="57150">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Metin kutusu 22">
            <a:extLst>
              <a:ext uri="{FF2B5EF4-FFF2-40B4-BE49-F238E27FC236}">
                <a16:creationId xmlns:a16="http://schemas.microsoft.com/office/drawing/2014/main" id="{2FECE3A7-FE69-43B3-A6A5-7476CAC2D2C4}"/>
              </a:ext>
            </a:extLst>
          </p:cNvPr>
          <p:cNvSpPr txBox="1"/>
          <p:nvPr/>
        </p:nvSpPr>
        <p:spPr>
          <a:xfrm>
            <a:off x="8263184" y="1854401"/>
            <a:ext cx="1619582" cy="368788"/>
          </a:xfrm>
          <a:prstGeom prst="rect">
            <a:avLst/>
          </a:prstGeom>
          <a:noFill/>
        </p:spPr>
        <p:txBody>
          <a:bodyPr wrap="square">
            <a:spAutoFit/>
          </a:bodyPr>
          <a:lstStyle/>
          <a:p>
            <a:pPr algn="ctr"/>
            <a:r>
              <a:rPr lang="tr-TR" dirty="0"/>
              <a:t>26/68</a:t>
            </a:r>
          </a:p>
        </p:txBody>
      </p:sp>
      <p:grpSp>
        <p:nvGrpSpPr>
          <p:cNvPr id="31" name="Grup 30">
            <a:extLst>
              <a:ext uri="{FF2B5EF4-FFF2-40B4-BE49-F238E27FC236}">
                <a16:creationId xmlns:a16="http://schemas.microsoft.com/office/drawing/2014/main" id="{45C7DA4A-6A2C-4CA6-962A-91F8181B3087}"/>
              </a:ext>
            </a:extLst>
          </p:cNvPr>
          <p:cNvGrpSpPr/>
          <p:nvPr/>
        </p:nvGrpSpPr>
        <p:grpSpPr>
          <a:xfrm>
            <a:off x="665992" y="2794299"/>
            <a:ext cx="10860016" cy="1467634"/>
            <a:chOff x="665992" y="2266788"/>
            <a:chExt cx="10860016" cy="1467634"/>
          </a:xfrm>
        </p:grpSpPr>
        <p:pic>
          <p:nvPicPr>
            <p:cNvPr id="29" name="Resim 28">
              <a:extLst>
                <a:ext uri="{FF2B5EF4-FFF2-40B4-BE49-F238E27FC236}">
                  <a16:creationId xmlns:a16="http://schemas.microsoft.com/office/drawing/2014/main" id="{CACA3B68-5C4C-4558-83F9-44BFDB39DBD8}"/>
                </a:ext>
              </a:extLst>
            </p:cNvPr>
            <p:cNvPicPr>
              <a:picLocks noChangeAspect="1"/>
            </p:cNvPicPr>
            <p:nvPr/>
          </p:nvPicPr>
          <p:blipFill rotWithShape="1">
            <a:blip r:embed="rId3"/>
            <a:srcRect b="57989"/>
            <a:stretch/>
          </p:blipFill>
          <p:spPr>
            <a:xfrm>
              <a:off x="665992" y="2266788"/>
              <a:ext cx="10860016" cy="976516"/>
            </a:xfrm>
            <a:prstGeom prst="rect">
              <a:avLst/>
            </a:prstGeom>
          </p:spPr>
        </p:pic>
        <p:pic>
          <p:nvPicPr>
            <p:cNvPr id="30" name="Resim 29">
              <a:extLst>
                <a:ext uri="{FF2B5EF4-FFF2-40B4-BE49-F238E27FC236}">
                  <a16:creationId xmlns:a16="http://schemas.microsoft.com/office/drawing/2014/main" id="{648EFD08-5838-41D3-AC47-6210DBD8499A}"/>
                </a:ext>
              </a:extLst>
            </p:cNvPr>
            <p:cNvPicPr>
              <a:picLocks noChangeAspect="1"/>
            </p:cNvPicPr>
            <p:nvPr/>
          </p:nvPicPr>
          <p:blipFill rotWithShape="1">
            <a:blip r:embed="rId3"/>
            <a:srcRect t="80111"/>
            <a:stretch/>
          </p:blipFill>
          <p:spPr>
            <a:xfrm>
              <a:off x="665992" y="3272121"/>
              <a:ext cx="10860016" cy="462301"/>
            </a:xfrm>
            <a:prstGeom prst="rect">
              <a:avLst/>
            </a:prstGeom>
          </p:spPr>
        </p:pic>
      </p:grpSp>
      <p:sp>
        <p:nvSpPr>
          <p:cNvPr id="32" name="Metin kutusu 31">
            <a:extLst>
              <a:ext uri="{FF2B5EF4-FFF2-40B4-BE49-F238E27FC236}">
                <a16:creationId xmlns:a16="http://schemas.microsoft.com/office/drawing/2014/main" id="{97729CA8-5632-4DDE-8ABF-6A434F3734E1}"/>
              </a:ext>
            </a:extLst>
          </p:cNvPr>
          <p:cNvSpPr txBox="1"/>
          <p:nvPr/>
        </p:nvSpPr>
        <p:spPr>
          <a:xfrm>
            <a:off x="9235556" y="1854401"/>
            <a:ext cx="1619582" cy="368788"/>
          </a:xfrm>
          <a:prstGeom prst="rect">
            <a:avLst/>
          </a:prstGeom>
          <a:noFill/>
        </p:spPr>
        <p:txBody>
          <a:bodyPr wrap="square">
            <a:spAutoFit/>
          </a:bodyPr>
          <a:lstStyle/>
          <a:p>
            <a:pPr algn="ctr"/>
            <a:r>
              <a:rPr lang="tr-TR" dirty="0"/>
              <a:t>22/68</a:t>
            </a:r>
          </a:p>
        </p:txBody>
      </p:sp>
      <p:cxnSp>
        <p:nvCxnSpPr>
          <p:cNvPr id="34" name="Düz Bağlayıcı 33">
            <a:extLst>
              <a:ext uri="{FF2B5EF4-FFF2-40B4-BE49-F238E27FC236}">
                <a16:creationId xmlns:a16="http://schemas.microsoft.com/office/drawing/2014/main" id="{5734CC6E-6EAF-4DB2-8C1D-5D00C6F6C4CD}"/>
              </a:ext>
            </a:extLst>
          </p:cNvPr>
          <p:cNvCxnSpPr/>
          <p:nvPr/>
        </p:nvCxnSpPr>
        <p:spPr>
          <a:xfrm>
            <a:off x="8663233" y="1818066"/>
            <a:ext cx="176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Düz Bağlayıcı 34">
            <a:extLst>
              <a:ext uri="{FF2B5EF4-FFF2-40B4-BE49-F238E27FC236}">
                <a16:creationId xmlns:a16="http://schemas.microsoft.com/office/drawing/2014/main" id="{48DE0D2A-4609-4971-945B-AF4FAFAC3282}"/>
              </a:ext>
            </a:extLst>
          </p:cNvPr>
          <p:cNvCxnSpPr>
            <a:cxnSpLocks/>
          </p:cNvCxnSpPr>
          <p:nvPr/>
        </p:nvCxnSpPr>
        <p:spPr>
          <a:xfrm rot="5400000">
            <a:off x="9185233" y="180268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Metin kutusu 35">
            <a:extLst>
              <a:ext uri="{FF2B5EF4-FFF2-40B4-BE49-F238E27FC236}">
                <a16:creationId xmlns:a16="http://schemas.microsoft.com/office/drawing/2014/main" id="{D7427070-846D-43FC-BBAB-9DA709F98893}"/>
              </a:ext>
            </a:extLst>
          </p:cNvPr>
          <p:cNvSpPr txBox="1"/>
          <p:nvPr/>
        </p:nvSpPr>
        <p:spPr>
          <a:xfrm>
            <a:off x="8263184" y="1460244"/>
            <a:ext cx="1619582" cy="368788"/>
          </a:xfrm>
          <a:prstGeom prst="rect">
            <a:avLst/>
          </a:prstGeom>
          <a:noFill/>
        </p:spPr>
        <p:txBody>
          <a:bodyPr wrap="square">
            <a:spAutoFit/>
          </a:bodyPr>
          <a:lstStyle/>
          <a:p>
            <a:pPr algn="ctr"/>
            <a:r>
              <a:rPr lang="tr-TR" dirty="0"/>
              <a:t>Public</a:t>
            </a:r>
          </a:p>
        </p:txBody>
      </p:sp>
      <p:sp>
        <p:nvSpPr>
          <p:cNvPr id="38" name="Metin kutusu 37">
            <a:extLst>
              <a:ext uri="{FF2B5EF4-FFF2-40B4-BE49-F238E27FC236}">
                <a16:creationId xmlns:a16="http://schemas.microsoft.com/office/drawing/2014/main" id="{B8C881EF-704E-42AB-882C-AB89C4F64875}"/>
              </a:ext>
            </a:extLst>
          </p:cNvPr>
          <p:cNvSpPr txBox="1"/>
          <p:nvPr/>
        </p:nvSpPr>
        <p:spPr>
          <a:xfrm>
            <a:off x="9196661" y="1460599"/>
            <a:ext cx="1619582" cy="368788"/>
          </a:xfrm>
          <a:prstGeom prst="rect">
            <a:avLst/>
          </a:prstGeom>
          <a:noFill/>
        </p:spPr>
        <p:txBody>
          <a:bodyPr wrap="square">
            <a:spAutoFit/>
          </a:bodyPr>
          <a:lstStyle/>
          <a:p>
            <a:pPr algn="ctr"/>
            <a:r>
              <a:rPr lang="tr-TR" dirty="0"/>
              <a:t>Private</a:t>
            </a:r>
          </a:p>
        </p:txBody>
      </p:sp>
    </p:spTree>
    <p:extLst>
      <p:ext uri="{BB962C8B-B14F-4D97-AF65-F5344CB8AC3E}">
        <p14:creationId xmlns:p14="http://schemas.microsoft.com/office/powerpoint/2010/main" val="172851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1">
            <a:extLst>
              <a:ext uri="{FF2B5EF4-FFF2-40B4-BE49-F238E27FC236}">
                <a16:creationId xmlns:a16="http://schemas.microsoft.com/office/drawing/2014/main" id="{627F0A10-B5C2-41D7-AF21-1DF4C8C5205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atin typeface="Consolas" panose="020B0609020204030204" pitchFamily="49" charset="0"/>
              </a:rPr>
              <a:t>Sonuçların Değerlendirilmesi</a:t>
            </a:r>
            <a:endParaRPr lang="tr-TR" dirty="0">
              <a:latin typeface="Consolas" panose="020B0609020204030204" pitchFamily="49" charset="0"/>
            </a:endParaRPr>
          </a:p>
        </p:txBody>
      </p:sp>
      <p:pic>
        <p:nvPicPr>
          <p:cNvPr id="8" name="İçerik Yer Tutucusu 6" descr="metin, açık hava, dağ, birkaç içeren bir resim&#10;&#10;Açıklama otomatik olarak oluşturuldu">
            <a:extLst>
              <a:ext uri="{FF2B5EF4-FFF2-40B4-BE49-F238E27FC236}">
                <a16:creationId xmlns:a16="http://schemas.microsoft.com/office/drawing/2014/main" id="{A11F7C9F-16EB-4882-97EF-F0375F5C3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563" y="1690688"/>
            <a:ext cx="4245237" cy="4245237"/>
          </a:xfrm>
          <a:prstGeom prst="rect">
            <a:avLst/>
          </a:prstGeom>
        </p:spPr>
      </p:pic>
      <p:sp>
        <p:nvSpPr>
          <p:cNvPr id="10" name="Başlık 1">
            <a:extLst>
              <a:ext uri="{FF2B5EF4-FFF2-40B4-BE49-F238E27FC236}">
                <a16:creationId xmlns:a16="http://schemas.microsoft.com/office/drawing/2014/main" id="{0C90D591-C57D-41F7-A866-F78FA5A43886}"/>
              </a:ext>
            </a:extLst>
          </p:cNvPr>
          <p:cNvSpPr txBox="1">
            <a:spLocks/>
          </p:cNvSpPr>
          <p:nvPr/>
        </p:nvSpPr>
        <p:spPr>
          <a:xfrm>
            <a:off x="838200" y="2623603"/>
            <a:ext cx="5257800" cy="23794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dirty="0">
                <a:latin typeface="Consolas" panose="020B0609020204030204" pitchFamily="49" charset="0"/>
              </a:rPr>
              <a:t>Eğitim verisinde </a:t>
            </a:r>
            <a:r>
              <a:rPr lang="tr-TR" sz="2000" dirty="0" err="1">
                <a:latin typeface="Consolas" panose="020B0609020204030204" pitchFamily="49" charset="0"/>
              </a:rPr>
              <a:t>pandemi</a:t>
            </a:r>
            <a:r>
              <a:rPr lang="tr-TR" sz="2000" dirty="0">
                <a:latin typeface="Consolas" panose="020B0609020204030204" pitchFamily="49" charset="0"/>
              </a:rPr>
              <a:t> sürecine ilişkin yeteri kadar verinin olmayışı, </a:t>
            </a:r>
            <a:r>
              <a:rPr lang="tr-TR" sz="2000" dirty="0" err="1">
                <a:latin typeface="Consolas" panose="020B0609020204030204" pitchFamily="49" charset="0"/>
              </a:rPr>
              <a:t>pandeminin</a:t>
            </a:r>
            <a:r>
              <a:rPr lang="tr-TR" sz="2000" dirty="0">
                <a:latin typeface="Consolas" panose="020B0609020204030204" pitchFamily="49" charset="0"/>
              </a:rPr>
              <a:t> konut satışlarına olan etkisini modellemeyi oldukça zorlaştırmış ve hatta imkansız hale getirmiştir.</a:t>
            </a:r>
          </a:p>
        </p:txBody>
      </p:sp>
    </p:spTree>
    <p:extLst>
      <p:ext uri="{BB962C8B-B14F-4D97-AF65-F5344CB8AC3E}">
        <p14:creationId xmlns:p14="http://schemas.microsoft.com/office/powerpoint/2010/main" val="25913796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4103914" y="3034619"/>
            <a:ext cx="3984171" cy="7887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latin typeface="Consolas" panose="020B0609020204030204" pitchFamily="49" charset="0"/>
              </a:rPr>
              <a:t>Veri Seti</a:t>
            </a:r>
          </a:p>
        </p:txBody>
      </p:sp>
    </p:spTree>
    <p:custDataLst>
      <p:tags r:id="rId1"/>
    </p:custDataLst>
    <p:extLst>
      <p:ext uri="{BB962C8B-B14F-4D97-AF65-F5344CB8AC3E}">
        <p14:creationId xmlns:p14="http://schemas.microsoft.com/office/powerpoint/2010/main" val="103378544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1FD8A67D-2249-470B-9CBD-A27DE5179D8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atin typeface="Consolas" panose="020B0609020204030204" pitchFamily="49" charset="0"/>
              </a:rPr>
              <a:t>Sonuçların Değerlendirilmesi</a:t>
            </a:r>
            <a:endParaRPr lang="tr-TR" dirty="0">
              <a:latin typeface="Consolas" panose="020B0609020204030204" pitchFamily="49" charset="0"/>
            </a:endParaRPr>
          </a:p>
        </p:txBody>
      </p:sp>
      <p:sp>
        <p:nvSpPr>
          <p:cNvPr id="9" name="Başlık 1">
            <a:extLst>
              <a:ext uri="{FF2B5EF4-FFF2-40B4-BE49-F238E27FC236}">
                <a16:creationId xmlns:a16="http://schemas.microsoft.com/office/drawing/2014/main" id="{338E3E21-87CF-4BE1-9E01-01D03CDEBC66}"/>
              </a:ext>
            </a:extLst>
          </p:cNvPr>
          <p:cNvSpPr txBox="1">
            <a:spLocks/>
          </p:cNvSpPr>
          <p:nvPr/>
        </p:nvSpPr>
        <p:spPr>
          <a:xfrm>
            <a:off x="838200" y="1690688"/>
            <a:ext cx="10515600" cy="10230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dirty="0">
                <a:solidFill>
                  <a:schemeClr val="bg2">
                    <a:lumMod val="25000"/>
                  </a:schemeClr>
                </a:solidFill>
                <a:latin typeface="Consolas" panose="020B0609020204030204" pitchFamily="49" charset="0"/>
              </a:rPr>
              <a:t>Pandemi etkisine ilişkin eğitim setindeki tarih aralığının genişletilmesi halinde modellerin test aşamasında alacakları skorlar iyileştirilebilecektir. </a:t>
            </a:r>
          </a:p>
        </p:txBody>
      </p:sp>
      <p:sp>
        <p:nvSpPr>
          <p:cNvPr id="11" name="Başlık 1">
            <a:extLst>
              <a:ext uri="{FF2B5EF4-FFF2-40B4-BE49-F238E27FC236}">
                <a16:creationId xmlns:a16="http://schemas.microsoft.com/office/drawing/2014/main" id="{8E72044D-92DB-47D6-9718-641917340664}"/>
              </a:ext>
            </a:extLst>
          </p:cNvPr>
          <p:cNvSpPr txBox="1">
            <a:spLocks/>
          </p:cNvSpPr>
          <p:nvPr/>
        </p:nvSpPr>
        <p:spPr>
          <a:xfrm>
            <a:off x="838199" y="3016251"/>
            <a:ext cx="10515599" cy="1488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dirty="0">
                <a:solidFill>
                  <a:srgbClr val="C55A11"/>
                </a:solidFill>
                <a:latin typeface="Consolas" panose="020B0609020204030204" pitchFamily="49" charset="0"/>
              </a:rPr>
              <a:t>Veriler her ne kadar gerçek satış verileri olsa da çeşitli nedenler ile (yanlış veri girimi, «.», «,» vb. ayraçların yanlış kullanımı gibi) fiyatlarda oldukça tutarsız değerlerin oluşmasına neden olmuş olabilir (Bağcılar’da 530 milyon TL’ye satılan konut veya 1149 odalı net 70 m2’lik daire  gibi).</a:t>
            </a:r>
          </a:p>
        </p:txBody>
      </p:sp>
      <p:sp>
        <p:nvSpPr>
          <p:cNvPr id="12" name="Başlık 1">
            <a:extLst>
              <a:ext uri="{FF2B5EF4-FFF2-40B4-BE49-F238E27FC236}">
                <a16:creationId xmlns:a16="http://schemas.microsoft.com/office/drawing/2014/main" id="{0A592B21-670E-45B6-8F78-AED49D3C060A}"/>
              </a:ext>
            </a:extLst>
          </p:cNvPr>
          <p:cNvSpPr txBox="1">
            <a:spLocks/>
          </p:cNvSpPr>
          <p:nvPr/>
        </p:nvSpPr>
        <p:spPr>
          <a:xfrm>
            <a:off x="838198" y="4807078"/>
            <a:ext cx="1051559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000" dirty="0">
                <a:solidFill>
                  <a:srgbClr val="203864"/>
                </a:solidFill>
                <a:latin typeface="Consolas" panose="020B0609020204030204" pitchFamily="49" charset="0"/>
              </a:rPr>
              <a:t>Kot 1-2-3.. Katlarına ilişkin dairelerin bulundukları semtlerin yeniden gözden geçirilmesi gerekmektedir. İstanbul Beylikdüzü’ndeki bir Kot 1 daire ile İzmir Çeşme’deki Kot 1 daire aynı anlamları ifade etmeyebilir (dairenin aldığı gün ışığı miktarı, istinat duvarına bakan cephe gibi.</a:t>
            </a:r>
          </a:p>
        </p:txBody>
      </p:sp>
    </p:spTree>
    <p:extLst>
      <p:ext uri="{BB962C8B-B14F-4D97-AF65-F5344CB8AC3E}">
        <p14:creationId xmlns:p14="http://schemas.microsoft.com/office/powerpoint/2010/main" val="334579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9AB80733-5D65-453F-897A-0E722E6D939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Consolas" panose="020B0609020204030204" pitchFamily="49" charset="0"/>
              </a:rPr>
              <a:t>Detaylı Bilgi</a:t>
            </a:r>
          </a:p>
        </p:txBody>
      </p:sp>
      <p:grpSp>
        <p:nvGrpSpPr>
          <p:cNvPr id="2" name="Grup 1">
            <a:extLst>
              <a:ext uri="{FF2B5EF4-FFF2-40B4-BE49-F238E27FC236}">
                <a16:creationId xmlns:a16="http://schemas.microsoft.com/office/drawing/2014/main" id="{DD628AB2-0DA6-49D1-969B-881EBCEF1A21}"/>
              </a:ext>
            </a:extLst>
          </p:cNvPr>
          <p:cNvGrpSpPr/>
          <p:nvPr/>
        </p:nvGrpSpPr>
        <p:grpSpPr>
          <a:xfrm>
            <a:off x="1994555" y="1114418"/>
            <a:ext cx="8202890" cy="2316828"/>
            <a:chOff x="1994555" y="1664526"/>
            <a:chExt cx="8202890" cy="2316828"/>
          </a:xfrm>
        </p:grpSpPr>
        <p:pic>
          <p:nvPicPr>
            <p:cNvPr id="4" name="Resim 3">
              <a:extLst>
                <a:ext uri="{FF2B5EF4-FFF2-40B4-BE49-F238E27FC236}">
                  <a16:creationId xmlns:a16="http://schemas.microsoft.com/office/drawing/2014/main" id="{2E5D7FE3-24A0-4659-9FD6-1F87A74C7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1664526"/>
              <a:ext cx="1905000" cy="1905000"/>
            </a:xfrm>
            <a:prstGeom prst="rect">
              <a:avLst/>
            </a:prstGeom>
          </p:spPr>
        </p:pic>
        <p:pic>
          <p:nvPicPr>
            <p:cNvPr id="7" name="Resim 6">
              <a:extLst>
                <a:ext uri="{FF2B5EF4-FFF2-40B4-BE49-F238E27FC236}">
                  <a16:creationId xmlns:a16="http://schemas.microsoft.com/office/drawing/2014/main" id="{85D6D89A-9E69-42C1-8CE4-3B3B3E876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555" y="1664526"/>
              <a:ext cx="1905000" cy="1905000"/>
            </a:xfrm>
            <a:prstGeom prst="rect">
              <a:avLst/>
            </a:prstGeom>
          </p:spPr>
        </p:pic>
        <p:sp>
          <p:nvSpPr>
            <p:cNvPr id="8" name="Başlık 1">
              <a:extLst>
                <a:ext uri="{FF2B5EF4-FFF2-40B4-BE49-F238E27FC236}">
                  <a16:creationId xmlns:a16="http://schemas.microsoft.com/office/drawing/2014/main" id="{14E7F326-B9EE-4D4E-B7A7-F80BD14AC4BF}"/>
                </a:ext>
              </a:extLst>
            </p:cNvPr>
            <p:cNvSpPr txBox="1">
              <a:spLocks/>
            </p:cNvSpPr>
            <p:nvPr/>
          </p:nvSpPr>
          <p:spPr>
            <a:xfrm>
              <a:off x="2362200" y="3569526"/>
              <a:ext cx="1169709" cy="4118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latin typeface="Consolas" panose="020B0609020204030204" pitchFamily="49" charset="0"/>
                </a:rPr>
                <a:t>Kaggle</a:t>
              </a:r>
            </a:p>
          </p:txBody>
        </p:sp>
        <p:sp>
          <p:nvSpPr>
            <p:cNvPr id="9" name="Başlık 1">
              <a:extLst>
                <a:ext uri="{FF2B5EF4-FFF2-40B4-BE49-F238E27FC236}">
                  <a16:creationId xmlns:a16="http://schemas.microsoft.com/office/drawing/2014/main" id="{8193CD06-2CFB-448B-84F2-F132E5D4987B}"/>
                </a:ext>
              </a:extLst>
            </p:cNvPr>
            <p:cNvSpPr txBox="1">
              <a:spLocks/>
            </p:cNvSpPr>
            <p:nvPr/>
          </p:nvSpPr>
          <p:spPr>
            <a:xfrm>
              <a:off x="5277047" y="3569526"/>
              <a:ext cx="1637906" cy="4118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latin typeface="Consolas" panose="020B0609020204030204" pitchFamily="49" charset="0"/>
                </a:rPr>
                <a:t>Ek Veriler</a:t>
              </a:r>
            </a:p>
          </p:txBody>
        </p:sp>
        <p:pic>
          <p:nvPicPr>
            <p:cNvPr id="3" name="Resim 2">
              <a:extLst>
                <a:ext uri="{FF2B5EF4-FFF2-40B4-BE49-F238E27FC236}">
                  <a16:creationId xmlns:a16="http://schemas.microsoft.com/office/drawing/2014/main" id="{44B4CF76-AF1B-456F-B517-C7ED18E4E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2445" y="1664526"/>
              <a:ext cx="1905000" cy="1905000"/>
            </a:xfrm>
            <a:prstGeom prst="rect">
              <a:avLst/>
            </a:prstGeom>
          </p:spPr>
        </p:pic>
        <p:sp>
          <p:nvSpPr>
            <p:cNvPr id="10" name="Başlık 1">
              <a:extLst>
                <a:ext uri="{FF2B5EF4-FFF2-40B4-BE49-F238E27FC236}">
                  <a16:creationId xmlns:a16="http://schemas.microsoft.com/office/drawing/2014/main" id="{AE241AEF-323D-45CB-BBBA-F717919F7741}"/>
                </a:ext>
              </a:extLst>
            </p:cNvPr>
            <p:cNvSpPr txBox="1">
              <a:spLocks/>
            </p:cNvSpPr>
            <p:nvPr/>
          </p:nvSpPr>
          <p:spPr>
            <a:xfrm>
              <a:off x="8425992" y="3569526"/>
              <a:ext cx="1637906" cy="4118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latin typeface="Consolas" panose="020B0609020204030204" pitchFamily="49" charset="0"/>
                </a:rPr>
                <a:t>Colab</a:t>
              </a:r>
            </a:p>
          </p:txBody>
        </p:sp>
      </p:grpSp>
      <p:sp>
        <p:nvSpPr>
          <p:cNvPr id="11" name="Başlık 1">
            <a:extLst>
              <a:ext uri="{FF2B5EF4-FFF2-40B4-BE49-F238E27FC236}">
                <a16:creationId xmlns:a16="http://schemas.microsoft.com/office/drawing/2014/main" id="{3BF6E6DA-DF6A-486C-8C20-3F63A797C8A0}"/>
              </a:ext>
            </a:extLst>
          </p:cNvPr>
          <p:cNvSpPr txBox="1">
            <a:spLocks/>
          </p:cNvSpPr>
          <p:nvPr/>
        </p:nvSpPr>
        <p:spPr>
          <a:xfrm>
            <a:off x="838200" y="6095684"/>
            <a:ext cx="10515600" cy="7660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a:latin typeface="Consolas" panose="020B0609020204030204" pitchFamily="49" charset="0"/>
              </a:rPr>
              <a:t>Teşekkürler</a:t>
            </a:r>
          </a:p>
        </p:txBody>
      </p:sp>
      <p:pic>
        <p:nvPicPr>
          <p:cNvPr id="12" name="Resim 11">
            <a:extLst>
              <a:ext uri="{FF2B5EF4-FFF2-40B4-BE49-F238E27FC236}">
                <a16:creationId xmlns:a16="http://schemas.microsoft.com/office/drawing/2014/main" id="{18A2BEA2-187C-43E8-8B97-D0D455D1AF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4555" y="3594539"/>
            <a:ext cx="1905000" cy="1905000"/>
          </a:xfrm>
          <a:prstGeom prst="rect">
            <a:avLst/>
          </a:prstGeom>
        </p:spPr>
      </p:pic>
      <p:sp>
        <p:nvSpPr>
          <p:cNvPr id="13" name="Başlık 1">
            <a:extLst>
              <a:ext uri="{FF2B5EF4-FFF2-40B4-BE49-F238E27FC236}">
                <a16:creationId xmlns:a16="http://schemas.microsoft.com/office/drawing/2014/main" id="{A23F60CF-D64A-47A9-A243-004E38ACE458}"/>
              </a:ext>
            </a:extLst>
          </p:cNvPr>
          <p:cNvSpPr txBox="1">
            <a:spLocks/>
          </p:cNvSpPr>
          <p:nvPr/>
        </p:nvSpPr>
        <p:spPr>
          <a:xfrm>
            <a:off x="2255810" y="5499539"/>
            <a:ext cx="1382487" cy="4118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latin typeface="Consolas" panose="020B0609020204030204" pitchFamily="49" charset="0"/>
              </a:rPr>
              <a:t>Linkedin</a:t>
            </a:r>
          </a:p>
        </p:txBody>
      </p:sp>
      <p:pic>
        <p:nvPicPr>
          <p:cNvPr id="15" name="Resim 14">
            <a:extLst>
              <a:ext uri="{FF2B5EF4-FFF2-40B4-BE49-F238E27FC236}">
                <a16:creationId xmlns:a16="http://schemas.microsoft.com/office/drawing/2014/main" id="{2D36AE35-DFAB-4402-B0E2-58639F2A5F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3500" y="3595680"/>
            <a:ext cx="1905000" cy="1905000"/>
          </a:xfrm>
          <a:prstGeom prst="rect">
            <a:avLst/>
          </a:prstGeom>
        </p:spPr>
      </p:pic>
      <p:sp>
        <p:nvSpPr>
          <p:cNvPr id="16" name="Başlık 1">
            <a:extLst>
              <a:ext uri="{FF2B5EF4-FFF2-40B4-BE49-F238E27FC236}">
                <a16:creationId xmlns:a16="http://schemas.microsoft.com/office/drawing/2014/main" id="{32221A30-3748-4E1E-B3CE-21C78A44A74B}"/>
              </a:ext>
            </a:extLst>
          </p:cNvPr>
          <p:cNvSpPr txBox="1">
            <a:spLocks/>
          </p:cNvSpPr>
          <p:nvPr/>
        </p:nvSpPr>
        <p:spPr>
          <a:xfrm>
            <a:off x="5404758" y="5499539"/>
            <a:ext cx="1382487" cy="4118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latin typeface="Consolas" panose="020B0609020204030204" pitchFamily="49" charset="0"/>
              </a:rPr>
              <a:t>Github</a:t>
            </a:r>
          </a:p>
        </p:txBody>
      </p:sp>
      <p:pic>
        <p:nvPicPr>
          <p:cNvPr id="18" name="Resim 17">
            <a:extLst>
              <a:ext uri="{FF2B5EF4-FFF2-40B4-BE49-F238E27FC236}">
                <a16:creationId xmlns:a16="http://schemas.microsoft.com/office/drawing/2014/main" id="{588670AF-AD7F-42B8-897B-C9479654CB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2445" y="3594539"/>
            <a:ext cx="1905000" cy="1905000"/>
          </a:xfrm>
          <a:prstGeom prst="rect">
            <a:avLst/>
          </a:prstGeom>
        </p:spPr>
      </p:pic>
      <p:sp>
        <p:nvSpPr>
          <p:cNvPr id="19" name="Başlık 1">
            <a:extLst>
              <a:ext uri="{FF2B5EF4-FFF2-40B4-BE49-F238E27FC236}">
                <a16:creationId xmlns:a16="http://schemas.microsoft.com/office/drawing/2014/main" id="{88E47755-1469-4311-B25A-76E88FBFD699}"/>
              </a:ext>
            </a:extLst>
          </p:cNvPr>
          <p:cNvSpPr txBox="1">
            <a:spLocks/>
          </p:cNvSpPr>
          <p:nvPr/>
        </p:nvSpPr>
        <p:spPr>
          <a:xfrm>
            <a:off x="8553701" y="5499539"/>
            <a:ext cx="1382487" cy="4118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latin typeface="Consolas" panose="020B0609020204030204" pitchFamily="49" charset="0"/>
              </a:rPr>
              <a:t>Medium</a:t>
            </a:r>
          </a:p>
        </p:txBody>
      </p:sp>
    </p:spTree>
    <p:extLst>
      <p:ext uri="{BB962C8B-B14F-4D97-AF65-F5344CB8AC3E}">
        <p14:creationId xmlns:p14="http://schemas.microsoft.com/office/powerpoint/2010/main" val="331327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393324AA-D9FA-405A-A1CC-D18EEE54E8A7}"/>
              </a:ext>
            </a:extLst>
          </p:cNvPr>
          <p:cNvSpPr/>
          <p:nvPr/>
        </p:nvSpPr>
        <p:spPr>
          <a:xfrm>
            <a:off x="0" y="5268686"/>
            <a:ext cx="12192000" cy="2296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Serbest Form: Şekil 3">
            <a:extLst>
              <a:ext uri="{FF2B5EF4-FFF2-40B4-BE49-F238E27FC236}">
                <a16:creationId xmlns:a16="http://schemas.microsoft.com/office/drawing/2014/main" id="{1A7659F4-806B-4126-A476-BA1153E14216}"/>
              </a:ext>
            </a:extLst>
          </p:cNvPr>
          <p:cNvSpPr/>
          <p:nvPr/>
        </p:nvSpPr>
        <p:spPr>
          <a:xfrm>
            <a:off x="6164095" y="1151713"/>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A5A5A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err="1">
                <a:latin typeface="Consolas" panose="020B0609020204030204" pitchFamily="49" charset="0"/>
              </a:rPr>
              <a:t>Path</a:t>
            </a:r>
            <a:endParaRPr lang="tr-TR" sz="1300" kern="1200" dirty="0"/>
          </a:p>
        </p:txBody>
      </p:sp>
      <p:sp>
        <p:nvSpPr>
          <p:cNvPr id="8" name="Serbest Form: Şekil 7">
            <a:extLst>
              <a:ext uri="{FF2B5EF4-FFF2-40B4-BE49-F238E27FC236}">
                <a16:creationId xmlns:a16="http://schemas.microsoft.com/office/drawing/2014/main" id="{A0AE5D0A-CDE0-4E2D-BC80-122275EED20C}"/>
              </a:ext>
            </a:extLst>
          </p:cNvPr>
          <p:cNvSpPr/>
          <p:nvPr/>
        </p:nvSpPr>
        <p:spPr>
          <a:xfrm>
            <a:off x="4595956" y="1151713"/>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4472C4"/>
          </a:solidFill>
          <a:ln>
            <a:solidFill>
              <a:srgbClr val="4472C4"/>
            </a:solidFill>
          </a:ln>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Oda Sayısı</a:t>
            </a:r>
            <a:endParaRPr lang="tr-TR" sz="1300" kern="1200" dirty="0"/>
          </a:p>
        </p:txBody>
      </p:sp>
      <p:sp>
        <p:nvSpPr>
          <p:cNvPr id="11" name="Serbest Form: Şekil 10">
            <a:extLst>
              <a:ext uri="{FF2B5EF4-FFF2-40B4-BE49-F238E27FC236}">
                <a16:creationId xmlns:a16="http://schemas.microsoft.com/office/drawing/2014/main" id="{1A9EF632-189E-4222-93C5-3FCECE62BE72}"/>
              </a:ext>
            </a:extLst>
          </p:cNvPr>
          <p:cNvSpPr/>
          <p:nvPr/>
        </p:nvSpPr>
        <p:spPr>
          <a:xfrm>
            <a:off x="4595955" y="4060371"/>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Net m2</a:t>
            </a:r>
            <a:endParaRPr lang="tr-TR" sz="1300" kern="1200" dirty="0"/>
          </a:p>
        </p:txBody>
      </p:sp>
      <p:sp>
        <p:nvSpPr>
          <p:cNvPr id="16" name="Serbest Form: Şekil 15">
            <a:extLst>
              <a:ext uri="{FF2B5EF4-FFF2-40B4-BE49-F238E27FC236}">
                <a16:creationId xmlns:a16="http://schemas.microsoft.com/office/drawing/2014/main" id="{0DA0D5D7-FF80-4112-8257-A61F55AC0CEE}"/>
              </a:ext>
            </a:extLst>
          </p:cNvPr>
          <p:cNvSpPr/>
          <p:nvPr/>
        </p:nvSpPr>
        <p:spPr>
          <a:xfrm>
            <a:off x="3811887" y="2606042"/>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ED7D31"/>
          </a:solidFill>
          <a:ln>
            <a:solidFill>
              <a:srgbClr val="ED7D31"/>
            </a:solidFill>
          </a:ln>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400" dirty="0">
                <a:latin typeface="Consolas" panose="020B0609020204030204" pitchFamily="49" charset="0"/>
              </a:rPr>
              <a:t>Brüt m2</a:t>
            </a:r>
            <a:endParaRPr lang="tr-TR" sz="1300" kern="1200" dirty="0"/>
          </a:p>
        </p:txBody>
      </p:sp>
      <p:sp>
        <p:nvSpPr>
          <p:cNvPr id="19" name="Serbest Form: Şekil 18">
            <a:extLst>
              <a:ext uri="{FF2B5EF4-FFF2-40B4-BE49-F238E27FC236}">
                <a16:creationId xmlns:a16="http://schemas.microsoft.com/office/drawing/2014/main" id="{D92E7C04-9F83-41C3-B96B-3D74EFD5945F}"/>
              </a:ext>
            </a:extLst>
          </p:cNvPr>
          <p:cNvSpPr/>
          <p:nvPr/>
        </p:nvSpPr>
        <p:spPr>
          <a:xfrm>
            <a:off x="6948163" y="2606042"/>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ED7D31"/>
          </a:solidFill>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400" dirty="0">
                <a:latin typeface="Consolas" panose="020B0609020204030204" pitchFamily="49" charset="0"/>
              </a:rPr>
              <a:t>Tarih</a:t>
            </a:r>
            <a:endParaRPr lang="tr-TR" sz="1300" kern="1200" dirty="0"/>
          </a:p>
        </p:txBody>
      </p:sp>
      <p:sp>
        <p:nvSpPr>
          <p:cNvPr id="23" name="Serbest Form: Şekil 22">
            <a:extLst>
              <a:ext uri="{FF2B5EF4-FFF2-40B4-BE49-F238E27FC236}">
                <a16:creationId xmlns:a16="http://schemas.microsoft.com/office/drawing/2014/main" id="{FC5A1E54-5F5D-4604-A688-F8E2F2BA6FF1}"/>
              </a:ext>
            </a:extLst>
          </p:cNvPr>
          <p:cNvSpPr/>
          <p:nvPr/>
        </p:nvSpPr>
        <p:spPr>
          <a:xfrm>
            <a:off x="5380026" y="2606042"/>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2F5597"/>
          </a:solidFill>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400" dirty="0">
                <a:latin typeface="Consolas" panose="020B0609020204030204" pitchFamily="49" charset="0"/>
              </a:rPr>
              <a:t>Güncel Fiyat</a:t>
            </a:r>
            <a:endParaRPr lang="tr-TR" sz="1300" kern="1200" dirty="0"/>
          </a:p>
        </p:txBody>
      </p:sp>
      <p:sp>
        <p:nvSpPr>
          <p:cNvPr id="18" name="Serbest Form: Şekil 17">
            <a:extLst>
              <a:ext uri="{FF2B5EF4-FFF2-40B4-BE49-F238E27FC236}">
                <a16:creationId xmlns:a16="http://schemas.microsoft.com/office/drawing/2014/main" id="{D64BCF44-0F53-4867-8F71-C39BBCC906E8}"/>
              </a:ext>
            </a:extLst>
          </p:cNvPr>
          <p:cNvSpPr/>
          <p:nvPr/>
        </p:nvSpPr>
        <p:spPr>
          <a:xfrm>
            <a:off x="6164092" y="4060371"/>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4472C4"/>
          </a:solidFill>
          <a:ln>
            <a:solidFill>
              <a:srgbClr val="4472C4"/>
            </a:solidFill>
          </a:ln>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Emlak Tipi</a:t>
            </a:r>
            <a:endParaRPr lang="tr-TR" sz="1300" kern="1200" dirty="0"/>
          </a:p>
        </p:txBody>
      </p:sp>
      <p:sp>
        <p:nvSpPr>
          <p:cNvPr id="25" name="Serbest Form: Şekil 24">
            <a:extLst>
              <a:ext uri="{FF2B5EF4-FFF2-40B4-BE49-F238E27FC236}">
                <a16:creationId xmlns:a16="http://schemas.microsoft.com/office/drawing/2014/main" id="{A7665E6B-B54A-4DA3-B0CE-B8CB9C47CA5F}"/>
              </a:ext>
            </a:extLst>
          </p:cNvPr>
          <p:cNvSpPr/>
          <p:nvPr/>
        </p:nvSpPr>
        <p:spPr>
          <a:xfrm>
            <a:off x="7716375" y="4060371"/>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A5A5A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Bina Yaşı</a:t>
            </a:r>
            <a:endParaRPr lang="tr-TR" sz="1300" kern="1200" dirty="0"/>
          </a:p>
        </p:txBody>
      </p:sp>
      <p:sp>
        <p:nvSpPr>
          <p:cNvPr id="26" name="Serbest Form: Şekil 25">
            <a:extLst>
              <a:ext uri="{FF2B5EF4-FFF2-40B4-BE49-F238E27FC236}">
                <a16:creationId xmlns:a16="http://schemas.microsoft.com/office/drawing/2014/main" id="{628A2872-EDC7-4BF8-A4DA-E37C7C09AAC5}"/>
              </a:ext>
            </a:extLst>
          </p:cNvPr>
          <p:cNvSpPr/>
          <p:nvPr/>
        </p:nvSpPr>
        <p:spPr>
          <a:xfrm>
            <a:off x="8552684" y="2606042"/>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4472C4"/>
          </a:solidFill>
          <a:ln>
            <a:solidFill>
              <a:srgbClr val="4472C4"/>
            </a:solidFill>
          </a:ln>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Bulunduğu Kat</a:t>
            </a:r>
            <a:endParaRPr lang="tr-TR" sz="1300" kern="1200" dirty="0"/>
          </a:p>
        </p:txBody>
      </p:sp>
      <p:sp>
        <p:nvSpPr>
          <p:cNvPr id="27" name="Serbest Form: Şekil 26">
            <a:extLst>
              <a:ext uri="{FF2B5EF4-FFF2-40B4-BE49-F238E27FC236}">
                <a16:creationId xmlns:a16="http://schemas.microsoft.com/office/drawing/2014/main" id="{6DEB2498-CCD9-429A-9A6B-AF9413731985}"/>
              </a:ext>
            </a:extLst>
          </p:cNvPr>
          <p:cNvSpPr/>
          <p:nvPr/>
        </p:nvSpPr>
        <p:spPr>
          <a:xfrm>
            <a:off x="7768616" y="1151713"/>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Binadaki Kat Sayısı</a:t>
            </a:r>
            <a:endParaRPr lang="tr-TR" sz="1300" kern="1200" dirty="0"/>
          </a:p>
        </p:txBody>
      </p:sp>
      <p:sp>
        <p:nvSpPr>
          <p:cNvPr id="13" name="Serbest Form: Şekil 12">
            <a:extLst>
              <a:ext uri="{FF2B5EF4-FFF2-40B4-BE49-F238E27FC236}">
                <a16:creationId xmlns:a16="http://schemas.microsoft.com/office/drawing/2014/main" id="{98E57323-5EF1-4F36-A7F8-400D56175BCA}"/>
              </a:ext>
            </a:extLst>
          </p:cNvPr>
          <p:cNvSpPr/>
          <p:nvPr/>
        </p:nvSpPr>
        <p:spPr>
          <a:xfrm>
            <a:off x="6948162" y="-230772"/>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ED7D31"/>
          </a:solidFill>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400" dirty="0">
                <a:latin typeface="Consolas" panose="020B0609020204030204" pitchFamily="49" charset="0"/>
              </a:rPr>
              <a:t>Isıtma Tipi</a:t>
            </a:r>
            <a:endParaRPr lang="tr-TR" sz="1300" kern="1200" dirty="0"/>
          </a:p>
        </p:txBody>
      </p:sp>
      <p:sp>
        <p:nvSpPr>
          <p:cNvPr id="14" name="Serbest Form: Şekil 13">
            <a:extLst>
              <a:ext uri="{FF2B5EF4-FFF2-40B4-BE49-F238E27FC236}">
                <a16:creationId xmlns:a16="http://schemas.microsoft.com/office/drawing/2014/main" id="{06C7CFD5-B706-48C0-B3F3-DA5BD90B64E9}"/>
              </a:ext>
            </a:extLst>
          </p:cNvPr>
          <p:cNvSpPr/>
          <p:nvPr/>
        </p:nvSpPr>
        <p:spPr>
          <a:xfrm>
            <a:off x="5380023" y="-302616"/>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4472C4"/>
          </a:solidFill>
          <a:ln>
            <a:solidFill>
              <a:srgbClr val="4472C4"/>
            </a:solidFill>
          </a:ln>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Banyo Sayısı</a:t>
            </a:r>
            <a:endParaRPr lang="tr-TR" sz="1300" kern="1200" dirty="0"/>
          </a:p>
        </p:txBody>
      </p:sp>
      <p:sp>
        <p:nvSpPr>
          <p:cNvPr id="15" name="Serbest Form: Şekil 14">
            <a:extLst>
              <a:ext uri="{FF2B5EF4-FFF2-40B4-BE49-F238E27FC236}">
                <a16:creationId xmlns:a16="http://schemas.microsoft.com/office/drawing/2014/main" id="{EF0A07AB-395D-435C-B25A-F9DCC3AB7F6B}"/>
              </a:ext>
            </a:extLst>
          </p:cNvPr>
          <p:cNvSpPr/>
          <p:nvPr/>
        </p:nvSpPr>
        <p:spPr>
          <a:xfrm>
            <a:off x="3775502" y="-230772"/>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ED7D31"/>
          </a:solidFill>
          <a:ln>
            <a:solidFill>
              <a:srgbClr val="ED7D31"/>
            </a:solidFill>
          </a:ln>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400" dirty="0">
                <a:latin typeface="Consolas" panose="020B0609020204030204" pitchFamily="49" charset="0"/>
              </a:rPr>
              <a:t>Manzara</a:t>
            </a:r>
            <a:endParaRPr lang="tr-TR" sz="1300" kern="1200" dirty="0"/>
          </a:p>
        </p:txBody>
      </p:sp>
      <p:sp>
        <p:nvSpPr>
          <p:cNvPr id="17" name="Serbest Form: Şekil 16">
            <a:extLst>
              <a:ext uri="{FF2B5EF4-FFF2-40B4-BE49-F238E27FC236}">
                <a16:creationId xmlns:a16="http://schemas.microsoft.com/office/drawing/2014/main" id="{FF72A8C7-5C78-4186-95CD-7B6A12DD082F}"/>
              </a:ext>
            </a:extLst>
          </p:cNvPr>
          <p:cNvSpPr/>
          <p:nvPr/>
        </p:nvSpPr>
        <p:spPr>
          <a:xfrm>
            <a:off x="2991433" y="1151713"/>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A5A5A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Otopark</a:t>
            </a:r>
            <a:endParaRPr lang="tr-TR" sz="1300" kern="1200" dirty="0"/>
          </a:p>
        </p:txBody>
      </p:sp>
      <p:sp>
        <p:nvSpPr>
          <p:cNvPr id="20" name="Serbest Form: Şekil 19">
            <a:extLst>
              <a:ext uri="{FF2B5EF4-FFF2-40B4-BE49-F238E27FC236}">
                <a16:creationId xmlns:a16="http://schemas.microsoft.com/office/drawing/2014/main" id="{83310840-9B2F-45D7-8698-4DDEE7D9F4DC}"/>
              </a:ext>
            </a:extLst>
          </p:cNvPr>
          <p:cNvSpPr/>
          <p:nvPr/>
        </p:nvSpPr>
        <p:spPr>
          <a:xfrm>
            <a:off x="2243748" y="2606042"/>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4472C4"/>
          </a:solidFill>
          <a:ln>
            <a:solidFill>
              <a:srgbClr val="4472C4"/>
            </a:solidFill>
          </a:ln>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err="1">
                <a:latin typeface="Consolas" panose="020B0609020204030204" pitchFamily="49" charset="0"/>
              </a:rPr>
              <a:t>İnterkom</a:t>
            </a:r>
            <a:endParaRPr lang="tr-TR" sz="1300" kern="1200" dirty="0"/>
          </a:p>
        </p:txBody>
      </p:sp>
      <p:sp>
        <p:nvSpPr>
          <p:cNvPr id="24" name="Serbest Form: Şekil 23">
            <a:extLst>
              <a:ext uri="{FF2B5EF4-FFF2-40B4-BE49-F238E27FC236}">
                <a16:creationId xmlns:a16="http://schemas.microsoft.com/office/drawing/2014/main" id="{52C9AA66-D204-4510-98EF-5830A8FD7674}"/>
              </a:ext>
            </a:extLst>
          </p:cNvPr>
          <p:cNvSpPr/>
          <p:nvPr/>
        </p:nvSpPr>
        <p:spPr>
          <a:xfrm>
            <a:off x="3041338" y="4060371"/>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A5A5A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Deprem </a:t>
            </a:r>
            <a:r>
              <a:rPr lang="tr-TR" sz="900" kern="1200" dirty="0">
                <a:latin typeface="Consolas" panose="020B0609020204030204" pitchFamily="49" charset="0"/>
              </a:rPr>
              <a:t>Yönetmeliğine</a:t>
            </a:r>
            <a:r>
              <a:rPr lang="tr-TR" sz="1300" kern="1200" dirty="0">
                <a:latin typeface="Consolas" panose="020B0609020204030204" pitchFamily="49" charset="0"/>
              </a:rPr>
              <a:t> Uygun</a:t>
            </a:r>
            <a:endParaRPr lang="tr-TR" sz="1300" kern="1200" dirty="0"/>
          </a:p>
        </p:txBody>
      </p:sp>
      <p:sp>
        <p:nvSpPr>
          <p:cNvPr id="28" name="Serbest Form: Şekil 27">
            <a:extLst>
              <a:ext uri="{FF2B5EF4-FFF2-40B4-BE49-F238E27FC236}">
                <a16:creationId xmlns:a16="http://schemas.microsoft.com/office/drawing/2014/main" id="{58D586AD-F9CB-4CFD-8375-A9AAFCF62BE7}"/>
              </a:ext>
            </a:extLst>
          </p:cNvPr>
          <p:cNvSpPr/>
          <p:nvPr/>
        </p:nvSpPr>
        <p:spPr>
          <a:xfrm>
            <a:off x="5372097" y="5514700"/>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ED7D31"/>
          </a:solidFill>
          <a:ln>
            <a:solidFill>
              <a:srgbClr val="ED7D31"/>
            </a:solidFill>
          </a:ln>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400" dirty="0">
                <a:latin typeface="Consolas" panose="020B0609020204030204" pitchFamily="49" charset="0"/>
              </a:rPr>
              <a:t>Çocuk Oyun Alanı</a:t>
            </a:r>
            <a:endParaRPr lang="tr-TR" sz="1300" kern="1200" dirty="0"/>
          </a:p>
        </p:txBody>
      </p:sp>
      <p:sp>
        <p:nvSpPr>
          <p:cNvPr id="29" name="Serbest Form: Şekil 28">
            <a:extLst>
              <a:ext uri="{FF2B5EF4-FFF2-40B4-BE49-F238E27FC236}">
                <a16:creationId xmlns:a16="http://schemas.microsoft.com/office/drawing/2014/main" id="{62DAC67C-EE3E-49F6-AEE0-D829782F17FA}"/>
              </a:ext>
            </a:extLst>
          </p:cNvPr>
          <p:cNvSpPr/>
          <p:nvPr/>
        </p:nvSpPr>
        <p:spPr>
          <a:xfrm>
            <a:off x="3824681" y="5514700"/>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a:solidFill>
            <a:srgbClr val="4472C4"/>
          </a:solidFill>
          <a:ln>
            <a:solidFill>
              <a:srgbClr val="4472C4"/>
            </a:solidFill>
          </a:ln>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Asansör</a:t>
            </a:r>
            <a:endParaRPr lang="tr-TR" sz="1300" kern="1200" dirty="0"/>
          </a:p>
        </p:txBody>
      </p:sp>
      <p:sp>
        <p:nvSpPr>
          <p:cNvPr id="30" name="Serbest Form: Şekil 29">
            <a:extLst>
              <a:ext uri="{FF2B5EF4-FFF2-40B4-BE49-F238E27FC236}">
                <a16:creationId xmlns:a16="http://schemas.microsoft.com/office/drawing/2014/main" id="{D680AA0F-23BC-4EDD-BBB9-1B56DFE7ECC7}"/>
              </a:ext>
            </a:extLst>
          </p:cNvPr>
          <p:cNvSpPr/>
          <p:nvPr/>
        </p:nvSpPr>
        <p:spPr>
          <a:xfrm>
            <a:off x="6916534" y="5514700"/>
            <a:ext cx="1431947" cy="1645916"/>
          </a:xfrm>
          <a:custGeom>
            <a:avLst/>
            <a:gdLst>
              <a:gd name="connsiteX0" fmla="*/ 0 w 1645915"/>
              <a:gd name="connsiteY0" fmla="*/ 715973 h 1431946"/>
              <a:gd name="connsiteX1" fmla="*/ 357987 w 1645915"/>
              <a:gd name="connsiteY1" fmla="*/ 0 h 1431946"/>
              <a:gd name="connsiteX2" fmla="*/ 1287929 w 1645915"/>
              <a:gd name="connsiteY2" fmla="*/ 0 h 1431946"/>
              <a:gd name="connsiteX3" fmla="*/ 1645915 w 1645915"/>
              <a:gd name="connsiteY3" fmla="*/ 715973 h 1431946"/>
              <a:gd name="connsiteX4" fmla="*/ 1287929 w 1645915"/>
              <a:gd name="connsiteY4" fmla="*/ 1431946 h 1431946"/>
              <a:gd name="connsiteX5" fmla="*/ 357987 w 1645915"/>
              <a:gd name="connsiteY5" fmla="*/ 1431946 h 1431946"/>
              <a:gd name="connsiteX6" fmla="*/ 0 w 1645915"/>
              <a:gd name="connsiteY6" fmla="*/ 715973 h 14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5915" h="1431946">
                <a:moveTo>
                  <a:pt x="822958" y="0"/>
                </a:moveTo>
                <a:lnTo>
                  <a:pt x="1645914" y="311449"/>
                </a:lnTo>
                <a:lnTo>
                  <a:pt x="1645914" y="1120498"/>
                </a:lnTo>
                <a:lnTo>
                  <a:pt x="822958" y="1431946"/>
                </a:lnTo>
                <a:lnTo>
                  <a:pt x="1" y="1120498"/>
                </a:lnTo>
                <a:lnTo>
                  <a:pt x="1" y="311449"/>
                </a:lnTo>
                <a:lnTo>
                  <a:pt x="822958" y="0"/>
                </a:lnTo>
                <a:close/>
              </a:path>
            </a:pathLst>
          </a:custGeom>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spcFirstLastPara="0" vert="horz" wrap="square" lIns="272675" tIns="306019" rIns="272676" bIns="306018" numCol="1" spcCol="1270" anchor="ctr" anchorCtr="0">
            <a:noAutofit/>
          </a:bodyPr>
          <a:lstStyle/>
          <a:p>
            <a:pPr marL="0" lvl="0" indent="0" algn="ctr" defTabSz="577850">
              <a:lnSpc>
                <a:spcPct val="90000"/>
              </a:lnSpc>
              <a:spcBef>
                <a:spcPct val="0"/>
              </a:spcBef>
              <a:spcAft>
                <a:spcPct val="35000"/>
              </a:spcAft>
              <a:buNone/>
            </a:pPr>
            <a:r>
              <a:rPr lang="tr-TR" sz="1300" kern="1200" dirty="0">
                <a:latin typeface="Consolas" panose="020B0609020204030204" pitchFamily="49" charset="0"/>
              </a:rPr>
              <a:t>Giyinme Odası</a:t>
            </a:r>
            <a:endParaRPr lang="tr-TR" sz="1300" kern="1200" dirty="0"/>
          </a:p>
        </p:txBody>
      </p:sp>
    </p:spTree>
    <p:custDataLst>
      <p:tags r:id="rId1"/>
    </p:custDataLst>
    <p:extLst>
      <p:ext uri="{BB962C8B-B14F-4D97-AF65-F5344CB8AC3E}">
        <p14:creationId xmlns:p14="http://schemas.microsoft.com/office/powerpoint/2010/main" val="2339953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animBg="1"/>
      <p:bldP spid="16" grpId="0" animBg="1"/>
      <p:bldP spid="19" grpId="0" animBg="1"/>
      <p:bldP spid="18" grpId="0" animBg="1"/>
      <p:bldP spid="25" grpId="0" animBg="1"/>
      <p:bldP spid="26" grpId="0" animBg="1"/>
      <p:bldP spid="27" grpId="0" animBg="1"/>
      <p:bldP spid="13" grpId="0" animBg="1"/>
      <p:bldP spid="14" grpId="0" animBg="1"/>
      <p:bldP spid="15" grpId="0" animBg="1"/>
      <p:bldP spid="17" grpId="0" animBg="1"/>
      <p:bldP spid="20" grpId="0" animBg="1"/>
      <p:bldP spid="24" grpId="0" animBg="1"/>
      <p:bldP spid="28"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1">
            <a:extLst>
              <a:ext uri="{FF2B5EF4-FFF2-40B4-BE49-F238E27FC236}">
                <a16:creationId xmlns:a16="http://schemas.microsoft.com/office/drawing/2014/main" id="{2908905E-6F23-4E6F-B57D-01611DA067A1}"/>
              </a:ext>
            </a:extLst>
          </p:cNvPr>
          <p:cNvSpPr txBox="1">
            <a:spLocks/>
          </p:cNvSpPr>
          <p:nvPr/>
        </p:nvSpPr>
        <p:spPr>
          <a:xfrm>
            <a:off x="4103914" y="2774609"/>
            <a:ext cx="3984171" cy="13087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latin typeface="Consolas" panose="020B0609020204030204" pitchFamily="49" charset="0"/>
              </a:rPr>
              <a:t>Keşifçi Veri Analizi</a:t>
            </a:r>
          </a:p>
        </p:txBody>
      </p:sp>
    </p:spTree>
    <p:custDataLst>
      <p:tags r:id="rId1"/>
    </p:custDataLst>
    <p:extLst>
      <p:ext uri="{BB962C8B-B14F-4D97-AF65-F5344CB8AC3E}">
        <p14:creationId xmlns:p14="http://schemas.microsoft.com/office/powerpoint/2010/main" val="21469615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afik 2">
            <a:extLst>
              <a:ext uri="{FF2B5EF4-FFF2-40B4-BE49-F238E27FC236}">
                <a16:creationId xmlns:a16="http://schemas.microsoft.com/office/drawing/2014/main" id="{0C86C9C8-35C4-4455-B8F3-3213E8BE2F45}"/>
              </a:ext>
            </a:extLst>
          </p:cNvPr>
          <p:cNvGraphicFramePr>
            <a:graphicFrameLocks/>
          </p:cNvGraphicFramePr>
          <p:nvPr>
            <p:extLst>
              <p:ext uri="{D42A27DB-BD31-4B8C-83A1-F6EECF244321}">
                <p14:modId xmlns:p14="http://schemas.microsoft.com/office/powerpoint/2010/main" val="1616566104"/>
              </p:ext>
            </p:extLst>
          </p:nvPr>
        </p:nvGraphicFramePr>
        <p:xfrm>
          <a:off x="67056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up 3">
            <a:extLst>
              <a:ext uri="{FF2B5EF4-FFF2-40B4-BE49-F238E27FC236}">
                <a16:creationId xmlns:a16="http://schemas.microsoft.com/office/drawing/2014/main" id="{A0E3FC95-2692-41E0-B5D8-98D1FEF4C816}"/>
              </a:ext>
            </a:extLst>
          </p:cNvPr>
          <p:cNvGrpSpPr/>
          <p:nvPr/>
        </p:nvGrpSpPr>
        <p:grpSpPr>
          <a:xfrm>
            <a:off x="597817" y="1629000"/>
            <a:ext cx="10070183" cy="3600000"/>
            <a:chOff x="597817" y="1629000"/>
            <a:chExt cx="10070183" cy="3600000"/>
          </a:xfrm>
        </p:grpSpPr>
        <p:graphicFrame>
          <p:nvGraphicFramePr>
            <p:cNvPr id="2" name="Grafik 1">
              <a:extLst>
                <a:ext uri="{FF2B5EF4-FFF2-40B4-BE49-F238E27FC236}">
                  <a16:creationId xmlns:a16="http://schemas.microsoft.com/office/drawing/2014/main" id="{0C86C9C8-35C4-4455-B8F3-3213E8BE2F45}"/>
                </a:ext>
              </a:extLst>
            </p:cNvPr>
            <p:cNvGraphicFramePr>
              <a:graphicFrameLocks/>
            </p:cNvGraphicFramePr>
            <p:nvPr>
              <p:extLst>
                <p:ext uri="{D42A27DB-BD31-4B8C-83A1-F6EECF244321}">
                  <p14:modId xmlns:p14="http://schemas.microsoft.com/office/powerpoint/2010/main" val="2250382279"/>
                </p:ext>
              </p:extLst>
            </p:nvPr>
          </p:nvGraphicFramePr>
          <p:xfrm>
            <a:off x="597817" y="1629000"/>
            <a:ext cx="6107783" cy="36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afik 6">
              <a:extLst>
                <a:ext uri="{FF2B5EF4-FFF2-40B4-BE49-F238E27FC236}">
                  <a16:creationId xmlns:a16="http://schemas.microsoft.com/office/drawing/2014/main" id="{8A280EF5-8198-4C13-918C-A04D35CF5EA1}"/>
                </a:ext>
              </a:extLst>
            </p:cNvPr>
            <p:cNvGraphicFramePr>
              <a:graphicFrameLocks/>
            </p:cNvGraphicFramePr>
            <p:nvPr>
              <p:extLst>
                <p:ext uri="{D42A27DB-BD31-4B8C-83A1-F6EECF244321}">
                  <p14:modId xmlns:p14="http://schemas.microsoft.com/office/powerpoint/2010/main" val="2955246378"/>
                </p:ext>
              </p:extLst>
            </p:nvPr>
          </p:nvGraphicFramePr>
          <p:xfrm>
            <a:off x="6096000" y="1629000"/>
            <a:ext cx="4572000" cy="3600000"/>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3420729409"/>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afik 2">
            <a:extLst>
              <a:ext uri="{FF2B5EF4-FFF2-40B4-BE49-F238E27FC236}">
                <a16:creationId xmlns:a16="http://schemas.microsoft.com/office/drawing/2014/main" id="{0C86C9C8-35C4-4455-B8F3-3213E8BE2F45}"/>
              </a:ext>
            </a:extLst>
          </p:cNvPr>
          <p:cNvGraphicFramePr>
            <a:graphicFrameLocks/>
          </p:cNvGraphicFramePr>
          <p:nvPr>
            <p:extLst>
              <p:ext uri="{D42A27DB-BD31-4B8C-83A1-F6EECF244321}">
                <p14:modId xmlns:p14="http://schemas.microsoft.com/office/powerpoint/2010/main" val="501025493"/>
              </p:ext>
            </p:extLst>
          </p:nvPr>
        </p:nvGraphicFramePr>
        <p:xfrm>
          <a:off x="6705600" y="398282"/>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 3">
            <a:extLst>
              <a:ext uri="{FF2B5EF4-FFF2-40B4-BE49-F238E27FC236}">
                <a16:creationId xmlns:a16="http://schemas.microsoft.com/office/drawing/2014/main" id="{A0E3FC95-2692-41E0-B5D8-98D1FEF4C816}"/>
              </a:ext>
            </a:extLst>
          </p:cNvPr>
          <p:cNvGrpSpPr/>
          <p:nvPr/>
        </p:nvGrpSpPr>
        <p:grpSpPr>
          <a:xfrm>
            <a:off x="597817" y="-30118"/>
            <a:ext cx="10070183" cy="3600000"/>
            <a:chOff x="597817" y="1629000"/>
            <a:chExt cx="10070183" cy="3600000"/>
          </a:xfrm>
        </p:grpSpPr>
        <p:graphicFrame>
          <p:nvGraphicFramePr>
            <p:cNvPr id="2" name="Grafik 1">
              <a:extLst>
                <a:ext uri="{FF2B5EF4-FFF2-40B4-BE49-F238E27FC236}">
                  <a16:creationId xmlns:a16="http://schemas.microsoft.com/office/drawing/2014/main" id="{0C86C9C8-35C4-4455-B8F3-3213E8BE2F45}"/>
                </a:ext>
              </a:extLst>
            </p:cNvPr>
            <p:cNvGraphicFramePr>
              <a:graphicFrameLocks/>
            </p:cNvGraphicFramePr>
            <p:nvPr/>
          </p:nvGraphicFramePr>
          <p:xfrm>
            <a:off x="597817" y="1629000"/>
            <a:ext cx="6107783" cy="360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Grafik 6">
              <a:extLst>
                <a:ext uri="{FF2B5EF4-FFF2-40B4-BE49-F238E27FC236}">
                  <a16:creationId xmlns:a16="http://schemas.microsoft.com/office/drawing/2014/main" id="{8A280EF5-8198-4C13-918C-A04D35CF5EA1}"/>
                </a:ext>
              </a:extLst>
            </p:cNvPr>
            <p:cNvGraphicFramePr>
              <a:graphicFrameLocks/>
            </p:cNvGraphicFramePr>
            <p:nvPr/>
          </p:nvGraphicFramePr>
          <p:xfrm>
            <a:off x="6096000" y="1629000"/>
            <a:ext cx="4572000" cy="3600000"/>
          </p:xfrm>
          <a:graphic>
            <a:graphicData uri="http://schemas.openxmlformats.org/drawingml/2006/chart">
              <c:chart xmlns:c="http://schemas.openxmlformats.org/drawingml/2006/chart" xmlns:r="http://schemas.openxmlformats.org/officeDocument/2006/relationships" r:id="rId5"/>
            </a:graphicData>
          </a:graphic>
        </p:graphicFrame>
      </p:grpSp>
      <p:sp>
        <p:nvSpPr>
          <p:cNvPr id="6" name="Ok: Sağ 5">
            <a:extLst>
              <a:ext uri="{FF2B5EF4-FFF2-40B4-BE49-F238E27FC236}">
                <a16:creationId xmlns:a16="http://schemas.microsoft.com/office/drawing/2014/main" id="{D9758CD6-FAF4-416C-B22F-93E6862E7817}"/>
              </a:ext>
            </a:extLst>
          </p:cNvPr>
          <p:cNvSpPr/>
          <p:nvPr/>
        </p:nvSpPr>
        <p:spPr>
          <a:xfrm>
            <a:off x="1951677" y="3536526"/>
            <a:ext cx="275418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k: Sağ 7">
            <a:extLst>
              <a:ext uri="{FF2B5EF4-FFF2-40B4-BE49-F238E27FC236}">
                <a16:creationId xmlns:a16="http://schemas.microsoft.com/office/drawing/2014/main" id="{47452009-2556-4DB2-AEAA-2EDBBBAF7B39}"/>
              </a:ext>
            </a:extLst>
          </p:cNvPr>
          <p:cNvSpPr/>
          <p:nvPr/>
        </p:nvSpPr>
        <p:spPr>
          <a:xfrm>
            <a:off x="7955880" y="3536526"/>
            <a:ext cx="2950028" cy="228600"/>
          </a:xfrm>
          <a:prstGeom prst="rightArrow">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BA27FBEA-F6A0-45E2-A78B-E6B6BD18B9F8}"/>
              </a:ext>
            </a:extLst>
          </p:cNvPr>
          <p:cNvSpPr txBox="1"/>
          <p:nvPr/>
        </p:nvSpPr>
        <p:spPr>
          <a:xfrm>
            <a:off x="597817" y="3450771"/>
            <a:ext cx="1511754" cy="400110"/>
          </a:xfrm>
          <a:prstGeom prst="rect">
            <a:avLst/>
          </a:prstGeom>
          <a:noFill/>
        </p:spPr>
        <p:txBody>
          <a:bodyPr wrap="square">
            <a:spAutoFit/>
          </a:bodyPr>
          <a:lstStyle/>
          <a:p>
            <a:r>
              <a:rPr lang="tr-TR" sz="2000" b="1" i="0" dirty="0">
                <a:solidFill>
                  <a:srgbClr val="212121"/>
                </a:solidFill>
                <a:effectLst/>
                <a:latin typeface="+mj-lt"/>
              </a:rPr>
              <a:t>01-01-2019</a:t>
            </a:r>
            <a:endParaRPr lang="tr-TR" sz="2000" b="1" dirty="0">
              <a:latin typeface="+mj-lt"/>
            </a:endParaRPr>
          </a:p>
        </p:txBody>
      </p:sp>
      <p:sp>
        <p:nvSpPr>
          <p:cNvPr id="10" name="Metin kutusu 9">
            <a:extLst>
              <a:ext uri="{FF2B5EF4-FFF2-40B4-BE49-F238E27FC236}">
                <a16:creationId xmlns:a16="http://schemas.microsoft.com/office/drawing/2014/main" id="{1ACA33CA-BD72-47C2-9419-15910FB44A42}"/>
              </a:ext>
            </a:extLst>
          </p:cNvPr>
          <p:cNvSpPr txBox="1"/>
          <p:nvPr/>
        </p:nvSpPr>
        <p:spPr>
          <a:xfrm>
            <a:off x="4705864" y="3450771"/>
            <a:ext cx="1511754" cy="400110"/>
          </a:xfrm>
          <a:prstGeom prst="rect">
            <a:avLst/>
          </a:prstGeom>
          <a:noFill/>
        </p:spPr>
        <p:txBody>
          <a:bodyPr wrap="square">
            <a:spAutoFit/>
          </a:bodyPr>
          <a:lstStyle/>
          <a:p>
            <a:r>
              <a:rPr lang="tr-TR" sz="2000" b="1" i="0" dirty="0">
                <a:solidFill>
                  <a:srgbClr val="212121"/>
                </a:solidFill>
                <a:effectLst/>
                <a:latin typeface="+mj-lt"/>
              </a:rPr>
              <a:t>19-04-2020</a:t>
            </a:r>
            <a:endParaRPr lang="tr-TR" sz="2000" b="1" dirty="0">
              <a:latin typeface="+mj-lt"/>
            </a:endParaRPr>
          </a:p>
        </p:txBody>
      </p:sp>
      <p:sp>
        <p:nvSpPr>
          <p:cNvPr id="11" name="Metin kutusu 10">
            <a:extLst>
              <a:ext uri="{FF2B5EF4-FFF2-40B4-BE49-F238E27FC236}">
                <a16:creationId xmlns:a16="http://schemas.microsoft.com/office/drawing/2014/main" id="{58F6612D-35BF-4E80-ABAD-F1B12A24E3BD}"/>
              </a:ext>
            </a:extLst>
          </p:cNvPr>
          <p:cNvSpPr txBox="1"/>
          <p:nvPr/>
        </p:nvSpPr>
        <p:spPr>
          <a:xfrm>
            <a:off x="6535294" y="3429000"/>
            <a:ext cx="1511754" cy="400110"/>
          </a:xfrm>
          <a:prstGeom prst="rect">
            <a:avLst/>
          </a:prstGeom>
          <a:noFill/>
        </p:spPr>
        <p:txBody>
          <a:bodyPr wrap="square">
            <a:spAutoFit/>
          </a:bodyPr>
          <a:lstStyle/>
          <a:p>
            <a:r>
              <a:rPr lang="tr-TR" sz="2000" b="1" i="0" dirty="0">
                <a:solidFill>
                  <a:srgbClr val="212121"/>
                </a:solidFill>
                <a:effectLst/>
                <a:latin typeface="+mj-lt"/>
              </a:rPr>
              <a:t>20-04-2020</a:t>
            </a:r>
            <a:endParaRPr lang="tr-TR" sz="2000" b="1" dirty="0">
              <a:latin typeface="+mj-lt"/>
            </a:endParaRPr>
          </a:p>
        </p:txBody>
      </p:sp>
      <p:sp>
        <p:nvSpPr>
          <p:cNvPr id="12" name="Metin kutusu 11">
            <a:extLst>
              <a:ext uri="{FF2B5EF4-FFF2-40B4-BE49-F238E27FC236}">
                <a16:creationId xmlns:a16="http://schemas.microsoft.com/office/drawing/2014/main" id="{98342A67-88F2-4621-95DD-4A78AE94F413}"/>
              </a:ext>
            </a:extLst>
          </p:cNvPr>
          <p:cNvSpPr txBox="1"/>
          <p:nvPr/>
        </p:nvSpPr>
        <p:spPr>
          <a:xfrm>
            <a:off x="661770" y="4191527"/>
            <a:ext cx="5334000" cy="830997"/>
          </a:xfrm>
          <a:prstGeom prst="rect">
            <a:avLst/>
          </a:prstGeom>
          <a:noFill/>
        </p:spPr>
        <p:txBody>
          <a:bodyPr wrap="square">
            <a:spAutoFit/>
          </a:bodyPr>
          <a:lstStyle/>
          <a:p>
            <a:pPr algn="just"/>
            <a:r>
              <a:rPr lang="tr-TR" sz="1600" dirty="0">
                <a:latin typeface="Consolas" panose="020B0609020204030204" pitchFamily="49" charset="0"/>
              </a:rPr>
              <a:t>11-04-2020’de 2000 yılındaki nüfus sayımından 20 yıl sonra ilk kez geniş çaplı bir sokağa çıkma yasağı ilan edildi  </a:t>
            </a:r>
            <a:endParaRPr lang="tr-TR" sz="1600" dirty="0"/>
          </a:p>
        </p:txBody>
      </p:sp>
      <p:sp>
        <p:nvSpPr>
          <p:cNvPr id="13" name="Metin kutusu 12">
            <a:extLst>
              <a:ext uri="{FF2B5EF4-FFF2-40B4-BE49-F238E27FC236}">
                <a16:creationId xmlns:a16="http://schemas.microsoft.com/office/drawing/2014/main" id="{21A32739-3C9D-41DC-9AF1-73F815475D1D}"/>
              </a:ext>
            </a:extLst>
          </p:cNvPr>
          <p:cNvSpPr txBox="1"/>
          <p:nvPr/>
        </p:nvSpPr>
        <p:spPr>
          <a:xfrm>
            <a:off x="2322063" y="5194814"/>
            <a:ext cx="1447801" cy="336712"/>
          </a:xfrm>
          <a:prstGeom prst="rect">
            <a:avLst/>
          </a:prstGeom>
          <a:noFill/>
        </p:spPr>
        <p:txBody>
          <a:bodyPr wrap="square">
            <a:spAutoFit/>
          </a:bodyPr>
          <a:lstStyle/>
          <a:p>
            <a:pPr algn="just"/>
            <a:r>
              <a:rPr lang="tr-TR" sz="1600" dirty="0">
                <a:latin typeface="Consolas" panose="020B0609020204030204" pitchFamily="49" charset="0"/>
              </a:rPr>
              <a:t>64573 x 21</a:t>
            </a:r>
            <a:endParaRPr lang="tr-TR" sz="1600" dirty="0"/>
          </a:p>
        </p:txBody>
      </p:sp>
      <p:sp>
        <p:nvSpPr>
          <p:cNvPr id="14" name="Metin kutusu 13">
            <a:extLst>
              <a:ext uri="{FF2B5EF4-FFF2-40B4-BE49-F238E27FC236}">
                <a16:creationId xmlns:a16="http://schemas.microsoft.com/office/drawing/2014/main" id="{FCFE6B18-348D-4D68-B458-5B5B3A26FCAC}"/>
              </a:ext>
            </a:extLst>
          </p:cNvPr>
          <p:cNvSpPr txBox="1"/>
          <p:nvPr/>
        </p:nvSpPr>
        <p:spPr>
          <a:xfrm>
            <a:off x="8424187" y="5194814"/>
            <a:ext cx="1447801" cy="336712"/>
          </a:xfrm>
          <a:prstGeom prst="rect">
            <a:avLst/>
          </a:prstGeom>
          <a:noFill/>
        </p:spPr>
        <p:txBody>
          <a:bodyPr wrap="square">
            <a:spAutoFit/>
          </a:bodyPr>
          <a:lstStyle/>
          <a:p>
            <a:pPr algn="just"/>
            <a:r>
              <a:rPr lang="tr-TR" sz="1600" dirty="0">
                <a:latin typeface="Consolas" panose="020B0609020204030204" pitchFamily="49" charset="0"/>
              </a:rPr>
              <a:t>35127 x 21</a:t>
            </a:r>
            <a:endParaRPr lang="tr-TR" sz="1600" dirty="0"/>
          </a:p>
        </p:txBody>
      </p:sp>
      <p:sp>
        <p:nvSpPr>
          <p:cNvPr id="15" name="Metin kutusu 14">
            <a:extLst>
              <a:ext uri="{FF2B5EF4-FFF2-40B4-BE49-F238E27FC236}">
                <a16:creationId xmlns:a16="http://schemas.microsoft.com/office/drawing/2014/main" id="{85CD92C3-0D5F-44F6-99A9-92879937B725}"/>
              </a:ext>
            </a:extLst>
          </p:cNvPr>
          <p:cNvSpPr txBox="1"/>
          <p:nvPr/>
        </p:nvSpPr>
        <p:spPr>
          <a:xfrm>
            <a:off x="1769103" y="5635935"/>
            <a:ext cx="2553723" cy="1323439"/>
          </a:xfrm>
          <a:prstGeom prst="rect">
            <a:avLst/>
          </a:prstGeom>
          <a:noFill/>
        </p:spPr>
        <p:txBody>
          <a:bodyPr wrap="square">
            <a:spAutoFit/>
          </a:bodyPr>
          <a:lstStyle/>
          <a:p>
            <a:pPr algn="ctr"/>
            <a:r>
              <a:rPr lang="tr-TR" sz="1600" dirty="0">
                <a:latin typeface="Consolas" panose="020B0609020204030204" pitchFamily="49" charset="0"/>
              </a:rPr>
              <a:t>1 </a:t>
            </a:r>
            <a:r>
              <a:rPr lang="tr-TR" sz="1600" dirty="0" err="1">
                <a:latin typeface="Consolas" panose="020B0609020204030204" pitchFamily="49" charset="0"/>
              </a:rPr>
              <a:t>date</a:t>
            </a:r>
            <a:endParaRPr lang="tr-TR" sz="1600" dirty="0">
              <a:latin typeface="Consolas" panose="020B0609020204030204" pitchFamily="49" charset="0"/>
            </a:endParaRPr>
          </a:p>
          <a:p>
            <a:pPr algn="ctr"/>
            <a:r>
              <a:rPr lang="tr-TR" sz="1600" dirty="0">
                <a:latin typeface="Consolas" panose="020B0609020204030204" pitchFamily="49" charset="0"/>
              </a:rPr>
              <a:t>13 kategorik</a:t>
            </a:r>
          </a:p>
          <a:p>
            <a:pPr algn="ctr"/>
            <a:r>
              <a:rPr lang="tr-TR" sz="1600" dirty="0">
                <a:latin typeface="Consolas" panose="020B0609020204030204" pitchFamily="49" charset="0"/>
              </a:rPr>
              <a:t>7 sayısal değişken</a:t>
            </a:r>
          </a:p>
          <a:p>
            <a:pPr algn="ctr"/>
            <a:endParaRPr lang="tr-TR" sz="1600" dirty="0">
              <a:latin typeface="Consolas" panose="020B0609020204030204" pitchFamily="49" charset="0"/>
            </a:endParaRPr>
          </a:p>
          <a:p>
            <a:pPr algn="ctr"/>
            <a:endParaRPr lang="tr-TR" sz="1600" dirty="0">
              <a:latin typeface="Consolas" panose="020B0609020204030204" pitchFamily="49" charset="0"/>
            </a:endParaRPr>
          </a:p>
        </p:txBody>
      </p:sp>
      <p:sp>
        <p:nvSpPr>
          <p:cNvPr id="16" name="Metin kutusu 15">
            <a:extLst>
              <a:ext uri="{FF2B5EF4-FFF2-40B4-BE49-F238E27FC236}">
                <a16:creationId xmlns:a16="http://schemas.microsoft.com/office/drawing/2014/main" id="{AFBCEA9B-29D8-4F07-9736-27264FB9FD66}"/>
              </a:ext>
            </a:extLst>
          </p:cNvPr>
          <p:cNvSpPr txBox="1"/>
          <p:nvPr/>
        </p:nvSpPr>
        <p:spPr>
          <a:xfrm>
            <a:off x="7871227" y="5600499"/>
            <a:ext cx="2553723" cy="1323439"/>
          </a:xfrm>
          <a:prstGeom prst="rect">
            <a:avLst/>
          </a:prstGeom>
          <a:noFill/>
        </p:spPr>
        <p:txBody>
          <a:bodyPr wrap="square">
            <a:spAutoFit/>
          </a:bodyPr>
          <a:lstStyle/>
          <a:p>
            <a:pPr algn="ctr"/>
            <a:r>
              <a:rPr lang="tr-TR" sz="1600" dirty="0">
                <a:latin typeface="Consolas" panose="020B0609020204030204" pitchFamily="49" charset="0"/>
              </a:rPr>
              <a:t>1 </a:t>
            </a:r>
            <a:r>
              <a:rPr lang="tr-TR" sz="1600" dirty="0" err="1">
                <a:latin typeface="Consolas" panose="020B0609020204030204" pitchFamily="49" charset="0"/>
              </a:rPr>
              <a:t>date</a:t>
            </a:r>
            <a:endParaRPr lang="tr-TR" sz="1600" dirty="0">
              <a:latin typeface="Consolas" panose="020B0609020204030204" pitchFamily="49" charset="0"/>
            </a:endParaRPr>
          </a:p>
          <a:p>
            <a:pPr algn="ctr"/>
            <a:r>
              <a:rPr lang="tr-TR" sz="1600" dirty="0">
                <a:latin typeface="Consolas" panose="020B0609020204030204" pitchFamily="49" charset="0"/>
              </a:rPr>
              <a:t>13 kategorik</a:t>
            </a:r>
          </a:p>
          <a:p>
            <a:pPr algn="ctr"/>
            <a:r>
              <a:rPr lang="tr-TR" sz="1600" dirty="0">
                <a:latin typeface="Consolas" panose="020B0609020204030204" pitchFamily="49" charset="0"/>
              </a:rPr>
              <a:t>7 sayısal değişken</a:t>
            </a:r>
          </a:p>
          <a:p>
            <a:pPr algn="ctr"/>
            <a:endParaRPr lang="tr-TR" sz="1600" dirty="0">
              <a:latin typeface="Consolas" panose="020B0609020204030204" pitchFamily="49" charset="0"/>
            </a:endParaRPr>
          </a:p>
          <a:p>
            <a:pPr algn="ctr"/>
            <a:endParaRPr lang="tr-TR" sz="1600" dirty="0">
              <a:latin typeface="Consolas" panose="020B0609020204030204" pitchFamily="49" charset="0"/>
            </a:endParaRPr>
          </a:p>
        </p:txBody>
      </p:sp>
      <p:sp>
        <p:nvSpPr>
          <p:cNvPr id="17" name="Metin kutusu 16">
            <a:extLst>
              <a:ext uri="{FF2B5EF4-FFF2-40B4-BE49-F238E27FC236}">
                <a16:creationId xmlns:a16="http://schemas.microsoft.com/office/drawing/2014/main" id="{C89866D9-6F4D-4A67-B9D0-2E89A9C1FD59}"/>
              </a:ext>
            </a:extLst>
          </p:cNvPr>
          <p:cNvSpPr txBox="1"/>
          <p:nvPr/>
        </p:nvSpPr>
        <p:spPr>
          <a:xfrm>
            <a:off x="10838306" y="3429000"/>
            <a:ext cx="1511754" cy="400110"/>
          </a:xfrm>
          <a:prstGeom prst="rect">
            <a:avLst/>
          </a:prstGeom>
          <a:noFill/>
        </p:spPr>
        <p:txBody>
          <a:bodyPr wrap="square">
            <a:spAutoFit/>
          </a:bodyPr>
          <a:lstStyle/>
          <a:p>
            <a:r>
              <a:rPr lang="tr-TR" sz="2000" b="1" i="0" dirty="0">
                <a:solidFill>
                  <a:srgbClr val="212121"/>
                </a:solidFill>
                <a:effectLst/>
                <a:latin typeface="+mj-lt"/>
              </a:rPr>
              <a:t>31-12-2020</a:t>
            </a:r>
            <a:endParaRPr lang="tr-TR" sz="2000" b="1" dirty="0">
              <a:latin typeface="+mj-lt"/>
            </a:endParaRPr>
          </a:p>
        </p:txBody>
      </p:sp>
    </p:spTree>
    <p:extLst>
      <p:ext uri="{BB962C8B-B14F-4D97-AF65-F5344CB8AC3E}">
        <p14:creationId xmlns:p14="http://schemas.microsoft.com/office/powerpoint/2010/main" val="421467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p:bldP spid="11" grpId="0"/>
      <p:bldP spid="12" grpId="0"/>
      <p:bldP spid="13" grpId="0"/>
      <p:bldP spid="14" grpId="0"/>
      <p:bldP spid="15" grpId="0"/>
      <p:bldP spid="16"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10.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2.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3.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4.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5.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6.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7.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8.xml><?xml version="1.0" encoding="utf-8"?>
<p:tagLst xmlns:a="http://schemas.openxmlformats.org/drawingml/2006/main" xmlns:r="http://schemas.openxmlformats.org/officeDocument/2006/relationships" xmlns:p="http://schemas.openxmlformats.org/presentationml/2006/main">
  <p:tag name="TİMİNG" val="|16.6|34|19.5|10.4|11.6|9.6"/>
</p:tagLst>
</file>

<file path=ppt/tags/tag9.xml><?xml version="1.0" encoding="utf-8"?>
<p:tagLst xmlns:a="http://schemas.openxmlformats.org/drawingml/2006/main" xmlns:r="http://schemas.openxmlformats.org/officeDocument/2006/relationships" xmlns:p="http://schemas.openxmlformats.org/presentationml/2006/main">
  <p:tag name="TİMİNG" val="|16.6|34|19.5|10.4|11.6|9.6"/>
</p:tagLst>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4372</TotalTime>
  <Words>1543</Words>
  <Application>Microsoft Office PowerPoint</Application>
  <PresentationFormat>Geniş ekran</PresentationFormat>
  <Paragraphs>778</Paragraphs>
  <Slides>51</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51</vt:i4>
      </vt:variant>
    </vt:vector>
  </HeadingPairs>
  <TitlesOfParts>
    <vt:vector size="58" baseType="lpstr">
      <vt:lpstr>Arial</vt:lpstr>
      <vt:lpstr>Calibri</vt:lpstr>
      <vt:lpstr>Calibri Light</vt:lpstr>
      <vt:lpstr>Consolas</vt:lpstr>
      <vt:lpstr>Nunito</vt:lpstr>
      <vt:lpstr>Nunito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curiousengineer@hotmail.com</dc:creator>
  <cp:lastModifiedBy>Okan ÇETİNKAYA</cp:lastModifiedBy>
  <cp:revision>241</cp:revision>
  <dcterms:created xsi:type="dcterms:W3CDTF">2021-03-17T11:27:31Z</dcterms:created>
  <dcterms:modified xsi:type="dcterms:W3CDTF">2021-12-05T19:51:04Z</dcterms:modified>
</cp:coreProperties>
</file>