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BFCF5-AEA0-A2DD-3546-70D8EBA41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E0E5F7-68F1-E904-CA69-4320DA203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83DB8-3A7B-1AC6-CF19-783F6F2E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FA19-FB49-4B23-96AE-8C6481A01FF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18798-60BC-4DBB-D0E0-95083995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8B2EB2-00F3-CF78-0742-6D7AE20D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F2F9-286B-4C0C-BFB1-74D2AF56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0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2ACAF-B836-B64A-DAF8-75E52F55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FF06BB-72B7-14E5-15D1-28359379A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B02BE-746F-906E-9D3D-82016A81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FA19-FB49-4B23-96AE-8C6481A01FF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905AB7-B7AF-5E21-1C0A-55EC16CE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2D9AB-2DE7-1CE1-85A7-C0E3BD94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F2F9-286B-4C0C-BFB1-74D2AF56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05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D9009F-3B04-8554-1324-815E93FFC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A7C593-6E5D-7905-B2CD-01104BF28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EF766-E0A9-B7EC-48AF-D399C1AB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FA19-FB49-4B23-96AE-8C6481A01FF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FD450-F2A9-0C94-075C-CA83BB5D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9AD93-5140-4B65-06D5-4A83E2FB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F2F9-286B-4C0C-BFB1-74D2AF56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73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247CB-B5E0-51A8-446C-3B2E693D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1D874-6F40-4040-2315-7C0F3303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CD42D-36D4-A81A-5629-7BEE47EB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FA19-FB49-4B23-96AE-8C6481A01FF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AD53A-1ACF-3F82-BE4C-8BDF01DA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DE3F73-6CA8-1929-B6E8-9E90D1AC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F2F9-286B-4C0C-BFB1-74D2AF56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9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0D69A-E40D-EF0C-D82B-A0158FB02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7AE394-5BDE-9714-80D1-CBCE51043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9924AC-145D-4AB9-E539-EE5377186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FA19-FB49-4B23-96AE-8C6481A01FF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227AB-86CF-50FC-3851-AF956FAA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BD0C67-C32C-76F7-C52A-80D60947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F2F9-286B-4C0C-BFB1-74D2AF56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01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4DFD9-13C1-F26C-8E48-49FB2CD4F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41446-62FE-0E09-522C-BCE68218D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6AA141-DEE9-28DC-B430-F853A0DB2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94AD5-CCE2-155F-8CF3-06663DE0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FA19-FB49-4B23-96AE-8C6481A01FF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F746BB-B2A7-BC4F-4FE1-AD12E487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85113A-4E7C-2FF8-D73A-CADCC263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F2F9-286B-4C0C-BFB1-74D2AF56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81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D59B6-402A-7EAF-4B52-CCDCBFD9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534CD1-18C0-454F-D832-0EF01A46B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D4426-08A0-617E-836A-A5CF7D946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2AFADF-B999-48E7-35BC-339F3FF0C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63F58E-D963-5DD6-FC82-DD55B0C3E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CB94F3-346C-F09C-6290-F5C86548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FA19-FB49-4B23-96AE-8C6481A01FF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A1948F-7F39-021F-A62A-4956FAE1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EDE184-0FEE-ABD6-72B8-48210889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F2F9-286B-4C0C-BFB1-74D2AF56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05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83626-7FD6-5560-C77D-1FEBFA23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BBE104-A7A6-71CF-35C5-B60B596A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FA19-FB49-4B23-96AE-8C6481A01FF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D16316-35CE-A78E-8E42-7FA53513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88D134-548F-3A85-3BE4-9678CB78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F2F9-286B-4C0C-BFB1-74D2AF56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83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A5A896-7EFE-AA1B-81FD-C33D8234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FA19-FB49-4B23-96AE-8C6481A01FF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4D4A73-CE32-3A1D-5966-642537E6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E9813-090C-1955-BB5F-6AC0FA06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F2F9-286B-4C0C-BFB1-74D2AF56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64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8ABEB-06AE-B270-B4AB-7C8CF2DB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68CE1-4971-F62C-C9B6-DEBA17F75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C6079B-6D47-94B7-CA00-BFEC12F52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E24B0B-451E-A966-CD2C-DDCCE0E9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FA19-FB49-4B23-96AE-8C6481A01FF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D7BE7-84F8-99AE-5703-51CDD032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8A609E-F481-A8AF-E0E2-21F2B6C6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F2F9-286B-4C0C-BFB1-74D2AF56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99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24334-79D0-4FC2-AC95-301F7B4E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E684C0-EBCB-6D43-FC10-6D948DCF5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C5D1C8-47A0-0BCD-183A-A0A7A6C99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A478CA-159B-9D2F-CE08-4C5C6266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FA19-FB49-4B23-96AE-8C6481A01FF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C7FB11-3BCA-A0DE-1C81-82C6C648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E8979C-28DC-CA94-708E-5427105A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F2F9-286B-4C0C-BFB1-74D2AF56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33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C67325-AC09-6DAD-911E-5B6F3EE0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0A4A1A-7C82-A789-B978-5FE4D6B98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AEF1BA-AA66-548C-94D4-F397ADA8E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5FA19-FB49-4B23-96AE-8C6481A01FF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9ABCE-B01F-BE97-6D3F-88EA1AE35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3C05AF-71D0-A6F6-935D-560403C0E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7F2F9-286B-4C0C-BFB1-74D2AF56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2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핸드폰 상자 | 상자, 배경">
            <a:extLst>
              <a:ext uri="{FF2B5EF4-FFF2-40B4-BE49-F238E27FC236}">
                <a16:creationId xmlns:a16="http://schemas.microsoft.com/office/drawing/2014/main" id="{ECCF445A-11CE-9EC6-4043-AAA7D78E5E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00" b="97600" l="10000" r="90000">
                        <a14:foregroundMark x1="29800" y1="4200" x2="60000" y2="4400"/>
                        <a14:foregroundMark x1="60000" y1="4400" x2="60400" y2="4400"/>
                        <a14:foregroundMark x1="38600" y1="30600" x2="43200" y2="48400"/>
                        <a14:foregroundMark x1="47400" y1="24400" x2="46600" y2="78000"/>
                        <a14:foregroundMark x1="58800" y1="35800" x2="54600" y2="74800"/>
                        <a14:foregroundMark x1="34400" y1="40200" x2="35800" y2="70400"/>
                        <a14:foregroundMark x1="35800" y1="70400" x2="47000" y2="82000"/>
                        <a14:foregroundMark x1="47000" y1="82000" x2="58400" y2="79000"/>
                        <a14:foregroundMark x1="58400" y1="79000" x2="63000" y2="71600"/>
                        <a14:foregroundMark x1="36600" y1="34400" x2="52200" y2="21000"/>
                        <a14:foregroundMark x1="52200" y1="21000" x2="64200" y2="33600"/>
                        <a14:foregroundMark x1="64200" y1="33600" x2="65400" y2="36800"/>
                        <a14:foregroundMark x1="28000" y1="92600" x2="50200" y2="94600"/>
                        <a14:foregroundMark x1="50200" y1="94600" x2="71000" y2="93600"/>
                        <a14:foregroundMark x1="29200" y1="98600" x2="56000" y2="97400"/>
                        <a14:foregroundMark x1="56000" y1="97400" x2="69800" y2="9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4" r="24915"/>
          <a:stretch/>
        </p:blipFill>
        <p:spPr bwMode="auto">
          <a:xfrm>
            <a:off x="576000" y="1047750"/>
            <a:ext cx="2448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8A89AB-CB1F-26C7-A556-4C0BE7FBD98E}"/>
              </a:ext>
            </a:extLst>
          </p:cNvPr>
          <p:cNvSpPr/>
          <p:nvPr/>
        </p:nvSpPr>
        <p:spPr>
          <a:xfrm>
            <a:off x="1082039" y="2712720"/>
            <a:ext cx="1493520" cy="327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91462-05F1-2C1B-6A91-2C9A394757EC}"/>
              </a:ext>
            </a:extLst>
          </p:cNvPr>
          <p:cNvSpPr txBox="1"/>
          <p:nvPr/>
        </p:nvSpPr>
        <p:spPr>
          <a:xfrm>
            <a:off x="1311905" y="22651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Access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65BE9D-CFC9-0D87-FC23-001614E395CC}"/>
              </a:ext>
            </a:extLst>
          </p:cNvPr>
          <p:cNvSpPr/>
          <p:nvPr/>
        </p:nvSpPr>
        <p:spPr>
          <a:xfrm>
            <a:off x="1082039" y="3196828"/>
            <a:ext cx="1493520" cy="327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0501A-C8DC-7E83-92DE-7DB98784CE95}"/>
              </a:ext>
            </a:extLst>
          </p:cNvPr>
          <p:cNvSpPr txBox="1"/>
          <p:nvPr/>
        </p:nvSpPr>
        <p:spPr>
          <a:xfrm>
            <a:off x="1181100" y="275343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51B9B-AA91-6140-1EF3-806F97148801}"/>
              </a:ext>
            </a:extLst>
          </p:cNvPr>
          <p:cNvSpPr txBox="1"/>
          <p:nvPr/>
        </p:nvSpPr>
        <p:spPr>
          <a:xfrm>
            <a:off x="1181100" y="323754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패스워드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C11B5C-87F0-52A4-6CE6-6329A5BE88C4}"/>
              </a:ext>
            </a:extLst>
          </p:cNvPr>
          <p:cNvSpPr/>
          <p:nvPr/>
        </p:nvSpPr>
        <p:spPr>
          <a:xfrm>
            <a:off x="1318891" y="3731180"/>
            <a:ext cx="1019815" cy="32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EEA107-7B65-57DF-C1B9-FA5A8479DB3D}"/>
              </a:ext>
            </a:extLst>
          </p:cNvPr>
          <p:cNvSpPr/>
          <p:nvPr/>
        </p:nvSpPr>
        <p:spPr>
          <a:xfrm>
            <a:off x="1318891" y="4217313"/>
            <a:ext cx="1019815" cy="32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pic>
        <p:nvPicPr>
          <p:cNvPr id="11" name="Picture 2" descr="핸드폰 상자 | 상자, 배경">
            <a:extLst>
              <a:ext uri="{FF2B5EF4-FFF2-40B4-BE49-F238E27FC236}">
                <a16:creationId xmlns:a16="http://schemas.microsoft.com/office/drawing/2014/main" id="{9E97834B-8C82-57F7-32F8-3EC7C66FE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00" b="97600" l="10000" r="90000">
                        <a14:foregroundMark x1="29800" y1="4200" x2="60000" y2="4400"/>
                        <a14:foregroundMark x1="60000" y1="4400" x2="60400" y2="4400"/>
                        <a14:foregroundMark x1="38600" y1="30600" x2="43200" y2="48400"/>
                        <a14:foregroundMark x1="47400" y1="24400" x2="46600" y2="78000"/>
                        <a14:foregroundMark x1="58800" y1="35800" x2="54600" y2="74800"/>
                        <a14:foregroundMark x1="34400" y1="40200" x2="35800" y2="70400"/>
                        <a14:foregroundMark x1="35800" y1="70400" x2="47000" y2="82000"/>
                        <a14:foregroundMark x1="47000" y1="82000" x2="58400" y2="79000"/>
                        <a14:foregroundMark x1="58400" y1="79000" x2="63000" y2="71600"/>
                        <a14:foregroundMark x1="36600" y1="34400" x2="52200" y2="21000"/>
                        <a14:foregroundMark x1="52200" y1="21000" x2="64200" y2="33600"/>
                        <a14:foregroundMark x1="64200" y1="33600" x2="65400" y2="36800"/>
                        <a14:foregroundMark x1="28000" y1="92600" x2="50200" y2="94600"/>
                        <a14:foregroundMark x1="50200" y1="94600" x2="71000" y2="93600"/>
                        <a14:foregroundMark x1="29200" y1="98600" x2="56000" y2="97400"/>
                        <a14:foregroundMark x1="56000" y1="97400" x2="69800" y2="9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4" r="24915"/>
          <a:stretch/>
        </p:blipFill>
        <p:spPr bwMode="auto">
          <a:xfrm>
            <a:off x="3351454" y="1047750"/>
            <a:ext cx="2448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C213A9-56BB-EF7F-9A10-B62F207492F2}"/>
              </a:ext>
            </a:extLst>
          </p:cNvPr>
          <p:cNvSpPr txBox="1"/>
          <p:nvPr/>
        </p:nvSpPr>
        <p:spPr>
          <a:xfrm>
            <a:off x="4021456" y="21853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회원가입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F700D6-E54A-5ED0-49F7-68FAEAC93613}"/>
              </a:ext>
            </a:extLst>
          </p:cNvPr>
          <p:cNvSpPr/>
          <p:nvPr/>
        </p:nvSpPr>
        <p:spPr>
          <a:xfrm>
            <a:off x="3842253" y="2632948"/>
            <a:ext cx="1493520" cy="327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297F7C-378A-E612-A98D-FE143522FCB8}"/>
              </a:ext>
            </a:extLst>
          </p:cNvPr>
          <p:cNvSpPr txBox="1"/>
          <p:nvPr/>
        </p:nvSpPr>
        <p:spPr>
          <a:xfrm>
            <a:off x="3941314" y="267366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B0C146-5813-944B-5D3A-CC685BA7B42F}"/>
              </a:ext>
            </a:extLst>
          </p:cNvPr>
          <p:cNvSpPr/>
          <p:nvPr/>
        </p:nvSpPr>
        <p:spPr>
          <a:xfrm>
            <a:off x="3842253" y="3281303"/>
            <a:ext cx="1493520" cy="327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C06C6A-671B-04EA-CEC1-3C8A071A83A7}"/>
              </a:ext>
            </a:extLst>
          </p:cNvPr>
          <p:cNvSpPr txBox="1"/>
          <p:nvPr/>
        </p:nvSpPr>
        <p:spPr>
          <a:xfrm>
            <a:off x="3941314" y="332202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7911CA-437A-1369-F366-0F4B7D6AF114}"/>
              </a:ext>
            </a:extLst>
          </p:cNvPr>
          <p:cNvSpPr/>
          <p:nvPr/>
        </p:nvSpPr>
        <p:spPr>
          <a:xfrm>
            <a:off x="3842253" y="3733263"/>
            <a:ext cx="1493520" cy="327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6193DB-94D2-201C-A15E-FB828F730A8B}"/>
              </a:ext>
            </a:extLst>
          </p:cNvPr>
          <p:cNvSpPr txBox="1"/>
          <p:nvPr/>
        </p:nvSpPr>
        <p:spPr>
          <a:xfrm>
            <a:off x="3941314" y="3773982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 확인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F5BC33-651A-CC74-27B4-AAD72212BABC}"/>
              </a:ext>
            </a:extLst>
          </p:cNvPr>
          <p:cNvSpPr txBox="1"/>
          <p:nvPr/>
        </p:nvSpPr>
        <p:spPr>
          <a:xfrm>
            <a:off x="4883230" y="297614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사용가능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E63488-DE47-4BEE-2457-DCB3386A4D58}"/>
              </a:ext>
            </a:extLst>
          </p:cNvPr>
          <p:cNvSpPr txBox="1"/>
          <p:nvPr/>
        </p:nvSpPr>
        <p:spPr>
          <a:xfrm>
            <a:off x="4997219" y="4092237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00B050"/>
                </a:solidFill>
              </a:rPr>
              <a:t>일치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B730ED-B990-91A9-9115-E832BF16D6F5}"/>
              </a:ext>
            </a:extLst>
          </p:cNvPr>
          <p:cNvSpPr/>
          <p:nvPr/>
        </p:nvSpPr>
        <p:spPr>
          <a:xfrm>
            <a:off x="4079105" y="4435614"/>
            <a:ext cx="1019815" cy="32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pic>
        <p:nvPicPr>
          <p:cNvPr id="31" name="Picture 2" descr="핸드폰 상자 | 상자, 배경">
            <a:extLst>
              <a:ext uri="{FF2B5EF4-FFF2-40B4-BE49-F238E27FC236}">
                <a16:creationId xmlns:a16="http://schemas.microsoft.com/office/drawing/2014/main" id="{8685F65C-ADCE-9915-831D-8100734212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00" b="97600" l="10000" r="90000">
                        <a14:foregroundMark x1="29800" y1="4200" x2="60000" y2="4400"/>
                        <a14:foregroundMark x1="60000" y1="4400" x2="60400" y2="4400"/>
                        <a14:foregroundMark x1="38600" y1="30600" x2="43200" y2="48400"/>
                        <a14:foregroundMark x1="47400" y1="24400" x2="46600" y2="78000"/>
                        <a14:foregroundMark x1="58800" y1="35800" x2="54600" y2="74800"/>
                        <a14:foregroundMark x1="34400" y1="40200" x2="35800" y2="70400"/>
                        <a14:foregroundMark x1="35800" y1="70400" x2="47000" y2="82000"/>
                        <a14:foregroundMark x1="47000" y1="82000" x2="58400" y2="79000"/>
                        <a14:foregroundMark x1="58400" y1="79000" x2="63000" y2="71600"/>
                        <a14:foregroundMark x1="36600" y1="34400" x2="52200" y2="21000"/>
                        <a14:foregroundMark x1="52200" y1="21000" x2="64200" y2="33600"/>
                        <a14:foregroundMark x1="64200" y1="33600" x2="65400" y2="36800"/>
                        <a14:foregroundMark x1="28000" y1="92600" x2="50200" y2="94600"/>
                        <a14:foregroundMark x1="50200" y1="94600" x2="71000" y2="93600"/>
                        <a14:foregroundMark x1="29200" y1="98600" x2="56000" y2="97400"/>
                        <a14:foregroundMark x1="56000" y1="97400" x2="69800" y2="9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4" r="24915"/>
          <a:stretch/>
        </p:blipFill>
        <p:spPr bwMode="auto">
          <a:xfrm>
            <a:off x="6405858" y="1047750"/>
            <a:ext cx="2448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1D7D669C-B92F-5310-CD38-CDF693F6F087}"/>
              </a:ext>
            </a:extLst>
          </p:cNvPr>
          <p:cNvCxnSpPr/>
          <p:nvPr/>
        </p:nvCxnSpPr>
        <p:spPr>
          <a:xfrm>
            <a:off x="6799278" y="2196822"/>
            <a:ext cx="1661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944FA7B0-0F05-D34A-4097-32510A78A0AA}"/>
              </a:ext>
            </a:extLst>
          </p:cNvPr>
          <p:cNvSpPr txBox="1"/>
          <p:nvPr/>
        </p:nvSpPr>
        <p:spPr>
          <a:xfrm>
            <a:off x="6847202" y="18274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 </a:t>
            </a:r>
            <a:r>
              <a:rPr lang="en-US" altLang="ko-KR" dirty="0"/>
              <a:t>: a1</a:t>
            </a:r>
            <a:endParaRPr lang="ko-KR" altLang="en-US" dirty="0"/>
          </a:p>
        </p:txBody>
      </p:sp>
      <p:grpSp>
        <p:nvGrpSpPr>
          <p:cNvPr id="1038" name="그룹 1037">
            <a:extLst>
              <a:ext uri="{FF2B5EF4-FFF2-40B4-BE49-F238E27FC236}">
                <a16:creationId xmlns:a16="http://schemas.microsoft.com/office/drawing/2014/main" id="{531393C4-4C39-6A88-4C8A-81B015E508A8}"/>
              </a:ext>
            </a:extLst>
          </p:cNvPr>
          <p:cNvGrpSpPr/>
          <p:nvPr/>
        </p:nvGrpSpPr>
        <p:grpSpPr>
          <a:xfrm>
            <a:off x="6944058" y="2355949"/>
            <a:ext cx="1371600" cy="276999"/>
            <a:chOff x="7991176" y="2287606"/>
            <a:chExt cx="1371600" cy="276999"/>
          </a:xfrm>
        </p:grpSpPr>
        <p:cxnSp>
          <p:nvCxnSpPr>
            <p:cNvPr id="1029" name="직선 연결선 1028">
              <a:extLst>
                <a:ext uri="{FF2B5EF4-FFF2-40B4-BE49-F238E27FC236}">
                  <a16:creationId xmlns:a16="http://schemas.microsoft.com/office/drawing/2014/main" id="{78B4B2EB-F2AC-829B-CD03-A476603D8E80}"/>
                </a:ext>
              </a:extLst>
            </p:cNvPr>
            <p:cNvCxnSpPr/>
            <p:nvPr/>
          </p:nvCxnSpPr>
          <p:spPr>
            <a:xfrm>
              <a:off x="7991176" y="2564605"/>
              <a:ext cx="1371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1E5449F0-4A56-44A6-518D-8152983C6936}"/>
                </a:ext>
              </a:extLst>
            </p:cNvPr>
            <p:cNvSpPr txBox="1"/>
            <p:nvPr/>
          </p:nvSpPr>
          <p:spPr>
            <a:xfrm>
              <a:off x="8167060" y="2287606"/>
              <a:ext cx="10198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a2</a:t>
              </a:r>
              <a:r>
                <a:rPr lang="ko-KR" altLang="en-US" sz="1200" dirty="0"/>
                <a:t>와의 대화</a:t>
              </a:r>
            </a:p>
          </p:txBody>
        </p:sp>
      </p:grpSp>
      <p:grpSp>
        <p:nvGrpSpPr>
          <p:cNvPr id="1047" name="그룹 1046">
            <a:extLst>
              <a:ext uri="{FF2B5EF4-FFF2-40B4-BE49-F238E27FC236}">
                <a16:creationId xmlns:a16="http://schemas.microsoft.com/office/drawing/2014/main" id="{7F32DFA7-69D7-941C-00CA-6AA7528A51BD}"/>
              </a:ext>
            </a:extLst>
          </p:cNvPr>
          <p:cNvGrpSpPr/>
          <p:nvPr/>
        </p:nvGrpSpPr>
        <p:grpSpPr>
          <a:xfrm>
            <a:off x="6944058" y="2823497"/>
            <a:ext cx="1371600" cy="276999"/>
            <a:chOff x="7991176" y="2287606"/>
            <a:chExt cx="1371600" cy="276999"/>
          </a:xfrm>
        </p:grpSpPr>
        <p:cxnSp>
          <p:nvCxnSpPr>
            <p:cNvPr id="1048" name="직선 연결선 1047">
              <a:extLst>
                <a:ext uri="{FF2B5EF4-FFF2-40B4-BE49-F238E27FC236}">
                  <a16:creationId xmlns:a16="http://schemas.microsoft.com/office/drawing/2014/main" id="{A9E80545-989A-0069-BEAB-C4232E8077AE}"/>
                </a:ext>
              </a:extLst>
            </p:cNvPr>
            <p:cNvCxnSpPr/>
            <p:nvPr/>
          </p:nvCxnSpPr>
          <p:spPr>
            <a:xfrm>
              <a:off x="7991176" y="2564605"/>
              <a:ext cx="1371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26D83F5A-AB64-B17F-6BA4-2E44A4A1F39D}"/>
                </a:ext>
              </a:extLst>
            </p:cNvPr>
            <p:cNvSpPr txBox="1"/>
            <p:nvPr/>
          </p:nvSpPr>
          <p:spPr>
            <a:xfrm>
              <a:off x="8167060" y="2287606"/>
              <a:ext cx="10198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a3</a:t>
              </a:r>
              <a:r>
                <a:rPr lang="ko-KR" altLang="en-US" sz="1200" dirty="0"/>
                <a:t>와의 대화</a:t>
              </a:r>
            </a:p>
          </p:txBody>
        </p:sp>
      </p:grpSp>
      <p:grpSp>
        <p:nvGrpSpPr>
          <p:cNvPr id="1058" name="그룹 1057">
            <a:extLst>
              <a:ext uri="{FF2B5EF4-FFF2-40B4-BE49-F238E27FC236}">
                <a16:creationId xmlns:a16="http://schemas.microsoft.com/office/drawing/2014/main" id="{BA509105-426A-6EAF-C3AF-C4356C1273CC}"/>
              </a:ext>
            </a:extLst>
          </p:cNvPr>
          <p:cNvGrpSpPr/>
          <p:nvPr/>
        </p:nvGrpSpPr>
        <p:grpSpPr>
          <a:xfrm>
            <a:off x="6944058" y="3291045"/>
            <a:ext cx="1371600" cy="276999"/>
            <a:chOff x="7991176" y="2287606"/>
            <a:chExt cx="1371600" cy="276999"/>
          </a:xfrm>
        </p:grpSpPr>
        <p:cxnSp>
          <p:nvCxnSpPr>
            <p:cNvPr id="1059" name="직선 연결선 1058">
              <a:extLst>
                <a:ext uri="{FF2B5EF4-FFF2-40B4-BE49-F238E27FC236}">
                  <a16:creationId xmlns:a16="http://schemas.microsoft.com/office/drawing/2014/main" id="{D05EAA50-1920-5ECA-39EC-55D64D8A9597}"/>
                </a:ext>
              </a:extLst>
            </p:cNvPr>
            <p:cNvCxnSpPr/>
            <p:nvPr/>
          </p:nvCxnSpPr>
          <p:spPr>
            <a:xfrm>
              <a:off x="7991176" y="2564605"/>
              <a:ext cx="1371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B782517D-F1C3-4CF0-6FA2-3C6FD72BD37A}"/>
                </a:ext>
              </a:extLst>
            </p:cNvPr>
            <p:cNvSpPr txBox="1"/>
            <p:nvPr/>
          </p:nvSpPr>
          <p:spPr>
            <a:xfrm>
              <a:off x="8167060" y="2287606"/>
              <a:ext cx="10198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a4</a:t>
              </a:r>
              <a:r>
                <a:rPr lang="ko-KR" altLang="en-US" sz="1200" dirty="0"/>
                <a:t>와의 대화</a:t>
              </a:r>
            </a:p>
          </p:txBody>
        </p:sp>
      </p:grpSp>
      <p:grpSp>
        <p:nvGrpSpPr>
          <p:cNvPr id="1061" name="그룹 1060">
            <a:extLst>
              <a:ext uri="{FF2B5EF4-FFF2-40B4-BE49-F238E27FC236}">
                <a16:creationId xmlns:a16="http://schemas.microsoft.com/office/drawing/2014/main" id="{2C96213E-EA1C-A18E-48AC-34FF5AE16850}"/>
              </a:ext>
            </a:extLst>
          </p:cNvPr>
          <p:cNvGrpSpPr/>
          <p:nvPr/>
        </p:nvGrpSpPr>
        <p:grpSpPr>
          <a:xfrm>
            <a:off x="6944058" y="3758592"/>
            <a:ext cx="1371600" cy="276999"/>
            <a:chOff x="7991176" y="2287606"/>
            <a:chExt cx="1371600" cy="276999"/>
          </a:xfrm>
        </p:grpSpPr>
        <p:cxnSp>
          <p:nvCxnSpPr>
            <p:cNvPr id="1062" name="직선 연결선 1061">
              <a:extLst>
                <a:ext uri="{FF2B5EF4-FFF2-40B4-BE49-F238E27FC236}">
                  <a16:creationId xmlns:a16="http://schemas.microsoft.com/office/drawing/2014/main" id="{F4B23F93-3179-E7D9-E3A3-4AF772A956E3}"/>
                </a:ext>
              </a:extLst>
            </p:cNvPr>
            <p:cNvCxnSpPr/>
            <p:nvPr/>
          </p:nvCxnSpPr>
          <p:spPr>
            <a:xfrm>
              <a:off x="7991176" y="2564605"/>
              <a:ext cx="1371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260B4C3E-91A1-8967-50EC-A3B05BF21C0F}"/>
                </a:ext>
              </a:extLst>
            </p:cNvPr>
            <p:cNvSpPr txBox="1"/>
            <p:nvPr/>
          </p:nvSpPr>
          <p:spPr>
            <a:xfrm>
              <a:off x="8167060" y="2287606"/>
              <a:ext cx="10198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a5</a:t>
              </a:r>
              <a:r>
                <a:rPr lang="ko-KR" altLang="en-US" sz="1200" dirty="0"/>
                <a:t>와의 대화</a:t>
              </a:r>
            </a:p>
          </p:txBody>
        </p:sp>
      </p:grpSp>
      <p:pic>
        <p:nvPicPr>
          <p:cNvPr id="1064" name="Picture 2" descr="핸드폰 상자 | 상자, 배경">
            <a:extLst>
              <a:ext uri="{FF2B5EF4-FFF2-40B4-BE49-F238E27FC236}">
                <a16:creationId xmlns:a16="http://schemas.microsoft.com/office/drawing/2014/main" id="{E9577075-5493-BE1C-CE5A-361A68492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00" b="97600" l="10000" r="90000">
                        <a14:foregroundMark x1="29800" y1="4200" x2="60000" y2="4400"/>
                        <a14:foregroundMark x1="60000" y1="4400" x2="60400" y2="4400"/>
                        <a14:foregroundMark x1="38600" y1="30600" x2="43200" y2="48400"/>
                        <a14:foregroundMark x1="47400" y1="24400" x2="46600" y2="78000"/>
                        <a14:foregroundMark x1="58800" y1="35800" x2="54600" y2="74800"/>
                        <a14:foregroundMark x1="34400" y1="40200" x2="35800" y2="70400"/>
                        <a14:foregroundMark x1="35800" y1="70400" x2="47000" y2="82000"/>
                        <a14:foregroundMark x1="47000" y1="82000" x2="58400" y2="79000"/>
                        <a14:foregroundMark x1="58400" y1="79000" x2="63000" y2="71600"/>
                        <a14:foregroundMark x1="36600" y1="34400" x2="52200" y2="21000"/>
                        <a14:foregroundMark x1="52200" y1="21000" x2="64200" y2="33600"/>
                        <a14:foregroundMark x1="64200" y1="33600" x2="65400" y2="36800"/>
                        <a14:foregroundMark x1="28000" y1="92600" x2="50200" y2="94600"/>
                        <a14:foregroundMark x1="50200" y1="94600" x2="71000" y2="93600"/>
                        <a14:foregroundMark x1="29200" y1="98600" x2="56000" y2="97400"/>
                        <a14:foregroundMark x1="56000" y1="97400" x2="69800" y2="9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4" r="24915"/>
          <a:stretch/>
        </p:blipFill>
        <p:spPr bwMode="auto">
          <a:xfrm>
            <a:off x="9447875" y="1047750"/>
            <a:ext cx="2448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5" name="직선 연결선 1064">
            <a:extLst>
              <a:ext uri="{FF2B5EF4-FFF2-40B4-BE49-F238E27FC236}">
                <a16:creationId xmlns:a16="http://schemas.microsoft.com/office/drawing/2014/main" id="{6269EF6F-A99B-12A1-4625-153C59644BCE}"/>
              </a:ext>
            </a:extLst>
          </p:cNvPr>
          <p:cNvCxnSpPr/>
          <p:nvPr/>
        </p:nvCxnSpPr>
        <p:spPr>
          <a:xfrm>
            <a:off x="9748175" y="2009775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TextBox 1065">
            <a:extLst>
              <a:ext uri="{FF2B5EF4-FFF2-40B4-BE49-F238E27FC236}">
                <a16:creationId xmlns:a16="http://schemas.microsoft.com/office/drawing/2014/main" id="{81E9593A-BACD-24D0-7C65-BFB35D8BF030}"/>
              </a:ext>
            </a:extLst>
          </p:cNvPr>
          <p:cNvSpPr txBox="1"/>
          <p:nvPr/>
        </p:nvSpPr>
        <p:spPr>
          <a:xfrm>
            <a:off x="9748175" y="1723251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a2</a:t>
            </a:r>
            <a:r>
              <a:rPr lang="ko-KR" altLang="en-US" sz="1200" dirty="0"/>
              <a:t>와의 대화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0079877F-BC28-B6C4-8F0E-5F179336FB4C}"/>
              </a:ext>
            </a:extLst>
          </p:cNvPr>
          <p:cNvSpPr txBox="1"/>
          <p:nvPr/>
        </p:nvSpPr>
        <p:spPr>
          <a:xfrm>
            <a:off x="9748175" y="2128450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a1:</a:t>
            </a:r>
            <a:r>
              <a:rPr lang="ko-KR" altLang="en-US" sz="1200" dirty="0"/>
              <a:t>안녕하세요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7E8A9E2F-577B-EE60-4478-29BADEA31253}"/>
              </a:ext>
            </a:extLst>
          </p:cNvPr>
          <p:cNvSpPr txBox="1"/>
          <p:nvPr/>
        </p:nvSpPr>
        <p:spPr>
          <a:xfrm>
            <a:off x="9748175" y="2405449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a2:</a:t>
            </a:r>
            <a:r>
              <a:rPr lang="ko-KR" altLang="en-US" sz="1200" dirty="0"/>
              <a:t>안녕하세요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D12302C8-2352-8F2F-50F8-EE60006E61AB}"/>
              </a:ext>
            </a:extLst>
          </p:cNvPr>
          <p:cNvSpPr txBox="1"/>
          <p:nvPr/>
        </p:nvSpPr>
        <p:spPr>
          <a:xfrm>
            <a:off x="9748175" y="2694802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a1:</a:t>
            </a:r>
            <a:r>
              <a:rPr lang="ko-KR" altLang="en-US" sz="1200" dirty="0"/>
              <a:t>반갑습니다</a:t>
            </a: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09BB298B-638D-B6E4-881A-2DF6DCBD9AD3}"/>
              </a:ext>
            </a:extLst>
          </p:cNvPr>
          <p:cNvSpPr txBox="1"/>
          <p:nvPr/>
        </p:nvSpPr>
        <p:spPr>
          <a:xfrm>
            <a:off x="9748175" y="3013502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a2:</a:t>
            </a:r>
            <a:r>
              <a:rPr lang="ko-KR" altLang="en-US" sz="1200" dirty="0" err="1"/>
              <a:t>저도그래요</a:t>
            </a:r>
            <a:endParaRPr lang="ko-KR" altLang="en-US" sz="1200" dirty="0"/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0E252D10-3FB5-F7C1-A70F-B66F2EACC0B0}"/>
              </a:ext>
            </a:extLst>
          </p:cNvPr>
          <p:cNvSpPr txBox="1"/>
          <p:nvPr/>
        </p:nvSpPr>
        <p:spPr>
          <a:xfrm>
            <a:off x="9981138" y="3517598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대화가 끝났습니다</a:t>
            </a:r>
          </a:p>
        </p:txBody>
      </p:sp>
      <p:sp>
        <p:nvSpPr>
          <p:cNvPr id="1072" name="사각형: 둥근 모서리 1071">
            <a:extLst>
              <a:ext uri="{FF2B5EF4-FFF2-40B4-BE49-F238E27FC236}">
                <a16:creationId xmlns:a16="http://schemas.microsoft.com/office/drawing/2014/main" id="{56B195A2-2980-0B95-E21F-1293D0F666FD}"/>
              </a:ext>
            </a:extLst>
          </p:cNvPr>
          <p:cNvSpPr/>
          <p:nvPr/>
        </p:nvSpPr>
        <p:spPr>
          <a:xfrm>
            <a:off x="9748175" y="5124776"/>
            <a:ext cx="1362875" cy="2483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3" name="사각형: 둥근 모서리 1072">
            <a:extLst>
              <a:ext uri="{FF2B5EF4-FFF2-40B4-BE49-F238E27FC236}">
                <a16:creationId xmlns:a16="http://schemas.microsoft.com/office/drawing/2014/main" id="{F1976129-C5FB-CCC6-B435-40B7A4FC1D73}"/>
              </a:ext>
            </a:extLst>
          </p:cNvPr>
          <p:cNvSpPr/>
          <p:nvPr/>
        </p:nvSpPr>
        <p:spPr>
          <a:xfrm>
            <a:off x="11215024" y="5124777"/>
            <a:ext cx="361951" cy="248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28AA35EE-5EE2-04C4-2060-C02B3E69029C}"/>
              </a:ext>
            </a:extLst>
          </p:cNvPr>
          <p:cNvSpPr txBox="1"/>
          <p:nvPr/>
        </p:nvSpPr>
        <p:spPr>
          <a:xfrm>
            <a:off x="11190777" y="51247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bg1"/>
                </a:solidFill>
              </a:rPr>
              <a:t>전송</a:t>
            </a:r>
          </a:p>
        </p:txBody>
      </p:sp>
    </p:spTree>
    <p:extLst>
      <p:ext uri="{BB962C8B-B14F-4D97-AF65-F5344CB8AC3E}">
        <p14:creationId xmlns:p14="http://schemas.microsoft.com/office/powerpoint/2010/main" val="185937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동하</dc:creator>
  <cp:lastModifiedBy>이 동하</cp:lastModifiedBy>
  <cp:revision>1</cp:revision>
  <dcterms:created xsi:type="dcterms:W3CDTF">2022-12-06T22:08:19Z</dcterms:created>
  <dcterms:modified xsi:type="dcterms:W3CDTF">2022-12-06T22:11:16Z</dcterms:modified>
</cp:coreProperties>
</file>