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FCF5-AEA0-A2DD-3546-70D8EBA41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0E5F7-68F1-E904-CA69-4320DA203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83DB8-3A7B-1AC6-CF19-783F6F2E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18798-60BC-4DBB-D0E0-95083995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B2EB2-00F3-CF78-0742-6D7AE20D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0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2ACAF-B836-B64A-DAF8-75E52F55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F06BB-72B7-14E5-15D1-28359379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02BE-746F-906E-9D3D-82016A81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05AB7-B7AF-5E21-1C0A-55EC16CE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2D9AB-2DE7-1CE1-85A7-C0E3BD9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9009F-3B04-8554-1324-815E93FFC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7C593-6E5D-7905-B2CD-01104BF28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EF766-E0A9-B7EC-48AF-D399C1AB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FD450-F2A9-0C94-075C-CA83BB5D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9AD93-5140-4B65-06D5-4A83E2F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247CB-B5E0-51A8-446C-3B2E693D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1D874-6F40-4040-2315-7C0F3303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CD42D-36D4-A81A-5629-7BEE47EB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AD53A-1ACF-3F82-BE4C-8BDF01DA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E3F73-6CA8-1929-B6E8-9E90D1AC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D69A-E40D-EF0C-D82B-A0158FB0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AE394-5BDE-9714-80D1-CBCE51043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924AC-145D-4AB9-E539-EE537718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227AB-86CF-50FC-3851-AF956FAA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D0C67-C32C-76F7-C52A-80D60947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1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4DFD9-13C1-F26C-8E48-49FB2CD4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41446-62FE-0E09-522C-BCE68218D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6AA141-DEE9-28DC-B430-F853A0DB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94AD5-CCE2-155F-8CF3-06663DE0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746BB-B2A7-BC4F-4FE1-AD12E487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5113A-4E7C-2FF8-D73A-CADCC263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59B6-402A-7EAF-4B52-CCDCBFD9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34CD1-18C0-454F-D832-0EF01A46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D4426-08A0-617E-836A-A5CF7D94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AFADF-B999-48E7-35BC-339F3FF0C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63F58E-D963-5DD6-FC82-DD55B0C3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B94F3-346C-F09C-6290-F5C86548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1948F-7F39-021F-A62A-4956FAE1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EDE184-0FEE-ABD6-72B8-48210889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3626-7FD6-5560-C77D-1FEBFA23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BE104-A7A6-71CF-35C5-B60B596A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16316-35CE-A78E-8E42-7FA53513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8D134-548F-3A85-3BE4-9678CB78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5A896-7EFE-AA1B-81FD-C33D8234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D4A73-CE32-3A1D-5966-642537E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E9813-090C-1955-BB5F-6AC0FA0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ABEB-06AE-B270-B4AB-7C8CF2DB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8CE1-4971-F62C-C9B6-DEBA17F75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6079B-6D47-94B7-CA00-BFEC12F5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24B0B-451E-A966-CD2C-DDCCE0E9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7BE7-84F8-99AE-5703-51CDD032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A609E-F481-A8AF-E0E2-21F2B6C6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9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24334-79D0-4FC2-AC95-301F7B4E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E684C0-EBCB-6D43-FC10-6D948DCF5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5D1C8-47A0-0BCD-183A-A0A7A6C9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478CA-159B-9D2F-CE08-4C5C6266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7FB11-3BCA-A0DE-1C81-82C6C648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8979C-28DC-CA94-708E-5427105A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3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C67325-AC09-6DAD-911E-5B6F3EE0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A4A1A-7C82-A789-B978-5FE4D6B9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EF1BA-AA66-548C-94D4-F397ADA8E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9ABCE-B01F-BE97-6D3F-88EA1AE35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C05AF-71D0-A6F6-935D-560403C0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핸드폰 상자 | 상자, 배경">
            <a:extLst>
              <a:ext uri="{FF2B5EF4-FFF2-40B4-BE49-F238E27FC236}">
                <a16:creationId xmlns:a16="http://schemas.microsoft.com/office/drawing/2014/main" id="{ECCF445A-11CE-9EC6-4043-AAA7D78E5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7600" l="10000" r="90000">
                        <a14:foregroundMark x1="29800" y1="4200" x2="60000" y2="4400"/>
                        <a14:foregroundMark x1="60000" y1="4400" x2="60400" y2="4400"/>
                        <a14:foregroundMark x1="38600" y1="30600" x2="43200" y2="48400"/>
                        <a14:foregroundMark x1="47400" y1="24400" x2="46600" y2="78000"/>
                        <a14:foregroundMark x1="58800" y1="35800" x2="54600" y2="74800"/>
                        <a14:foregroundMark x1="34400" y1="40200" x2="35800" y2="70400"/>
                        <a14:foregroundMark x1="35800" y1="70400" x2="47000" y2="82000"/>
                        <a14:foregroundMark x1="47000" y1="82000" x2="58400" y2="79000"/>
                        <a14:foregroundMark x1="58400" y1="79000" x2="63000" y2="71600"/>
                        <a14:foregroundMark x1="36600" y1="34400" x2="52200" y2="21000"/>
                        <a14:foregroundMark x1="52200" y1="21000" x2="64200" y2="33600"/>
                        <a14:foregroundMark x1="64200" y1="33600" x2="65400" y2="36800"/>
                        <a14:foregroundMark x1="28000" y1="92600" x2="50200" y2="94600"/>
                        <a14:foregroundMark x1="50200" y1="94600" x2="71000" y2="93600"/>
                        <a14:foregroundMark x1="29200" y1="98600" x2="56000" y2="97400"/>
                        <a14:foregroundMark x1="56000" y1="97400" x2="698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4915"/>
          <a:stretch/>
        </p:blipFill>
        <p:spPr bwMode="auto">
          <a:xfrm>
            <a:off x="576000" y="1047750"/>
            <a:ext cx="24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8A89AB-CB1F-26C7-A556-4C0BE7FBD98E}"/>
              </a:ext>
            </a:extLst>
          </p:cNvPr>
          <p:cNvSpPr/>
          <p:nvPr/>
        </p:nvSpPr>
        <p:spPr>
          <a:xfrm>
            <a:off x="1080729" y="2962841"/>
            <a:ext cx="1493520" cy="32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91462-05F1-2C1B-6A91-2C9A394757EC}"/>
              </a:ext>
            </a:extLst>
          </p:cNvPr>
          <p:cNvSpPr txBox="1"/>
          <p:nvPr/>
        </p:nvSpPr>
        <p:spPr>
          <a:xfrm>
            <a:off x="1311905" y="2265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0501A-C8DC-7E83-92DE-7DB98784CE95}"/>
              </a:ext>
            </a:extLst>
          </p:cNvPr>
          <p:cNvSpPr txBox="1"/>
          <p:nvPr/>
        </p:nvSpPr>
        <p:spPr>
          <a:xfrm>
            <a:off x="1179790" y="30035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11B5C-87F0-52A4-6CE6-6329A5BE88C4}"/>
              </a:ext>
            </a:extLst>
          </p:cNvPr>
          <p:cNvSpPr/>
          <p:nvPr/>
        </p:nvSpPr>
        <p:spPr>
          <a:xfrm>
            <a:off x="1318891" y="3731180"/>
            <a:ext cx="101981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로그인</a:t>
            </a:r>
          </a:p>
        </p:txBody>
      </p:sp>
      <p:pic>
        <p:nvPicPr>
          <p:cNvPr id="31" name="Picture 2" descr="핸드폰 상자 | 상자, 배경">
            <a:extLst>
              <a:ext uri="{FF2B5EF4-FFF2-40B4-BE49-F238E27FC236}">
                <a16:creationId xmlns:a16="http://schemas.microsoft.com/office/drawing/2014/main" id="{8685F65C-ADCE-9915-831D-810073421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7600" l="10000" r="90000">
                        <a14:foregroundMark x1="29800" y1="4200" x2="60000" y2="4400"/>
                        <a14:foregroundMark x1="60000" y1="4400" x2="60400" y2="4400"/>
                        <a14:foregroundMark x1="38600" y1="30600" x2="43200" y2="48400"/>
                        <a14:foregroundMark x1="47400" y1="24400" x2="46600" y2="78000"/>
                        <a14:foregroundMark x1="58800" y1="35800" x2="54600" y2="74800"/>
                        <a14:foregroundMark x1="34400" y1="40200" x2="35800" y2="70400"/>
                        <a14:foregroundMark x1="35800" y1="70400" x2="47000" y2="82000"/>
                        <a14:foregroundMark x1="47000" y1="82000" x2="58400" y2="79000"/>
                        <a14:foregroundMark x1="58400" y1="79000" x2="63000" y2="71600"/>
                        <a14:foregroundMark x1="36600" y1="34400" x2="52200" y2="21000"/>
                        <a14:foregroundMark x1="52200" y1="21000" x2="64200" y2="33600"/>
                        <a14:foregroundMark x1="64200" y1="33600" x2="65400" y2="36800"/>
                        <a14:foregroundMark x1="28000" y1="92600" x2="50200" y2="94600"/>
                        <a14:foregroundMark x1="50200" y1="94600" x2="71000" y2="93600"/>
                        <a14:foregroundMark x1="29200" y1="98600" x2="56000" y2="97400"/>
                        <a14:foregroundMark x1="56000" y1="97400" x2="698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4915"/>
          <a:stretch/>
        </p:blipFill>
        <p:spPr bwMode="auto">
          <a:xfrm>
            <a:off x="4341398" y="1047750"/>
            <a:ext cx="24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1D7D669C-B92F-5310-CD38-CDF693F6F087}"/>
              </a:ext>
            </a:extLst>
          </p:cNvPr>
          <p:cNvCxnSpPr/>
          <p:nvPr/>
        </p:nvCxnSpPr>
        <p:spPr>
          <a:xfrm>
            <a:off x="4734818" y="2196822"/>
            <a:ext cx="1661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44FA7B0-0F05-D34A-4097-32510A78A0AA}"/>
              </a:ext>
            </a:extLst>
          </p:cNvPr>
          <p:cNvSpPr txBox="1"/>
          <p:nvPr/>
        </p:nvSpPr>
        <p:spPr>
          <a:xfrm>
            <a:off x="4782742" y="18274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 </a:t>
            </a:r>
            <a:r>
              <a:rPr lang="en-US" altLang="ko-KR" dirty="0"/>
              <a:t>: a1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E7CA1-8EF5-B6C6-70CA-3B58FD26B690}"/>
              </a:ext>
            </a:extLst>
          </p:cNvPr>
          <p:cNvSpPr txBox="1"/>
          <p:nvPr/>
        </p:nvSpPr>
        <p:spPr>
          <a:xfrm>
            <a:off x="4749609" y="2311330"/>
            <a:ext cx="163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현재 접속중인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D3AAE-57CE-47E4-7700-375C41BCBC69}"/>
              </a:ext>
            </a:extLst>
          </p:cNvPr>
          <p:cNvSpPr txBox="1"/>
          <p:nvPr/>
        </p:nvSpPr>
        <p:spPr>
          <a:xfrm>
            <a:off x="5376884" y="266878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a2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CD297-AAB4-B43E-D2DF-7BB577B462EB}"/>
              </a:ext>
            </a:extLst>
          </p:cNvPr>
          <p:cNvSpPr txBox="1"/>
          <p:nvPr/>
        </p:nvSpPr>
        <p:spPr>
          <a:xfrm>
            <a:off x="5376884" y="299895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a3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C5D6A-0267-FBBF-D49C-C53A2AC087E2}"/>
              </a:ext>
            </a:extLst>
          </p:cNvPr>
          <p:cNvSpPr txBox="1"/>
          <p:nvPr/>
        </p:nvSpPr>
        <p:spPr>
          <a:xfrm>
            <a:off x="5376884" y="334589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a4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4E3C7-83EB-42F6-1C6A-E2FA792CE75A}"/>
              </a:ext>
            </a:extLst>
          </p:cNvPr>
          <p:cNvSpPr txBox="1"/>
          <p:nvPr/>
        </p:nvSpPr>
        <p:spPr>
          <a:xfrm>
            <a:off x="5376884" y="369575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a5</a:t>
            </a:r>
            <a:endParaRPr lang="ko-KR" altLang="en-US" sz="1400" dirty="0"/>
          </a:p>
        </p:txBody>
      </p:sp>
      <p:pic>
        <p:nvPicPr>
          <p:cNvPr id="19" name="Picture 2" descr="핸드폰 상자 | 상자, 배경">
            <a:extLst>
              <a:ext uri="{FF2B5EF4-FFF2-40B4-BE49-F238E27FC236}">
                <a16:creationId xmlns:a16="http://schemas.microsoft.com/office/drawing/2014/main" id="{6C487BC5-CDBE-6A83-21ED-35DE70E72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7600" l="10000" r="90000">
                        <a14:foregroundMark x1="29800" y1="4200" x2="60000" y2="4400"/>
                        <a14:foregroundMark x1="60000" y1="4400" x2="60400" y2="4400"/>
                        <a14:foregroundMark x1="38600" y1="30600" x2="43200" y2="48400"/>
                        <a14:foregroundMark x1="47400" y1="24400" x2="46600" y2="78000"/>
                        <a14:foregroundMark x1="58800" y1="35800" x2="54600" y2="74800"/>
                        <a14:foregroundMark x1="34400" y1="40200" x2="35800" y2="70400"/>
                        <a14:foregroundMark x1="35800" y1="70400" x2="47000" y2="82000"/>
                        <a14:foregroundMark x1="47000" y1="82000" x2="58400" y2="79000"/>
                        <a14:foregroundMark x1="58400" y1="79000" x2="63000" y2="71600"/>
                        <a14:foregroundMark x1="36600" y1="34400" x2="52200" y2="21000"/>
                        <a14:foregroundMark x1="52200" y1="21000" x2="64200" y2="33600"/>
                        <a14:foregroundMark x1="64200" y1="33600" x2="65400" y2="36800"/>
                        <a14:foregroundMark x1="28000" y1="92600" x2="50200" y2="94600"/>
                        <a14:foregroundMark x1="50200" y1="94600" x2="71000" y2="93600"/>
                        <a14:foregroundMark x1="29200" y1="98600" x2="56000" y2="97400"/>
                        <a14:foregroundMark x1="56000" y1="97400" x2="698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4915"/>
          <a:stretch/>
        </p:blipFill>
        <p:spPr bwMode="auto">
          <a:xfrm>
            <a:off x="8285869" y="1047750"/>
            <a:ext cx="24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717C45-49A6-12A6-EAE9-FEFFA83C1DAE}"/>
              </a:ext>
            </a:extLst>
          </p:cNvPr>
          <p:cNvCxnSpPr/>
          <p:nvPr/>
        </p:nvCxnSpPr>
        <p:spPr>
          <a:xfrm>
            <a:off x="8679289" y="2196822"/>
            <a:ext cx="1661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571B6A-E315-CEB7-0B04-324FC35138B0}"/>
              </a:ext>
            </a:extLst>
          </p:cNvPr>
          <p:cNvSpPr txBox="1"/>
          <p:nvPr/>
        </p:nvSpPr>
        <p:spPr>
          <a:xfrm>
            <a:off x="8727213" y="182749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</a:t>
            </a:r>
            <a:r>
              <a:rPr lang="ko-KR" altLang="en-US" dirty="0"/>
              <a:t>와의 대화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61ECEE6-0B8D-D98F-9A47-30B9BBB5C7CD}"/>
              </a:ext>
            </a:extLst>
          </p:cNvPr>
          <p:cNvSpPr txBox="1"/>
          <p:nvPr/>
        </p:nvSpPr>
        <p:spPr>
          <a:xfrm>
            <a:off x="8882133" y="2311330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대화를 시작합니다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3F5AF23-736E-BF65-F916-04DA35550661}"/>
              </a:ext>
            </a:extLst>
          </p:cNvPr>
          <p:cNvSpPr txBox="1"/>
          <p:nvPr/>
        </p:nvSpPr>
        <p:spPr>
          <a:xfrm>
            <a:off x="8695534" y="2596166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a1:</a:t>
            </a:r>
            <a:r>
              <a:rPr lang="ko-KR" altLang="en-US" sz="1050" dirty="0"/>
              <a:t>안녕하세요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6508C84-96D1-9C4C-4F78-0EBEC09619D4}"/>
              </a:ext>
            </a:extLst>
          </p:cNvPr>
          <p:cNvSpPr txBox="1"/>
          <p:nvPr/>
        </p:nvSpPr>
        <p:spPr>
          <a:xfrm>
            <a:off x="8695534" y="2884955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a2:</a:t>
            </a:r>
            <a:r>
              <a:rPr lang="ko-KR" altLang="en-US" sz="1050" dirty="0"/>
              <a:t>반갑습니다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0F231DA-4E42-3D3D-1486-4E62B5AD4B80}"/>
              </a:ext>
            </a:extLst>
          </p:cNvPr>
          <p:cNvSpPr txBox="1"/>
          <p:nvPr/>
        </p:nvSpPr>
        <p:spPr>
          <a:xfrm>
            <a:off x="8695534" y="3175923"/>
            <a:ext cx="13003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a1:</a:t>
            </a:r>
            <a:r>
              <a:rPr lang="ko-KR" altLang="en-US" sz="1050" dirty="0" err="1"/>
              <a:t>이제나가볼게요</a:t>
            </a:r>
            <a:endParaRPr lang="ko-KR" altLang="en-US" sz="105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CB4D859E-EBEE-CA1E-C0F5-0CC7903B6C12}"/>
              </a:ext>
            </a:extLst>
          </p:cNvPr>
          <p:cNvSpPr txBox="1"/>
          <p:nvPr/>
        </p:nvSpPr>
        <p:spPr>
          <a:xfrm>
            <a:off x="8695534" y="3469570"/>
            <a:ext cx="1165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a2:</a:t>
            </a:r>
            <a:r>
              <a:rPr lang="ko-KR" altLang="en-US" sz="1050" dirty="0" err="1"/>
              <a:t>안녕히가세요</a:t>
            </a:r>
            <a:endParaRPr lang="ko-KR" altLang="en-US" sz="105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5B547B-1A90-2F5A-E68F-EACE01332EF4}"/>
              </a:ext>
            </a:extLst>
          </p:cNvPr>
          <p:cNvSpPr txBox="1"/>
          <p:nvPr/>
        </p:nvSpPr>
        <p:spPr>
          <a:xfrm>
            <a:off x="8882133" y="3851966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대화를 종료합니다</a:t>
            </a:r>
          </a:p>
        </p:txBody>
      </p:sp>
      <p:sp>
        <p:nvSpPr>
          <p:cNvPr id="1039" name="사각형: 둥근 모서리 1038">
            <a:extLst>
              <a:ext uri="{FF2B5EF4-FFF2-40B4-BE49-F238E27FC236}">
                <a16:creationId xmlns:a16="http://schemas.microsoft.com/office/drawing/2014/main" id="{6EE8621D-2D68-CBC0-C596-3174A93B83AD}"/>
              </a:ext>
            </a:extLst>
          </p:cNvPr>
          <p:cNvSpPr/>
          <p:nvPr/>
        </p:nvSpPr>
        <p:spPr>
          <a:xfrm>
            <a:off x="8579223" y="5128324"/>
            <a:ext cx="1398737" cy="261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4D760D37-6D92-75F1-ABA0-E2ACD9BB62DC}"/>
              </a:ext>
            </a:extLst>
          </p:cNvPr>
          <p:cNvSpPr/>
          <p:nvPr/>
        </p:nvSpPr>
        <p:spPr>
          <a:xfrm>
            <a:off x="10040469" y="5128324"/>
            <a:ext cx="401913" cy="26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D17D4CC2-7E2B-B7DC-CD60-2241809D7052}"/>
              </a:ext>
            </a:extLst>
          </p:cNvPr>
          <p:cNvSpPr txBox="1"/>
          <p:nvPr/>
        </p:nvSpPr>
        <p:spPr>
          <a:xfrm>
            <a:off x="10047747" y="51360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185937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동하</dc:creator>
  <cp:lastModifiedBy>이 동하</cp:lastModifiedBy>
  <cp:revision>2</cp:revision>
  <dcterms:created xsi:type="dcterms:W3CDTF">2022-12-06T22:08:19Z</dcterms:created>
  <dcterms:modified xsi:type="dcterms:W3CDTF">2022-12-06T22:37:16Z</dcterms:modified>
</cp:coreProperties>
</file>