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59663FE-D423-4529-9EE3-0FC5A62BA7F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19D952F-6590-4019-912D-9FDAAB6C81C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8120" y="1298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Collisions Data Analysis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73880" y="1010520"/>
            <a:ext cx="3849480" cy="35614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73880" y="4545720"/>
            <a:ext cx="6126480" cy="203796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274320" y="274320"/>
            <a:ext cx="420624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2600" spc="-1" strike="noStrike">
                <a:solidFill>
                  <a:srgbClr val="355269"/>
                </a:solidFill>
                <a:latin typeface="Arial"/>
              </a:rPr>
              <a:t>Data Information</a:t>
            </a:r>
            <a:endParaRPr b="1" lang="en-US" sz="2600" spc="-1" strike="noStrike">
              <a:solidFill>
                <a:srgbClr val="35526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160" y="938880"/>
            <a:ext cx="4799520" cy="354168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752720" y="938880"/>
            <a:ext cx="5214240" cy="3426120"/>
          </a:xfrm>
          <a:prstGeom prst="rect">
            <a:avLst/>
          </a:prstGeom>
          <a:ln>
            <a:noFill/>
          </a:ln>
        </p:spPr>
      </p:pic>
      <p:sp>
        <p:nvSpPr>
          <p:cNvPr id="92" name="TextShape 2"/>
          <p:cNvSpPr txBox="1"/>
          <p:nvPr/>
        </p:nvSpPr>
        <p:spPr>
          <a:xfrm>
            <a:off x="822960" y="4663440"/>
            <a:ext cx="3108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Before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5120640" y="4682880"/>
            <a:ext cx="3108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After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Shape 4"/>
          <p:cNvSpPr txBox="1"/>
          <p:nvPr/>
        </p:nvSpPr>
        <p:spPr>
          <a:xfrm>
            <a:off x="274320" y="5542560"/>
            <a:ext cx="95097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Filled missing values with correct values for that independent variables. Methods for filling be varies to variables from variables. ex. “LIGHTCOND” and “WEATHER” is has different parameters.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0" y="998640"/>
            <a:ext cx="7191000" cy="201888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91440" y="3383280"/>
            <a:ext cx="978408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There is weather parameter to fill missing values. 4 condition that have. Good condition, bad condition, unbalanced condition and unknown. I did that because I will use that variable to machine learning as dummy variables. Purpose of that is decrease the categoric variable’s number. Same as here I use that to different variables ex. “LIGHTCOND”, “ROADCOND”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9720" y="1371600"/>
            <a:ext cx="9862200" cy="2560320"/>
          </a:xfrm>
          <a:prstGeom prst="rect">
            <a:avLst/>
          </a:prstGeom>
          <a:ln>
            <a:noFill/>
          </a:ln>
        </p:spPr>
      </p:pic>
      <p:sp>
        <p:nvSpPr>
          <p:cNvPr id="98" name="TextShape 1"/>
          <p:cNvSpPr txBox="1"/>
          <p:nvPr/>
        </p:nvSpPr>
        <p:spPr>
          <a:xfrm>
            <a:off x="0" y="4445280"/>
            <a:ext cx="96926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 looked here that which collision type’s associate with which addrtype. Addrtype means collision address type. And we can see here some high rate for example Intersection-Angles about at the rate of 84%. ıf examine the table for cautionsly you can see some high rate differentiate.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0" y="1005840"/>
            <a:ext cx="10079640" cy="212148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0" y="4572000"/>
            <a:ext cx="5829120" cy="2037960"/>
          </a:xfrm>
          <a:prstGeom prst="rect">
            <a:avLst/>
          </a:prstGeom>
          <a:ln>
            <a:noFill/>
          </a:ln>
        </p:spPr>
      </p:pic>
      <p:sp>
        <p:nvSpPr>
          <p:cNvPr id="101" name="TextShape 1"/>
          <p:cNvSpPr txBox="1"/>
          <p:nvPr/>
        </p:nvSpPr>
        <p:spPr>
          <a:xfrm>
            <a:off x="365760" y="3603960"/>
            <a:ext cx="8229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Train and test sets. Dummy variables for modeling and classification reports for decisiton tree.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0" y="966600"/>
            <a:ext cx="7589520" cy="5525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2020-10-12T13:24:55Z</dcterms:created>
  <dc:creator/>
  <dc:description/>
  <dc:language>en-US</dc:language>
  <cp:lastModifiedBy/>
  <dcterms:modified xsi:type="dcterms:W3CDTF">2020-10-12T13:44:03Z</dcterms:modified>
  <cp:revision>2</cp:revision>
  <dc:subject/>
  <dc:title>Blue Curve</dc:title>
</cp:coreProperties>
</file>