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0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6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9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2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8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6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3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B90E90-A499-4077-93FB-15FFEC2FA881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F45715-7099-4CB0-80B8-6AFD42F30AD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CE590-0C86-467D-95EA-B50995C39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Bank Data Analizi</a:t>
            </a:r>
          </a:p>
        </p:txBody>
      </p:sp>
    </p:spTree>
    <p:extLst>
      <p:ext uri="{BB962C8B-B14F-4D97-AF65-F5344CB8AC3E}">
        <p14:creationId xmlns:p14="http://schemas.microsoft.com/office/powerpoint/2010/main" val="17719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E6B60CCF-DCEC-4FAC-B048-5FE0DF5F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Öncelikle Datanın nümerik değerlerinin tanımlarını inceliyoruz.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FEAA3E9-357F-45BB-B587-2866AF913F5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3" y="2547955"/>
            <a:ext cx="9906000" cy="26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636A77-BC89-409F-BDA0-BB12EE77F7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96288" cy="276542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E944F0-D894-4A34-9F6B-5D58DFBBD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898"/>
            <a:ext cx="781878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29E147C-1A73-402B-8B86-6AD240D8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18531" cy="430695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31CAF36-71C7-4A68-8284-107EF6B1C996}"/>
              </a:ext>
            </a:extLst>
          </p:cNvPr>
          <p:cNvSpPr txBox="1"/>
          <p:nvPr/>
        </p:nvSpPr>
        <p:spPr>
          <a:xfrm>
            <a:off x="1181821" y="4585251"/>
            <a:ext cx="84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Mortdue</a:t>
            </a:r>
            <a:r>
              <a:rPr lang="tr-TR" dirty="0"/>
              <a:t> ile Value arasında pozitif korelasyon görselleştirildi.</a:t>
            </a:r>
          </a:p>
        </p:txBody>
      </p:sp>
    </p:spTree>
    <p:extLst>
      <p:ext uri="{BB962C8B-B14F-4D97-AF65-F5344CB8AC3E}">
        <p14:creationId xmlns:p14="http://schemas.microsoft.com/office/powerpoint/2010/main" val="373251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5B182B7-8668-4A26-B2EC-07703A7B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37150" cy="59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5AB23C1-FB79-4EF8-9CFF-932CC9F4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" y="0"/>
            <a:ext cx="9762936" cy="531412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13791AA-22B1-4108-BEFD-B6F23EF7FD93}"/>
              </a:ext>
            </a:extLst>
          </p:cNvPr>
          <p:cNvSpPr txBox="1"/>
          <p:nvPr/>
        </p:nvSpPr>
        <p:spPr>
          <a:xfrm>
            <a:off x="689113" y="5592417"/>
            <a:ext cx="81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Daha sonra .</a:t>
            </a:r>
            <a:r>
              <a:rPr lang="tr-TR" dirty="0" err="1"/>
              <a:t>dropna</a:t>
            </a:r>
            <a:r>
              <a:rPr lang="tr-TR" dirty="0"/>
              <a:t>(how=‘</a:t>
            </a:r>
            <a:r>
              <a:rPr lang="tr-TR" dirty="0" err="1"/>
              <a:t>any</a:t>
            </a:r>
            <a:r>
              <a:rPr lang="tr-TR" dirty="0"/>
              <a:t>’) yaptığımızda 0-DebtCon oranı %64’e kadar yükseliyor.</a:t>
            </a:r>
          </a:p>
        </p:txBody>
      </p:sp>
    </p:spTree>
    <p:extLst>
      <p:ext uri="{BB962C8B-B14F-4D97-AF65-F5344CB8AC3E}">
        <p14:creationId xmlns:p14="http://schemas.microsoft.com/office/powerpoint/2010/main" val="11645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6A6DC92-AC54-45E3-9131-18F3BDDF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5" y="0"/>
            <a:ext cx="993596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AD3467-C772-4CA1-9FC3-9B3E9646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3" y="-1"/>
            <a:ext cx="9551588" cy="5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949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35</Words>
  <Application>Microsoft Office PowerPoint</Application>
  <PresentationFormat>Geniş ekran</PresentationFormat>
  <Paragraphs>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Geçmişe bakış</vt:lpstr>
      <vt:lpstr>Bank Data Analizi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Ökans</dc:creator>
  <cp:lastModifiedBy>Ökans</cp:lastModifiedBy>
  <cp:revision>6</cp:revision>
  <dcterms:created xsi:type="dcterms:W3CDTF">2020-07-16T15:04:05Z</dcterms:created>
  <dcterms:modified xsi:type="dcterms:W3CDTF">2020-07-16T16:42:12Z</dcterms:modified>
</cp:coreProperties>
</file>