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56" r:id="rId4"/>
    <p:sldId id="257" r:id="rId5"/>
    <p:sldId id="258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8132F1-DFD1-48C5-9D4F-2F0851A6B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903DB7F-71B5-4166-8CD1-AA12CCFD1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58EF934-4DD9-4DA5-93C9-BA09A56D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B1A-CAD3-4EB1-9A69-73DAA6899F53}" type="datetimeFigureOut">
              <a:rPr lang="tr-TR" smtClean="0"/>
              <a:t>29.07.2020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D0A09EB-D6AB-4A39-8658-0D111F63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8B865B5-E915-41A0-9E4C-CD58F2F2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731-048C-4114-9CCD-BC0B14D73C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389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AADBAD-1303-49F7-B9C1-403F41BA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84ABA28-1C7F-40BB-A14C-8F3E41FD4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B465F2C-A01D-4D6C-B701-20D6B969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B1A-CAD3-4EB1-9A69-73DAA6899F53}" type="datetimeFigureOut">
              <a:rPr lang="tr-TR" smtClean="0"/>
              <a:t>29.07.2020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3C369F9-C778-4A43-9545-E0F0C94F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D4FB22-0640-4235-AADA-761062B1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731-048C-4114-9CCD-BC0B14D73C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400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34D8615-B819-4715-9D88-06E480B41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D6E5ED7-308C-4D1E-9CDA-E93295357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0D82DDF-8C6D-4CF9-83CD-13396E69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B1A-CAD3-4EB1-9A69-73DAA6899F53}" type="datetimeFigureOut">
              <a:rPr lang="tr-TR" smtClean="0"/>
              <a:t>29.07.2020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8E77489-50A7-4A59-AC92-52FEEDC6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BEB095E-3F56-4D37-9EE9-0E5AF912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731-048C-4114-9CCD-BC0B14D73C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997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84BDD7-1E30-413F-A8B1-D9FE69C4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27C34A-32A5-438D-ADEF-1079FB97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6AB2414-C36F-4466-9F66-7E8F46C5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B1A-CAD3-4EB1-9A69-73DAA6899F53}" type="datetimeFigureOut">
              <a:rPr lang="tr-TR" smtClean="0"/>
              <a:t>29.07.2020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4AFB4B6-8F60-46FF-BE51-DA279061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0669F2-9E6A-4417-B1D7-C7547AB9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731-048C-4114-9CCD-BC0B14D73C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625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621601-8EC8-4DA1-8312-E0EF7175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B9A87AE-1A5E-4CA1-899E-F02951534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B7659A-C661-4D39-8B92-52E0DAC2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B1A-CAD3-4EB1-9A69-73DAA6899F53}" type="datetimeFigureOut">
              <a:rPr lang="tr-TR" smtClean="0"/>
              <a:t>29.07.2020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1D7181-CCB3-4D2B-A98D-972F403A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7D4300-55EE-4930-BEBE-B4A5ABE9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731-048C-4114-9CCD-BC0B14D73C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123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F1CAD1-C06E-4E00-A06C-82EDD896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47B76B-7CEC-471B-B5E3-076F8F262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2F6235C-D664-48B0-8ABD-880E190A2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2122A97-34BD-42E4-94EA-8B9B8A39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B1A-CAD3-4EB1-9A69-73DAA6899F53}" type="datetimeFigureOut">
              <a:rPr lang="tr-TR" smtClean="0"/>
              <a:t>29.07.2020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8FAA446-A35F-4A9A-97C9-46C19C8A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67B5A35-CDAB-4A77-8777-09FD39AF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731-048C-4114-9CCD-BC0B14D73C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567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7AD369-37E9-4EAB-A1E4-63973030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A480EBA-ED61-4B02-BA2E-17B55E6DD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414E26A-6DDC-4A28-AB72-BB2102D14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58F0006-8020-426C-AE15-FF8C52C61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FB18E71-E71A-4DC0-A2EC-A20F4D920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EC42DDF-2781-4C04-B893-2F6F1D38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B1A-CAD3-4EB1-9A69-73DAA6899F53}" type="datetimeFigureOut">
              <a:rPr lang="tr-TR" smtClean="0"/>
              <a:t>29.07.2020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52010DD-D418-4116-908A-0354DE58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205236A-8558-4535-89A9-FF3FB6A5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731-048C-4114-9CCD-BC0B14D73C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141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B23E8F-8EE1-4F0D-9F04-F89FF7E3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8AA4A06-C38F-4EB2-950D-07B6B0E9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B1A-CAD3-4EB1-9A69-73DAA6899F53}" type="datetimeFigureOut">
              <a:rPr lang="tr-TR" smtClean="0"/>
              <a:t>29.07.2020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E96A676-2BC8-4C23-8D17-FD557DDD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BEB5801-59CD-4EB6-868F-E5C85172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731-048C-4114-9CCD-BC0B14D73C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231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BFC2083-6C8A-4325-A19C-465DA44E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B1A-CAD3-4EB1-9A69-73DAA6899F53}" type="datetimeFigureOut">
              <a:rPr lang="tr-TR" smtClean="0"/>
              <a:t>29.07.2020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951EF09-5CC0-411C-8AD1-38668011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844E2D5-89CC-4827-88D8-B2E14DCF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731-048C-4114-9CCD-BC0B14D73C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983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B4AEA6-FBDE-4C9A-AF0A-DF3DFB63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715382-8931-4D74-89A7-E52D6AB2C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3CFE6EC-F0D5-4E9D-9DBA-88D6FC13A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9E46AB8-DD2E-4AF6-A490-34E4564A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B1A-CAD3-4EB1-9A69-73DAA6899F53}" type="datetimeFigureOut">
              <a:rPr lang="tr-TR" smtClean="0"/>
              <a:t>29.07.2020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5E03C9-349D-48DE-90B6-A092DE05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4E5C3BF-E0B7-40CA-94E0-01DA5974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731-048C-4114-9CCD-BC0B14D73C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171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0A0BFA-7DD2-4CD4-BBC4-9967F908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84887B8-3A3D-42DA-B123-2B9DA9DE4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6E66E4B-6FE9-40FE-A08E-B6D54672B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B823B21-2778-4808-9BF3-A8DBF988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2B1A-CAD3-4EB1-9A69-73DAA6899F53}" type="datetimeFigureOut">
              <a:rPr lang="tr-TR" smtClean="0"/>
              <a:t>29.07.2020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0F08EB9-CF94-4E1E-A2F8-B70FC84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91396FC-766D-4EEF-A295-84B6A248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7731-048C-4114-9CCD-BC0B14D73C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76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904CE96-5538-4915-A890-A407F26F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DADACEF-6A9B-4014-9E31-F4193EAEA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BC2F04F-EA1F-43AC-A982-8DEBD0D2A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32B1A-CAD3-4EB1-9A69-73DAA6899F53}" type="datetimeFigureOut">
              <a:rPr lang="tr-TR" smtClean="0"/>
              <a:t>29.07.2020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7BF0FF5-F761-45BE-9582-C5E8DD768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8E8A97-562B-4E6B-8880-A2181CE73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C7731-048C-4114-9CCD-BC0B14D73C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282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D86CE28C-ABF3-47A9-86D6-980D5925A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58640" cy="153373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C6645B0-DCFC-4FC2-A6D4-FE3C8386D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40" y="1744216"/>
            <a:ext cx="9269119" cy="475363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6F3861E-DBA2-47F6-BDF6-822D977B5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0579"/>
            <a:ext cx="551574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8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79A5218B-766E-4883-A411-1FD22FD86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" y="-1"/>
            <a:ext cx="12090059" cy="54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7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BC317072-E98D-4620-A0F0-8D4DD197D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35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9FC419A-0F98-41AE-9E9A-49C0CB81C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52" y="930528"/>
            <a:ext cx="9170504" cy="4230659"/>
          </a:xfrm>
        </p:spPr>
      </p:pic>
    </p:spTree>
    <p:extLst>
      <p:ext uri="{BB962C8B-B14F-4D97-AF65-F5344CB8AC3E}">
        <p14:creationId xmlns:p14="http://schemas.microsoft.com/office/powerpoint/2010/main" val="262854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6F52178-AEB4-4A99-BC73-C4ABC1CB2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06" y="463826"/>
            <a:ext cx="10144988" cy="5408576"/>
          </a:xfrm>
        </p:spPr>
      </p:pic>
    </p:spTree>
    <p:extLst>
      <p:ext uri="{BB962C8B-B14F-4D97-AF65-F5344CB8AC3E}">
        <p14:creationId xmlns:p14="http://schemas.microsoft.com/office/powerpoint/2010/main" val="11254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70E69BB-19AF-4E9C-BC66-D67A93E84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82" y="222112"/>
            <a:ext cx="7416623" cy="6160388"/>
          </a:xfrm>
        </p:spPr>
      </p:pic>
    </p:spTree>
    <p:extLst>
      <p:ext uri="{BB962C8B-B14F-4D97-AF65-F5344CB8AC3E}">
        <p14:creationId xmlns:p14="http://schemas.microsoft.com/office/powerpoint/2010/main" val="171822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623CE89-F073-4E78-8136-E7FF8A069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25" y="397564"/>
            <a:ext cx="11534349" cy="5565913"/>
          </a:xfrm>
        </p:spPr>
      </p:pic>
    </p:spTree>
    <p:extLst>
      <p:ext uri="{BB962C8B-B14F-4D97-AF65-F5344CB8AC3E}">
        <p14:creationId xmlns:p14="http://schemas.microsoft.com/office/powerpoint/2010/main" val="420648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48E12FB-F837-4A5A-9E47-477B2A63C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6477" cy="67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0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Geniş ekran</PresentationFormat>
  <Paragraphs>0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Ökans</dc:creator>
  <cp:lastModifiedBy>Ökans</cp:lastModifiedBy>
  <cp:revision>5</cp:revision>
  <dcterms:created xsi:type="dcterms:W3CDTF">2020-07-25T19:29:27Z</dcterms:created>
  <dcterms:modified xsi:type="dcterms:W3CDTF">2020-07-29T08:51:22Z</dcterms:modified>
</cp:coreProperties>
</file>