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19/09/2023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19/09/2023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19/</a:t>
            </a:r>
            <a:r>
              <a:rPr lang="tr-TR" sz="1600" dirty="0" smtClean="0"/>
              <a:t>09</a:t>
            </a:r>
            <a:r>
              <a:rPr lang="en-GB" sz="1600" dirty="0" smtClean="0"/>
              <a:t>/202</a:t>
            </a:r>
            <a:r>
              <a:rPr lang="tr-TR" sz="1600" dirty="0" smtClean="0"/>
              <a:t>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 smtClean="0">
                <a:latin typeface="+mn-lt"/>
              </a:rPr>
              <a:t>From cleaning 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reviews given by the customers,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Negative Reviews -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347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Neutral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Reviews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 115</a:t>
            </a: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41</Words>
  <Application>Microsoft Office PowerPoint</Application>
  <PresentationFormat>Özel</PresentationFormat>
  <Paragraphs>10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PowerPoint Sunusu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Okan Olgun</cp:lastModifiedBy>
  <cp:revision>9</cp:revision>
  <cp:lastPrinted>2022-06-09T07:44:13Z</cp:lastPrinted>
  <dcterms:created xsi:type="dcterms:W3CDTF">2022-02-22T07:39:05Z</dcterms:created>
  <dcterms:modified xsi:type="dcterms:W3CDTF">2023-09-19T11:46:30Z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