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xmlns="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xmlns="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19/09/2023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xmlns="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19/09/2023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sz="1600" dirty="0" smtClean="0"/>
              <a:t>19</a:t>
            </a:r>
            <a:r>
              <a:rPr lang="en-GB" sz="1600" dirty="0" smtClean="0"/>
              <a:t>/</a:t>
            </a:r>
            <a:r>
              <a:rPr lang="tr-TR" sz="1600" dirty="0" smtClean="0"/>
              <a:t>09</a:t>
            </a:r>
            <a:r>
              <a:rPr lang="en-GB" sz="1600" dirty="0" smtClean="0"/>
              <a:t>/202</a:t>
            </a:r>
            <a:r>
              <a:rPr lang="tr-TR" sz="1600" smtClean="0"/>
              <a:t>3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 smtClean="0">
                <a:solidFill>
                  <a:schemeClr val="accent6">
                    <a:lumMod val="50000"/>
                  </a:schemeClr>
                </a:solidFill>
              </a:rPr>
              <a:t>We have trained the data set with </a:t>
            </a:r>
            <a:r>
              <a:rPr lang="tr-TR" sz="1800" b="0" dirty="0" smtClean="0">
                <a:solidFill>
                  <a:schemeClr val="accent6">
                    <a:lumMod val="50000"/>
                  </a:schemeClr>
                </a:solidFill>
              </a:rPr>
              <a:t>RFC and got these results. </a:t>
            </a:r>
            <a:r>
              <a:rPr lang="en-US" sz="1800" b="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1800" b="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800" dirty="0" smtClean="0"/>
              <a:t>ACCURACY</a:t>
            </a:r>
            <a:r>
              <a:rPr lang="en-US" sz="1800" dirty="0"/>
              <a:t>: 85.09 </a:t>
            </a:r>
            <a:endParaRPr lang="en-US" sz="1800" dirty="0" smtClean="0"/>
          </a:p>
          <a:p>
            <a:r>
              <a:rPr lang="en-US" sz="1800" dirty="0" smtClean="0"/>
              <a:t>AUC </a:t>
            </a:r>
            <a:r>
              <a:rPr lang="en-US" sz="1800" dirty="0"/>
              <a:t>score: </a:t>
            </a:r>
            <a:r>
              <a:rPr lang="en-US" sz="1800" dirty="0" smtClean="0"/>
              <a:t>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smtClean="0"/>
              <a:t>route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 smtClean="0"/>
              <a:t>length_of_stay</a:t>
            </a:r>
            <a:endParaRPr lang="en-US" sz="1800" b="0" dirty="0" smtClean="0"/>
          </a:p>
          <a:p>
            <a:r>
              <a:rPr lang="en-US" sz="1800" b="0" dirty="0" smtClean="0"/>
              <a:t>are </a:t>
            </a:r>
            <a:r>
              <a:rPr lang="en-US" sz="1800" b="0" dirty="0"/>
              <a:t>the top 5 </a:t>
            </a:r>
            <a:r>
              <a:rPr lang="en-US" sz="1800" b="0" dirty="0" smtClean="0"/>
              <a:t>features</a:t>
            </a:r>
            <a:r>
              <a:rPr lang="tr-TR" sz="1800" b="0" dirty="0" smtClean="0"/>
              <a:t>.</a:t>
            </a:r>
          </a:p>
          <a:p>
            <a:endParaRPr lang="en-GB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57</Words>
  <Application>Microsoft Office PowerPoint</Application>
  <PresentationFormat>Özel</PresentationFormat>
  <Paragraphs>14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Slayt Başlıkları</vt:lpstr>
      </vt:variant>
      <vt:variant>
        <vt:i4>2</vt:i4>
      </vt:variant>
    </vt:vector>
  </HeadingPairs>
  <TitlesOfParts>
    <vt:vector size="4" baseType="lpstr">
      <vt:lpstr>Section Heading</vt:lpstr>
      <vt:lpstr>Slide Body - Curious Blue (ABBA)</vt:lpstr>
      <vt:lpstr>PowerPoint Sunusu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Okan Olgun</cp:lastModifiedBy>
  <cp:revision>17</cp:revision>
  <cp:lastPrinted>2022-06-09T07:44:13Z</cp:lastPrinted>
  <dcterms:created xsi:type="dcterms:W3CDTF">2022-02-22T07:39:05Z</dcterms:created>
  <dcterms:modified xsi:type="dcterms:W3CDTF">2023-09-19T11:45:09Z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