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7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2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F38D-05D1-4742-B164-EF01ECFFB5FC}" type="datetimeFigureOut">
              <a:rPr lang="en-US" smtClean="0"/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240C90-2C2A-4D1E-8C2E-4B83628F9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54C5-BA5D-4B9C-AFF5-CE78D905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9A14-9FDD-439F-9CD3-F73B017D8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Number of breweries present in each state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FE56F13-D82C-494E-8499-1CBA2A4C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35" y="1823680"/>
            <a:ext cx="11029022" cy="111278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4487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Missing values in each column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2C72-EFFF-421D-A8A5-D0A982C9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99" y="1759527"/>
            <a:ext cx="9719793" cy="10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1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64" y="5217224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median alcohol content unit for each state</a:t>
            </a:r>
            <a:endParaRPr lang="en-US" sz="36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D7949-2B0D-434C-95F7-0347D9FD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0" y="261067"/>
            <a:ext cx="10745582" cy="52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852" y="5246406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median international bitterness unit for each state</a:t>
            </a:r>
            <a:endParaRPr lang="en-US" sz="37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49778-9D9E-41BF-8852-E382AEE2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5" y="180027"/>
            <a:ext cx="10972769" cy="5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19" y="4058615"/>
            <a:ext cx="8672295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state has the maximum alcoholic (ABV) beer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21BA-4E5E-44B7-B234-20971696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7" y="1349461"/>
            <a:ext cx="11961612" cy="12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19" y="4058615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state has the most bitter (IBU) beer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31291-8ABC-4EA8-B3CE-3044DF32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" y="1679034"/>
            <a:ext cx="12089269" cy="12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0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19" y="4058615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distribution of the ABV variable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1C203-A9B1-45FC-877F-A94C1B4C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42" y="1536971"/>
            <a:ext cx="9426300" cy="14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0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1C0F-CF18-461A-9146-1E3E64C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98" y="5294028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Correlation between IBU and ABV</a:t>
            </a:r>
            <a:endParaRPr lang="en-US" sz="3200" kern="12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44A1D-931E-4F4F-936F-829C293D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41" y="46038"/>
            <a:ext cx="7468742" cy="53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3937</TotalTime>
  <Words>54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Number of breweries present in each state</vt:lpstr>
      <vt:lpstr>Missing values in each column</vt:lpstr>
      <vt:lpstr>median alcohol content unit for each state</vt:lpstr>
      <vt:lpstr>median international bitterness unit for each state</vt:lpstr>
      <vt:lpstr>state has the maximum alcoholic (ABV) beer</vt:lpstr>
      <vt:lpstr>state has the most bitter (IBU) beer</vt:lpstr>
      <vt:lpstr>distribution of the ABV variable</vt:lpstr>
      <vt:lpstr>Correlation between IBU and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0usman Kanteh</dc:creator>
  <cp:lastModifiedBy>0usman Kanteh</cp:lastModifiedBy>
  <cp:revision>9</cp:revision>
  <dcterms:created xsi:type="dcterms:W3CDTF">2020-06-25T03:25:14Z</dcterms:created>
  <dcterms:modified xsi:type="dcterms:W3CDTF">2020-06-27T21:15:25Z</dcterms:modified>
</cp:coreProperties>
</file>