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F38D-05D1-4742-B164-EF01ECFFB5FC}" type="datetimeFigureOut">
              <a:rPr lang="en-US" smtClean="0"/>
              <a:t>2020-07-03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254C5-BA5D-4B9C-AFF5-CE78D905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Data GLADIATORS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30D5B5-C3FA-413B-A013-5F5C2A7968E5}"/>
              </a:ext>
            </a:extLst>
          </p:cNvPr>
          <p:cNvSpPr/>
          <p:nvPr/>
        </p:nvSpPr>
        <p:spPr>
          <a:xfrm>
            <a:off x="226054" y="5396894"/>
            <a:ext cx="415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Author: Khawulani Thebe, Ousman Kanteh</a:t>
            </a:r>
          </a:p>
        </p:txBody>
      </p:sp>
    </p:spTree>
    <p:extLst>
      <p:ext uri="{BB962C8B-B14F-4D97-AF65-F5344CB8AC3E}">
        <p14:creationId xmlns:p14="http://schemas.microsoft.com/office/powerpoint/2010/main" val="348704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B0210683-964A-4BB2-82B8-07CDB1A6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466" y="1394884"/>
            <a:ext cx="6176120" cy="32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836E9-E0D1-4901-8E03-187FED5DA688}"/>
              </a:ext>
            </a:extLst>
          </p:cNvPr>
          <p:cNvSpPr txBox="1"/>
          <p:nvPr/>
        </p:nvSpPr>
        <p:spPr>
          <a:xfrm>
            <a:off x="1303466" y="533110"/>
            <a:ext cx="5558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KNN 1 Analysis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836E9-E0D1-4901-8E03-187FED5DA688}"/>
              </a:ext>
            </a:extLst>
          </p:cNvPr>
          <p:cNvSpPr txBox="1"/>
          <p:nvPr/>
        </p:nvSpPr>
        <p:spPr>
          <a:xfrm>
            <a:off x="960933" y="960241"/>
            <a:ext cx="6849699" cy="4203872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atin typeface="+mj-lt"/>
                <a:ea typeface="+mj-ea"/>
                <a:cs typeface="+mj-cs"/>
              </a:rPr>
              <a:t>Summary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cap="all"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EBB423-F790-40CB-8C06-BC267A865722}"/>
              </a:ext>
            </a:extLst>
          </p:cNvPr>
          <p:cNvSpPr/>
          <p:nvPr/>
        </p:nvSpPr>
        <p:spPr>
          <a:xfrm>
            <a:off x="8231910" y="593889"/>
            <a:ext cx="38555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Breweries present in each state</a:t>
            </a:r>
          </a:p>
          <a:p>
            <a:endParaRPr lang="en-US" dirty="0"/>
          </a:p>
          <a:p>
            <a:r>
              <a:rPr lang="en-US" dirty="0"/>
              <a:t>Addressed the missing values in each column.</a:t>
            </a:r>
          </a:p>
          <a:p>
            <a:endParaRPr lang="en-US" dirty="0"/>
          </a:p>
          <a:p>
            <a:r>
              <a:rPr lang="en-US" dirty="0"/>
              <a:t>Compare the median alcohol content and international bitterness unit for each state</a:t>
            </a:r>
          </a:p>
          <a:p>
            <a:endParaRPr lang="en-US" dirty="0"/>
          </a:p>
          <a:p>
            <a:r>
              <a:rPr lang="en-US" dirty="0"/>
              <a:t>Which state has the maximum alcoholic (ABV) beer. Which state has the most bitter (IBU) beer</a:t>
            </a:r>
          </a:p>
          <a:p>
            <a:endParaRPr lang="en-US" dirty="0"/>
          </a:p>
          <a:p>
            <a:r>
              <a:rPr lang="en-US" dirty="0"/>
              <a:t>Summary statistics and distribution of the ABV variable.</a:t>
            </a:r>
          </a:p>
          <a:p>
            <a:endParaRPr lang="en-US" dirty="0"/>
          </a:p>
          <a:p>
            <a:r>
              <a:rPr lang="en-US" dirty="0"/>
              <a:t>Relationship between the bitterness of the beer and its alcoholic content</a:t>
            </a:r>
          </a:p>
        </p:txBody>
      </p:sp>
    </p:spTree>
    <p:extLst>
      <p:ext uri="{BB962C8B-B14F-4D97-AF65-F5344CB8AC3E}">
        <p14:creationId xmlns:p14="http://schemas.microsoft.com/office/powerpoint/2010/main" val="192940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29" y="815796"/>
            <a:ext cx="9496452" cy="7277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Number of breweries present in each state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FE56F13-D82C-494E-8499-1CBA2A4C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35" y="1823680"/>
            <a:ext cx="11029022" cy="1112788"/>
          </a:xfrm>
          <a:prstGeom prst="rect">
            <a:avLst/>
          </a:prstGeom>
          <a:ln w="127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1B940-FD13-45C1-90B5-8E64AB1E7A82}"/>
              </a:ext>
            </a:extLst>
          </p:cNvPr>
          <p:cNvSpPr txBox="1"/>
          <p:nvPr/>
        </p:nvSpPr>
        <p:spPr>
          <a:xfrm>
            <a:off x="490029" y="3921533"/>
            <a:ext cx="61573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Colorado state has the highest number of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13 States with 5 and above number of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19 States with less than 5 breweries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8F28E-F055-459A-AD90-F7249A02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48" y="2936467"/>
            <a:ext cx="5800229" cy="30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63" y="476750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Missing values in each column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2C72-EFFF-421D-A8A5-D0A982C9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99" y="1759527"/>
            <a:ext cx="9719793" cy="1039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1E409-BBD3-43AB-B50D-144508EC60E8}"/>
              </a:ext>
            </a:extLst>
          </p:cNvPr>
          <p:cNvSpPr txBox="1"/>
          <p:nvPr/>
        </p:nvSpPr>
        <p:spPr>
          <a:xfrm>
            <a:off x="1633591" y="3771207"/>
            <a:ext cx="5743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missing values in ABV,IBU and Style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with missing values will be dropped for analysis of complete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0" y="18288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median alcohol content unit for each state</a:t>
            </a:r>
            <a:endParaRPr lang="en-US" sz="36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D7949-2B0D-434C-95F7-0347D9FD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9" y="1031629"/>
            <a:ext cx="10745582" cy="3098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24F525-CE32-4E5B-89EB-F1DE4A4B13C7}"/>
              </a:ext>
            </a:extLst>
          </p:cNvPr>
          <p:cNvSpPr txBox="1"/>
          <p:nvPr/>
        </p:nvSpPr>
        <p:spPr>
          <a:xfrm>
            <a:off x="723209" y="4520629"/>
            <a:ext cx="550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Maine has the highest  Alcohol Content in their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National Alcohol average is over 0.4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1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852" y="212069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median international bitterness unit for each state</a:t>
            </a:r>
            <a:endParaRPr lang="en-US" sz="37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49778-9D9E-41BF-8852-E382AEE2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28" y="1315092"/>
            <a:ext cx="6743255" cy="4295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2AD736-A0FD-4715-8793-EBB4B68C1277}"/>
              </a:ext>
            </a:extLst>
          </p:cNvPr>
          <p:cNvSpPr txBox="1"/>
          <p:nvPr/>
        </p:nvSpPr>
        <p:spPr>
          <a:xfrm>
            <a:off x="123291" y="1839074"/>
            <a:ext cx="428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Maine has the highest national bitterness  taste in their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national Alcohol bitterness level is below 40</a:t>
            </a:r>
          </a:p>
        </p:txBody>
      </p:sp>
    </p:spTree>
    <p:extLst>
      <p:ext uri="{BB962C8B-B14F-4D97-AF65-F5344CB8AC3E}">
        <p14:creationId xmlns:p14="http://schemas.microsoft.com/office/powerpoint/2010/main" val="6695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356" y="174984"/>
            <a:ext cx="8672295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state has the maximum alcoholic (ABV) beer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21BA-4E5E-44B7-B234-20971696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7" y="1349461"/>
            <a:ext cx="11961612" cy="121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9E400-CEF2-481C-ACCB-0A881432931C}"/>
              </a:ext>
            </a:extLst>
          </p:cNvPr>
          <p:cNvSpPr txBox="1"/>
          <p:nvPr/>
        </p:nvSpPr>
        <p:spPr>
          <a:xfrm>
            <a:off x="181887" y="3393515"/>
            <a:ext cx="685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state has the most  alcoholic ABV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ABV count of 0.128</a:t>
            </a:r>
          </a:p>
        </p:txBody>
      </p:sp>
    </p:spTree>
    <p:extLst>
      <p:ext uri="{BB962C8B-B14F-4D97-AF65-F5344CB8AC3E}">
        <p14:creationId xmlns:p14="http://schemas.microsoft.com/office/powerpoint/2010/main" val="19898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81" y="55512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state has the most bitter (IBU) beer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31291-8ABC-4EA8-B3CE-3044DF3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" y="1679034"/>
            <a:ext cx="12089269" cy="1287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62172-57ED-418F-A268-C04E9830C51C}"/>
              </a:ext>
            </a:extLst>
          </p:cNvPr>
          <p:cNvSpPr txBox="1"/>
          <p:nvPr/>
        </p:nvSpPr>
        <p:spPr>
          <a:xfrm>
            <a:off x="51365" y="3544583"/>
            <a:ext cx="4174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 state has the most  bitter beer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bitterness recorded at 138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0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242" y="472934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distribution of the ABV variable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1C203-A9B1-45FC-877F-A94C1B4C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42" y="1536971"/>
            <a:ext cx="9426300" cy="1408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91C7F-A2EA-45B7-8DB8-8180452EBEDE}"/>
              </a:ext>
            </a:extLst>
          </p:cNvPr>
          <p:cNvSpPr txBox="1"/>
          <p:nvPr/>
        </p:nvSpPr>
        <p:spPr>
          <a:xfrm>
            <a:off x="1679242" y="3589786"/>
            <a:ext cx="7605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spread of the data values varies from 0.001 to 0.128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and mean not far off from each other, confirming less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left skewed with substantial variability from minimum to first quarter</a:t>
            </a:r>
          </a:p>
        </p:txBody>
      </p:sp>
    </p:spTree>
    <p:extLst>
      <p:ext uri="{BB962C8B-B14F-4D97-AF65-F5344CB8AC3E}">
        <p14:creationId xmlns:p14="http://schemas.microsoft.com/office/powerpoint/2010/main" val="22877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24" y="0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Correlation between IBU and ABV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44A1D-931E-4F4F-936F-829C293D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5" y="1089060"/>
            <a:ext cx="6482994" cy="4282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A4531-484F-41E1-9422-9A7C413E3830}"/>
              </a:ext>
            </a:extLst>
          </p:cNvPr>
          <p:cNvSpPr txBox="1"/>
          <p:nvPr/>
        </p:nvSpPr>
        <p:spPr>
          <a:xfrm>
            <a:off x="8414533" y="1376736"/>
            <a:ext cx="2969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and ABV have a positive liner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shows a positive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Data GLADIATORS</vt:lpstr>
      <vt:lpstr>Number of breweries present in each state</vt:lpstr>
      <vt:lpstr>Missing values in each column</vt:lpstr>
      <vt:lpstr>median alcohol content unit for each state</vt:lpstr>
      <vt:lpstr>median international bitterness unit for each state</vt:lpstr>
      <vt:lpstr>state has the maximum alcoholic (ABV) beer</vt:lpstr>
      <vt:lpstr>state has the most bitter (IBU) beer</vt:lpstr>
      <vt:lpstr>distribution of the ABV variable</vt:lpstr>
      <vt:lpstr>Correlation between IBU and ABV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GLADIATORS</dc:title>
  <dc:creator>0usman Kanteh</dc:creator>
  <cp:lastModifiedBy>0usman Kanteh</cp:lastModifiedBy>
  <cp:revision>2</cp:revision>
  <dcterms:created xsi:type="dcterms:W3CDTF">2020-07-04T06:00:08Z</dcterms:created>
  <dcterms:modified xsi:type="dcterms:W3CDTF">2020-07-04T06:07:58Z</dcterms:modified>
</cp:coreProperties>
</file>