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b7f2905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b7f290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b7f2905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b7f290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b7f2905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b7f290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dee79d0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dee79d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dee79d0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dee79d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b7f2905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b7f290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dee79d0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dee79d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dee79d04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dee79d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dee79d0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dee79d0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dee79d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dee79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b7f2905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cb7f290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da469e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da469e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da469e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da469e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da469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da469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da469e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da469e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da469e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da469e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kanvk" TargetMode="External"/><Relationship Id="rId4" Type="http://schemas.openxmlformats.org/officeDocument/2006/relationships/hyperlink" Target="https://www.linkedin.com/in/okanvk/" TargetMode="External"/><Relationship Id="rId5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okanvk" TargetMode="External"/><Relationship Id="rId4" Type="http://schemas.openxmlformats.org/officeDocument/2006/relationships/hyperlink" Target="https://www.linkedin.com/in/okanv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Full Stack Web Development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Hazırlayan: Okan ÇİFTÇİ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Başka Neler Var?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721550"/>
            <a:ext cx="82221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REST,GRAPHQL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Business Logic(Domain)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Data Structures and 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Version Control(Git(Github,Gitlab))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Tools(ide,editor,maven,nuget,npm,yarn,babel,webpack,jenkins...)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Test Frameworks(Assertj,Archunit,Mockito,unittest,NUNIT,Jasmine)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DevOps(CI,CD,Docker)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 Full Stack Web Development?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bir alana odaklanmak yerine birçok alana yoğunlaşıp kendini keşfetmek.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 kısmında işlem için Back-end developerı beklemeden gerçekleştirmek.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tasarımının gerçekleşmesini beklememek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 developer ile Front-end developer arasında olan iletişimin kalkıp 2 tarafı tek kişinin yönetmesi.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Türkiyede iş alımının yüksek olması.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Separation Of Concerns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Yazılımda işlev ve özelliklerine göre programlama kodlarının (class, fonksiyon vb.) birbirinden ayrılması / soyutlanması gerektiğini belirten bir tasarım prensibidir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Responsibility Principle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Responsibility</a:t>
            </a:r>
            <a:r>
              <a:rPr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prensibi bir class veya function’a sadece ve sadece </a:t>
            </a:r>
            <a:r>
              <a:rPr b="1"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tek bir sorumluluğu</a:t>
            </a:r>
            <a:r>
              <a:rPr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yerine getirmesi</a:t>
            </a:r>
            <a:r>
              <a:rPr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 dayanmaktadır</a:t>
            </a:r>
            <a:r>
              <a:rPr lang="tr">
                <a:solidFill>
                  <a:srgbClr val="2729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97475" y="488250"/>
            <a:ext cx="282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Teşekkürler!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https://github.com/okanvk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https://www.linkedin.com/in/okanvk/</a:t>
            </a:r>
            <a:endParaRPr sz="48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175" y="0"/>
            <a:ext cx="6193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Full Stack(overflow) Web Developer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 kadar teknoloji ve aleti kullanıp bir uygulama geliştirmek zor olacağından sektörde bu alana karşı bir antipati bulunmaktadır.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Avantajlar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99450" y="17741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Türkiye de İş Alımının Yüksek Olması.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Startuplar genelde full stack developerları arıyorlar. Startuplarda çalışmak isteyenler için ideal.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Farklı alanları keşfedip birçok şeyi uygulama duygusu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Uygulamaların bütün katmanlarını görüp bir yazılımın nasıl geliştirildiğini daha iyi anlamak.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Dezavantanjlar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Bir alan üzerinde tam olarak uzmanlaşamamak.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Derin konularda yetersiz kalınabilmesi bu sebepten dolayı sorunun geç çözülmesi veya etkili bir çözüm bulunamaması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tr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Farklı alanlar üzerine kendini geliştirirken teknolojilerin aşırı hızlanması bunları öğrenmeye zaman harcamak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535375" y="1884250"/>
            <a:ext cx="6160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Para ve Zaman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2"/>
                </a:solidFill>
              </a:rPr>
              <a:t>“Developers don’t have to be full-stack teams should be”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1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 Martin Fowler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83050" y="2065350"/>
            <a:ext cx="63999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Bölüm Başlığı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75" y="0"/>
            <a:ext cx="639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120625" y="195419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Keşfetmek için güzel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Uzmanlaşmak için zor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/>
              <a:t>Teşekkürler!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https://github.com/okanvk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https://www.linkedin.com/in/okanvk/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Full Stack Web Developer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Web uygulamasını geliştirmek için,uygulamanın her katmanında rol alan geliştirici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Bütün katmanları geliştirebilecek kadar bilgili ama genelde her bir katman için derin bir bilgisi yok.(Ne İş Olsa Yaparım Abi)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593950" y="488250"/>
            <a:ext cx="412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25" y="0"/>
            <a:ext cx="62717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83050" y="2065350"/>
            <a:ext cx="63999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Bölüm Başlığı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00" y="0"/>
            <a:ext cx="6599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522900" y="2065350"/>
            <a:ext cx="51009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250" y="0"/>
            <a:ext cx="6822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522900" y="2065350"/>
            <a:ext cx="39894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750" y="0"/>
            <a:ext cx="6551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22900" y="2065350"/>
            <a:ext cx="6160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975" y="0"/>
            <a:ext cx="5289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22900" y="2065350"/>
            <a:ext cx="4436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25" y="-17625"/>
            <a:ext cx="7126100" cy="51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