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3" name="Line"/>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Title Text"/>
          <p:cNvSpPr txBox="1"/>
          <p:nvPr>
            <p:ph type="title"/>
          </p:nvPr>
        </p:nvSpPr>
        <p:spPr>
          <a:xfrm>
            <a:off x="508000" y="3009900"/>
            <a:ext cx="11988800" cy="2032000"/>
          </a:xfrm>
          <a:prstGeom prst="rect">
            <a:avLst/>
          </a:prstGeom>
        </p:spPr>
        <p:txBody>
          <a:bodyPr anchor="b"/>
          <a:lstStyle/>
          <a:p>
            <a:pPr/>
            <a:r>
              <a:t>Title Text</a:t>
            </a:r>
          </a:p>
        </p:txBody>
      </p:sp>
      <p:sp>
        <p:nvSpPr>
          <p:cNvPr id="15" name="Body Level One…"/>
          <p:cNvSpPr txBox="1"/>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0">
              <a:lnSpc>
                <a:spcPct val="120000"/>
              </a:lnSpc>
              <a:spcBef>
                <a:spcPts val="0"/>
              </a:spcBef>
              <a:buSzTx/>
              <a:buNone/>
              <a:defRPr sz="2400"/>
            </a:lvl2pPr>
            <a:lvl3pPr marL="0" indent="0">
              <a:lnSpc>
                <a:spcPct val="120000"/>
              </a:lnSpc>
              <a:spcBef>
                <a:spcPts val="0"/>
              </a:spcBef>
              <a:buSzTx/>
              <a:buNone/>
              <a:defRPr sz="2400"/>
            </a:lvl3pPr>
            <a:lvl4pPr marL="0" indent="0">
              <a:lnSpc>
                <a:spcPct val="120000"/>
              </a:lnSpc>
              <a:spcBef>
                <a:spcPts val="0"/>
              </a:spcBef>
              <a:buSzTx/>
              <a:buNone/>
              <a:defRPr sz="2400"/>
            </a:lvl4pPr>
            <a:lvl5pPr marL="0" indent="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5" name="–Johnny Appleseed"/>
          <p:cNvSpPr txBox="1"/>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Type a quote here.”"/>
          <p:cNvSpPr txBox="1"/>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pPr/>
            <a:r>
              <a:t>“Type a quote here.”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14" name="142761833_2880x1921.jpeg"/>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3" name="Image"/>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Title Text"/>
          <p:cNvSpPr txBox="1"/>
          <p:nvPr>
            <p:ph type="title"/>
          </p:nvPr>
        </p:nvSpPr>
        <p:spPr>
          <a:xfrm>
            <a:off x="508000" y="7099300"/>
            <a:ext cx="11988800" cy="1117600"/>
          </a:xfrm>
          <a:prstGeom prst="rect">
            <a:avLst/>
          </a:prstGeom>
        </p:spPr>
        <p:txBody>
          <a:bodyPr anchor="b"/>
          <a:lstStyle/>
          <a:p>
            <a:pPr/>
            <a:r>
              <a:t>Title Text</a:t>
            </a:r>
          </a:p>
        </p:txBody>
      </p:sp>
      <p:sp>
        <p:nvSpPr>
          <p:cNvPr id="25" name="Body Level One…"/>
          <p:cNvSpPr txBox="1"/>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0">
              <a:lnSpc>
                <a:spcPct val="120000"/>
              </a:lnSpc>
              <a:spcBef>
                <a:spcPts val="0"/>
              </a:spcBef>
              <a:buSzTx/>
              <a:buNone/>
              <a:defRPr sz="2400"/>
            </a:lvl2pPr>
            <a:lvl3pPr marL="0" indent="0">
              <a:lnSpc>
                <a:spcPct val="120000"/>
              </a:lnSpc>
              <a:spcBef>
                <a:spcPts val="0"/>
              </a:spcBef>
              <a:buSzTx/>
              <a:buNone/>
              <a:defRPr sz="2400"/>
            </a:lvl3pPr>
            <a:lvl4pPr marL="0" indent="0">
              <a:lnSpc>
                <a:spcPct val="120000"/>
              </a:lnSpc>
              <a:spcBef>
                <a:spcPts val="0"/>
              </a:spcBef>
              <a:buSzTx/>
              <a:buNone/>
              <a:defRPr sz="2400"/>
            </a:lvl4pPr>
            <a:lvl5pPr marL="0" indent="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3" name="Title Text"/>
          <p:cNvSpPr txBox="1"/>
          <p:nvPr>
            <p:ph type="title"/>
          </p:nvPr>
        </p:nvSpPr>
        <p:spPr>
          <a:xfrm>
            <a:off x="508000" y="3860800"/>
            <a:ext cx="11988800" cy="2032000"/>
          </a:xfrm>
          <a:prstGeom prst="rect">
            <a:avLst/>
          </a:prstGeom>
        </p:spPr>
        <p:txBody>
          <a:bodyP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1" name="Image"/>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Title Text"/>
          <p:cNvSpPr txBox="1"/>
          <p:nvPr>
            <p:ph type="title"/>
          </p:nvPr>
        </p:nvSpPr>
        <p:spPr>
          <a:xfrm>
            <a:off x="508000" y="2400300"/>
            <a:ext cx="5829300" cy="6070600"/>
          </a:xfrm>
          <a:prstGeom prst="rect">
            <a:avLst/>
          </a:prstGeom>
        </p:spPr>
        <p:txBody>
          <a:bodyPr anchor="t"/>
          <a:lstStyle/>
          <a:p>
            <a:pPr/>
            <a:r>
              <a:t>Title Text</a:t>
            </a:r>
          </a:p>
        </p:txBody>
      </p:sp>
      <p:sp>
        <p:nvSpPr>
          <p:cNvPr id="43" name="Body Level One…"/>
          <p:cNvSpPr txBox="1"/>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0">
              <a:lnSpc>
                <a:spcPct val="120000"/>
              </a:lnSpc>
              <a:spcBef>
                <a:spcPts val="0"/>
              </a:spcBef>
              <a:buSzTx/>
              <a:buNone/>
              <a:defRPr sz="2400"/>
            </a:lvl2pPr>
            <a:lvl3pPr marL="0" indent="0">
              <a:lnSpc>
                <a:spcPct val="120000"/>
              </a:lnSpc>
              <a:spcBef>
                <a:spcPts val="0"/>
              </a:spcBef>
              <a:buSzTx/>
              <a:buNone/>
              <a:defRPr sz="2400"/>
            </a:lvl3pPr>
            <a:lvl4pPr marL="0" indent="0">
              <a:lnSpc>
                <a:spcPct val="120000"/>
              </a:lnSpc>
              <a:spcBef>
                <a:spcPts val="0"/>
              </a:spcBef>
              <a:buSzTx/>
              <a:buNone/>
              <a:defRPr sz="2400"/>
            </a:lvl4pPr>
            <a:lvl5pPr marL="0" indent="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51" name="Line"/>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Title Text"/>
          <p:cNvSpPr txBox="1"/>
          <p:nvPr>
            <p:ph type="title"/>
          </p:nvPr>
        </p:nvSpPr>
        <p:spPr>
          <a:prstGeom prst="rect">
            <a:avLst/>
          </a:prstGeom>
        </p:spPr>
        <p:txBody>
          <a:bodyPr/>
          <a:lstStyle/>
          <a:p>
            <a:pPr/>
            <a:r>
              <a:t>Title Text</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62" name="Line"/>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Title Text"/>
          <p:cNvSpPr txBox="1"/>
          <p:nvPr>
            <p:ph type="title"/>
          </p:nvPr>
        </p:nvSpPr>
        <p:spPr>
          <a:prstGeom prst="rect">
            <a:avLst/>
          </a:prstGeom>
        </p:spPr>
        <p:txBody>
          <a:bodyPr/>
          <a:lstStyle/>
          <a:p>
            <a:pPr/>
            <a:r>
              <a:t>Title Text</a:t>
            </a:r>
          </a:p>
        </p:txBody>
      </p:sp>
      <p:sp>
        <p:nvSpPr>
          <p:cNvPr id="66" name="Body Level One…"/>
          <p:cNvSpPr txBox="1"/>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74" name="Line"/>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Image"/>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Title Text"/>
          <p:cNvSpPr txBox="1"/>
          <p:nvPr>
            <p:ph type="title"/>
          </p:nvPr>
        </p:nvSpPr>
        <p:spPr>
          <a:prstGeom prst="rect">
            <a:avLst/>
          </a:prstGeom>
        </p:spPr>
        <p:txBody>
          <a:bodyPr/>
          <a:lstStyle/>
          <a:p>
            <a:pPr/>
            <a:r>
              <a:t>Title Text</a:t>
            </a:r>
          </a:p>
        </p:txBody>
      </p:sp>
      <p:sp>
        <p:nvSpPr>
          <p:cNvPr id="79" name="Body Level One…"/>
          <p:cNvSpPr txBox="1"/>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7"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5" name="Image"/>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Image"/>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Image"/>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Body Level One…"/>
          <p:cNvSpPr txBox="1"/>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5" name="Title Text"/>
          <p:cNvSpPr txBox="1"/>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6" name="Slide Number"/>
          <p:cNvSpPr txBox="1"/>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image" Target="../media/image4.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 name="WhatsApp Image 2018-11-27 at 11.30.37 PM.jpeg" descr="WhatsApp Image 2018-11-27 at 11.30.37 PM.jpeg"/>
          <p:cNvPicPr>
            <a:picLocks noChangeAspect="1"/>
          </p:cNvPicPr>
          <p:nvPr/>
        </p:nvPicPr>
        <p:blipFill>
          <a:blip r:embed="rId2">
            <a:extLst/>
          </a:blip>
          <a:stretch>
            <a:fillRect/>
          </a:stretch>
        </p:blipFill>
        <p:spPr>
          <a:xfrm>
            <a:off x="1930400" y="565350"/>
            <a:ext cx="8811432" cy="859114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BİZ KİMİz?"/>
          <p:cNvSpPr txBox="1"/>
          <p:nvPr>
            <p:ph type="title"/>
          </p:nvPr>
        </p:nvSpPr>
        <p:spPr>
          <a:prstGeom prst="rect">
            <a:avLst/>
          </a:prstGeom>
        </p:spPr>
        <p:txBody>
          <a:bodyPr/>
          <a:lstStyle>
            <a:lvl1pPr algn="ctr">
              <a:defRPr sz="5000"/>
            </a:lvl1pPr>
          </a:lstStyle>
          <a:p>
            <a:pPr/>
            <a:r>
              <a:t>BİZ KİMİz?</a:t>
            </a:r>
          </a:p>
        </p:txBody>
      </p:sp>
      <p:sp>
        <p:nvSpPr>
          <p:cNvPr id="134" name="Computer Society(CS) ise  ADU IEEE’nın kollarından bir tanesidir.Bilişim teknolojilerine meraklı üyelerin katılımıyla oluşan IEEE ADU Computer Society’nin temel amacı, üyelerin projeler üzerinden bilgisayar ve bilgi işleme teknolojisine dayalı yeteneklerini geliştirmesine imkan sağlayacak ortam yaratmaktır.…"/>
          <p:cNvSpPr txBox="1"/>
          <p:nvPr>
            <p:ph type="body" idx="1"/>
          </p:nvPr>
        </p:nvSpPr>
        <p:spPr>
          <a:prstGeom prst="rect">
            <a:avLst/>
          </a:prstGeom>
        </p:spPr>
        <p:txBody>
          <a:bodyPr/>
          <a:lstStyle/>
          <a:p>
            <a:pPr marL="0" indent="0" defTabSz="457200">
              <a:spcBef>
                <a:spcPts val="0"/>
              </a:spcBef>
              <a:buSzTx/>
              <a:buNone/>
              <a:defRPr sz="3000">
                <a:solidFill>
                  <a:srgbClr val="777777"/>
                </a:solidFill>
                <a:latin typeface="Helvetica"/>
                <a:ea typeface="Helvetica"/>
                <a:cs typeface="Helvetica"/>
                <a:sym typeface="Helvetica"/>
              </a:defRPr>
            </a:pPr>
            <a:r>
              <a:t>Computer Society(CS) ise  ADU IEEE’nın kollarından bir tanesidir.Bilişim teknolojilerine meraklı üyelerin katılımıyla oluşan IEEE ADU Computer Society’nin temel amacı, üyelerin projeler üzerinden bilgisayar ve bilgi işleme teknolojisine dayalı yeteneklerini geliştirmesine imkan sağlayacak ortam yaratmaktır.</a:t>
            </a:r>
          </a:p>
          <a:p>
            <a:pPr marL="0" indent="0" defTabSz="457200">
              <a:spcBef>
                <a:spcPts val="0"/>
              </a:spcBef>
              <a:buSzTx/>
              <a:buNone/>
              <a:defRPr sz="3000">
                <a:solidFill>
                  <a:srgbClr val="777777"/>
                </a:solidFill>
                <a:latin typeface="Helvetica"/>
                <a:ea typeface="Helvetica"/>
                <a:cs typeface="Helvetica"/>
                <a:sym typeface="Helvetica"/>
              </a:defRPr>
            </a:pPr>
          </a:p>
          <a:p>
            <a:pPr marL="0" indent="0" defTabSz="457200">
              <a:spcBef>
                <a:spcPts val="0"/>
              </a:spcBef>
              <a:buSzTx/>
              <a:buNone/>
              <a:defRPr sz="3000">
                <a:solidFill>
                  <a:srgbClr val="777777"/>
                </a:solidFill>
                <a:latin typeface="Helvetica"/>
                <a:ea typeface="Helvetica"/>
                <a:cs typeface="Helvetica"/>
                <a:sym typeface="Helvetica"/>
              </a:defRPr>
            </a:pPr>
            <a:r>
              <a:t>Odağında farklı programlama dillerinde uygulama ve algoritma geliştirme bulunan komitedir.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YAPILAN ETKİNLİKLER"/>
          <p:cNvSpPr txBox="1"/>
          <p:nvPr>
            <p:ph type="body" idx="14"/>
          </p:nvPr>
        </p:nvSpPr>
        <p:spPr>
          <a:xfrm>
            <a:off x="1270000" y="4281785"/>
            <a:ext cx="10464800" cy="656630"/>
          </a:xfrm>
          <a:prstGeom prst="rect">
            <a:avLst/>
          </a:prstGeom>
        </p:spPr>
        <p:txBody>
          <a:bodyPr/>
          <a:lstStyle/>
          <a:p>
            <a:pPr/>
            <a:r>
              <a:t>YAPILAN ETKİNLİKLER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İRİŞİMCİLİK"/>
          <p:cNvSpPr txBox="1"/>
          <p:nvPr>
            <p:ph type="title"/>
          </p:nvPr>
        </p:nvSpPr>
        <p:spPr>
          <a:prstGeom prst="rect">
            <a:avLst/>
          </a:prstGeom>
        </p:spPr>
        <p:txBody>
          <a:bodyPr/>
          <a:lstStyle>
            <a:lvl1pPr algn="ctr">
              <a:defRPr sz="5100"/>
            </a:lvl1pPr>
          </a:lstStyle>
          <a:p>
            <a:pPr/>
            <a:r>
              <a:t>GİRİŞİMCİLİK</a:t>
            </a:r>
          </a:p>
        </p:txBody>
      </p:sp>
      <p:pic>
        <p:nvPicPr>
          <p:cNvPr id="139" name="WhatsApp Image 2018-11-27 at 11.06.47 PM.jpeg" descr="WhatsApp Image 2018-11-27 at 11.06.47 PM.jpeg"/>
          <p:cNvPicPr>
            <a:picLocks noChangeAspect="1"/>
          </p:cNvPicPr>
          <p:nvPr/>
        </p:nvPicPr>
        <p:blipFill>
          <a:blip r:embed="rId2">
            <a:extLst/>
          </a:blip>
          <a:stretch>
            <a:fillRect/>
          </a:stretch>
        </p:blipFill>
        <p:spPr>
          <a:xfrm>
            <a:off x="1270000" y="3254782"/>
            <a:ext cx="3899875" cy="5199834"/>
          </a:xfrm>
          <a:prstGeom prst="rect">
            <a:avLst/>
          </a:prstGeom>
          <a:ln w="12700">
            <a:miter lim="400000"/>
          </a:ln>
        </p:spPr>
      </p:pic>
      <p:pic>
        <p:nvPicPr>
          <p:cNvPr id="140" name="WhatsApp Image 2018-11-27 at 11.06.48 PM.jpeg" descr="WhatsApp Image 2018-11-27 at 11.06.48 PM.jpeg"/>
          <p:cNvPicPr>
            <a:picLocks noChangeAspect="1"/>
          </p:cNvPicPr>
          <p:nvPr/>
        </p:nvPicPr>
        <p:blipFill>
          <a:blip r:embed="rId3">
            <a:extLst/>
          </a:blip>
          <a:stretch>
            <a:fillRect/>
          </a:stretch>
        </p:blipFill>
        <p:spPr>
          <a:xfrm>
            <a:off x="6032500" y="3551279"/>
            <a:ext cx="6142451" cy="460683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DG İZMİR DEVFEST"/>
          <p:cNvSpPr txBox="1"/>
          <p:nvPr>
            <p:ph type="title"/>
          </p:nvPr>
        </p:nvSpPr>
        <p:spPr>
          <a:prstGeom prst="rect">
            <a:avLst/>
          </a:prstGeom>
        </p:spPr>
        <p:txBody>
          <a:bodyPr/>
          <a:lstStyle>
            <a:lvl1pPr algn="ctr">
              <a:defRPr sz="5000"/>
            </a:lvl1pPr>
          </a:lstStyle>
          <a:p>
            <a:pPr/>
            <a:r>
              <a:t>GDG İZMİR DEVFEST</a:t>
            </a:r>
          </a:p>
        </p:txBody>
      </p:sp>
      <p:pic>
        <p:nvPicPr>
          <p:cNvPr id="143" name="WhatsApp Image 2018-11-27 at 11.51.42 PM-2.jpeg" descr="WhatsApp Image 2018-11-27 at 11.51.42 PM-2.jpeg"/>
          <p:cNvPicPr>
            <a:picLocks noChangeAspect="1"/>
          </p:cNvPicPr>
          <p:nvPr/>
        </p:nvPicPr>
        <p:blipFill>
          <a:blip r:embed="rId2">
            <a:extLst/>
          </a:blip>
          <a:stretch>
            <a:fillRect/>
          </a:stretch>
        </p:blipFill>
        <p:spPr>
          <a:xfrm>
            <a:off x="2251380" y="2707709"/>
            <a:ext cx="8502040" cy="637653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PROGRAMLAMA EĞİTİMİ"/>
          <p:cNvSpPr txBox="1"/>
          <p:nvPr>
            <p:ph type="title"/>
          </p:nvPr>
        </p:nvSpPr>
        <p:spPr>
          <a:prstGeom prst="rect">
            <a:avLst/>
          </a:prstGeom>
        </p:spPr>
        <p:txBody>
          <a:bodyPr/>
          <a:lstStyle>
            <a:lvl1pPr algn="ctr">
              <a:defRPr sz="5000"/>
            </a:lvl1pPr>
          </a:lstStyle>
          <a:p>
            <a:pPr/>
            <a:r>
              <a:t>PROGRAMLAMA EĞİTİMİ</a:t>
            </a:r>
          </a:p>
        </p:txBody>
      </p:sp>
      <p:pic>
        <p:nvPicPr>
          <p:cNvPr id="146" name="WhatsApp Image 2018-11-27 at 2.29.47 AM.jpeg" descr="WhatsApp Image 2018-11-27 at 2.29.47 AM.jpeg"/>
          <p:cNvPicPr>
            <a:picLocks noChangeAspect="1"/>
          </p:cNvPicPr>
          <p:nvPr/>
        </p:nvPicPr>
        <p:blipFill>
          <a:blip r:embed="rId2">
            <a:extLst/>
          </a:blip>
          <a:stretch>
            <a:fillRect/>
          </a:stretch>
        </p:blipFill>
        <p:spPr>
          <a:xfrm>
            <a:off x="3474938" y="2827237"/>
            <a:ext cx="6054924" cy="605492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YAPILACAK ETKİNLİKLER"/>
          <p:cNvSpPr txBox="1"/>
          <p:nvPr>
            <p:ph type="body" idx="14"/>
          </p:nvPr>
        </p:nvSpPr>
        <p:spPr>
          <a:xfrm>
            <a:off x="1270000" y="4281785"/>
            <a:ext cx="10464800" cy="656630"/>
          </a:xfrm>
          <a:prstGeom prst="rect">
            <a:avLst/>
          </a:prstGeom>
        </p:spPr>
        <p:txBody>
          <a:bodyPr/>
          <a:lstStyle/>
          <a:p>
            <a:pPr/>
            <a:r>
              <a:t>YAPILACAK ETKİNLİKLER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ARALIK…"/>
          <p:cNvSpPr txBox="1"/>
          <p:nvPr>
            <p:ph type="body" idx="1"/>
          </p:nvPr>
        </p:nvSpPr>
        <p:spPr>
          <a:prstGeom prst="rect">
            <a:avLst/>
          </a:prstGeom>
        </p:spPr>
        <p:txBody>
          <a:bodyPr/>
          <a:lstStyle/>
          <a:p>
            <a:pPr marL="217931" indent="-217931" defTabSz="303783">
              <a:spcBef>
                <a:spcPts val="2100"/>
              </a:spcBef>
              <a:buBlip>
                <a:blip r:embed="rId2"/>
              </a:buBlip>
              <a:defRPr sz="1768"/>
            </a:pPr>
            <a:r>
              <a:t>ARALIK </a:t>
            </a:r>
          </a:p>
          <a:p>
            <a:pPr marL="217931" indent="-217931" defTabSz="303783">
              <a:spcBef>
                <a:spcPts val="2100"/>
              </a:spcBef>
              <a:buBlip>
                <a:blip r:embed="rId2"/>
              </a:buBlip>
              <a:defRPr sz="1560"/>
            </a:pPr>
            <a:r>
              <a:t>Programlama Eğitimi </a:t>
            </a:r>
          </a:p>
          <a:p>
            <a:pPr marL="217931" indent="-217931" defTabSz="303783">
              <a:spcBef>
                <a:spcPts val="2100"/>
              </a:spcBef>
              <a:buBlip>
                <a:blip r:embed="rId2"/>
              </a:buBlip>
              <a:defRPr sz="1560"/>
            </a:pPr>
            <a:r>
              <a:t>Web &amp; Mobil Teknolojileri Etkinliğine Katılım</a:t>
            </a:r>
          </a:p>
          <a:p>
            <a:pPr marL="217931" indent="-217931" defTabSz="303783">
              <a:spcBef>
                <a:spcPts val="2100"/>
              </a:spcBef>
              <a:buBlip>
                <a:blip r:embed="rId2"/>
              </a:buBlip>
              <a:defRPr sz="1560"/>
            </a:pPr>
            <a:r>
              <a:t>Ersin AKSOY ile Konuşma</a:t>
            </a:r>
          </a:p>
          <a:p>
            <a:pPr marL="217931" indent="-217931" defTabSz="303783">
              <a:spcBef>
                <a:spcPts val="2100"/>
              </a:spcBef>
              <a:buBlip>
                <a:blip r:embed="rId2"/>
              </a:buBlip>
              <a:defRPr sz="1768"/>
            </a:pPr>
            <a:r>
              <a:t>ŞUBAT</a:t>
            </a:r>
          </a:p>
          <a:p>
            <a:pPr marL="217931" indent="-217931" defTabSz="303783">
              <a:spcBef>
                <a:spcPts val="2100"/>
              </a:spcBef>
              <a:buBlip>
                <a:blip r:embed="rId2"/>
              </a:buBlip>
              <a:defRPr sz="1560"/>
            </a:pPr>
            <a:r>
              <a:t>Programlama Eğitimi </a:t>
            </a:r>
          </a:p>
          <a:p>
            <a:pPr marL="217931" indent="-217931" defTabSz="303783">
              <a:spcBef>
                <a:spcPts val="2100"/>
              </a:spcBef>
              <a:buBlip>
                <a:blip r:embed="rId2"/>
              </a:buBlip>
              <a:defRPr sz="1768"/>
            </a:pPr>
            <a:r>
              <a:t>MART</a:t>
            </a:r>
          </a:p>
          <a:p>
            <a:pPr marL="217931" indent="-217931" defTabSz="303783">
              <a:spcBef>
                <a:spcPts val="2100"/>
              </a:spcBef>
              <a:buBlip>
                <a:blip r:embed="rId2"/>
              </a:buBlip>
              <a:defRPr sz="1560"/>
            </a:pPr>
            <a:r>
              <a:t>BILMÖK’e Katılım</a:t>
            </a:r>
          </a:p>
          <a:p>
            <a:pPr marL="217931" indent="-217931" defTabSz="303783">
              <a:spcBef>
                <a:spcPts val="2100"/>
              </a:spcBef>
              <a:buBlip>
                <a:blip r:embed="rId2"/>
              </a:buBlip>
              <a:defRPr sz="1560"/>
            </a:pPr>
            <a:r>
              <a:t>CSCON’ a Katılım</a:t>
            </a:r>
          </a:p>
          <a:p>
            <a:pPr marL="217931" indent="-217931" defTabSz="303783">
              <a:spcBef>
                <a:spcPts val="2100"/>
              </a:spcBef>
              <a:buBlip>
                <a:blip r:embed="rId2"/>
              </a:buBlip>
              <a:defRPr sz="1560"/>
            </a:pPr>
            <a:r>
              <a:t>Kadınlar Gününe Özel Etkinlik</a:t>
            </a:r>
          </a:p>
          <a:p>
            <a:pPr marL="217931" indent="-217931" defTabSz="303783">
              <a:spcBef>
                <a:spcPts val="2100"/>
              </a:spcBef>
              <a:buBlip>
                <a:blip r:embed="rId2"/>
              </a:buBlip>
              <a:defRPr sz="1871"/>
            </a:pPr>
            <a:r>
              <a:t>NİSAN</a:t>
            </a:r>
          </a:p>
          <a:p>
            <a:pPr marL="217931" indent="-217931" defTabSz="303783">
              <a:spcBef>
                <a:spcPts val="2100"/>
              </a:spcBef>
              <a:buBlip>
                <a:blip r:embed="rId2"/>
              </a:buBlip>
              <a:defRPr sz="1560"/>
            </a:pPr>
            <a:r>
              <a:t>Programlama Eğitimi </a:t>
            </a:r>
          </a:p>
          <a:p>
            <a:pPr marL="217931" indent="-217931" defTabSz="303783">
              <a:spcBef>
                <a:spcPts val="2100"/>
              </a:spcBef>
              <a:buBlip>
                <a:blip r:embed="rId2"/>
              </a:buBlip>
              <a:defRPr sz="1871"/>
            </a:pPr>
            <a:r>
              <a:t>MAYIS</a:t>
            </a:r>
          </a:p>
          <a:p>
            <a:pPr marL="217931" indent="-217931" defTabSz="303783">
              <a:spcBef>
                <a:spcPts val="2100"/>
              </a:spcBef>
              <a:buBlip>
                <a:blip r:embed="rId2"/>
              </a:buBlip>
              <a:defRPr sz="1560"/>
            </a:pPr>
            <a:r>
              <a:t>Programlama Eğitimi </a:t>
            </a:r>
          </a:p>
          <a:p>
            <a:pPr marL="217931" indent="-217931" defTabSz="303783">
              <a:spcBef>
                <a:spcPts val="2100"/>
              </a:spcBef>
              <a:buBlip>
                <a:blip r:embed="rId2"/>
              </a:buBlip>
              <a:defRPr sz="1560"/>
            </a:pPr>
            <a:r>
              <a:t>Hackathon</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