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56" r:id="rId2"/>
    <p:sldId id="265" r:id="rId3"/>
    <p:sldId id="273" r:id="rId4"/>
    <p:sldId id="277" r:id="rId5"/>
    <p:sldId id="272" r:id="rId6"/>
    <p:sldId id="266" r:id="rId7"/>
    <p:sldId id="259" r:id="rId8"/>
    <p:sldId id="274" r:id="rId9"/>
    <p:sldId id="276" r:id="rId10"/>
    <p:sldId id="261" r:id="rId11"/>
    <p:sldId id="262"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B3AD2-0201-4810-B0DB-34DC2F3EEE36}" v="261" dt="2020-12-07T08:07:10.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229" autoAdjust="0"/>
  </p:normalViewPr>
  <p:slideViewPr>
    <p:cSldViewPr snapToGrid="0">
      <p:cViewPr varScale="1">
        <p:scale>
          <a:sx n="79" d="100"/>
          <a:sy n="79" d="100"/>
        </p:scale>
        <p:origin x="58" y="1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azaki Masahiro" userId="4ad46c79e7e813d4" providerId="LiveId" clId="{5ECB3AD2-0201-4810-B0DB-34DC2F3EEE36}"/>
    <pc:docChg chg="undo custSel addSld delSld modSld modMainMaster">
      <pc:chgData name="Okazaki Masahiro" userId="4ad46c79e7e813d4" providerId="LiveId" clId="{5ECB3AD2-0201-4810-B0DB-34DC2F3EEE36}" dt="2020-12-08T22:46:35.200" v="11417"/>
      <pc:docMkLst>
        <pc:docMk/>
      </pc:docMkLst>
      <pc:sldChg chg="addSp delSp modSp mod modNotesTx">
        <pc:chgData name="Okazaki Masahiro" userId="4ad46c79e7e813d4" providerId="LiveId" clId="{5ECB3AD2-0201-4810-B0DB-34DC2F3EEE36}" dt="2020-12-08T01:19:32.346" v="7213"/>
        <pc:sldMkLst>
          <pc:docMk/>
          <pc:sldMk cId="3094754752" sldId="256"/>
        </pc:sldMkLst>
        <pc:spChg chg="mod">
          <ac:chgData name="Okazaki Masahiro" userId="4ad46c79e7e813d4" providerId="LiveId" clId="{5ECB3AD2-0201-4810-B0DB-34DC2F3EEE36}" dt="2020-12-08T01:19:32.346" v="7213"/>
          <ac:spMkLst>
            <pc:docMk/>
            <pc:sldMk cId="3094754752" sldId="256"/>
            <ac:spMk id="2" creationId="{71146C00-289D-465E-BAA4-5D5E3C8C15CA}"/>
          </ac:spMkLst>
        </pc:spChg>
        <pc:spChg chg="del mod">
          <ac:chgData name="Okazaki Masahiro" userId="4ad46c79e7e813d4" providerId="LiveId" clId="{5ECB3AD2-0201-4810-B0DB-34DC2F3EEE36}" dt="2020-12-07T08:15:37.923" v="6743" actId="478"/>
          <ac:spMkLst>
            <pc:docMk/>
            <pc:sldMk cId="3094754752" sldId="256"/>
            <ac:spMk id="3" creationId="{80C31ACE-35CA-49D7-B910-6FE47AC27A40}"/>
          </ac:spMkLst>
        </pc:spChg>
        <pc:spChg chg="add mod">
          <ac:chgData name="Okazaki Masahiro" userId="4ad46c79e7e813d4" providerId="LiveId" clId="{5ECB3AD2-0201-4810-B0DB-34DC2F3EEE36}" dt="2020-12-08T01:19:32.346" v="7213"/>
          <ac:spMkLst>
            <pc:docMk/>
            <pc:sldMk cId="3094754752" sldId="256"/>
            <ac:spMk id="5" creationId="{4E1E09D4-1332-47D9-9DAC-B7BAA594B046}"/>
          </ac:spMkLst>
        </pc:spChg>
      </pc:sldChg>
      <pc:sldChg chg="del">
        <pc:chgData name="Okazaki Masahiro" userId="4ad46c79e7e813d4" providerId="LiveId" clId="{5ECB3AD2-0201-4810-B0DB-34DC2F3EEE36}" dt="2020-12-07T07:25:43.776" v="0" actId="47"/>
        <pc:sldMkLst>
          <pc:docMk/>
          <pc:sldMk cId="3166791448" sldId="258"/>
        </pc:sldMkLst>
      </pc:sldChg>
      <pc:sldChg chg="addSp delSp modSp mod">
        <pc:chgData name="Okazaki Masahiro" userId="4ad46c79e7e813d4" providerId="LiveId" clId="{5ECB3AD2-0201-4810-B0DB-34DC2F3EEE36}" dt="2020-12-08T22:35:08.004" v="9547"/>
        <pc:sldMkLst>
          <pc:docMk/>
          <pc:sldMk cId="3789557175" sldId="259"/>
        </pc:sldMkLst>
        <pc:spChg chg="mod">
          <ac:chgData name="Okazaki Masahiro" userId="4ad46c79e7e813d4" providerId="LiveId" clId="{5ECB3AD2-0201-4810-B0DB-34DC2F3EEE36}" dt="2020-12-08T22:34:38.588" v="9327"/>
          <ac:spMkLst>
            <pc:docMk/>
            <pc:sldMk cId="3789557175" sldId="259"/>
            <ac:spMk id="2" creationId="{6940C7EF-0599-4920-98DE-2C4D5F0133C7}"/>
          </ac:spMkLst>
        </pc:spChg>
        <pc:spChg chg="del">
          <ac:chgData name="Okazaki Masahiro" userId="4ad46c79e7e813d4" providerId="LiveId" clId="{5ECB3AD2-0201-4810-B0DB-34DC2F3EEE36}" dt="2020-12-07T07:57:44.260" v="2302" actId="478"/>
          <ac:spMkLst>
            <pc:docMk/>
            <pc:sldMk cId="3789557175" sldId="259"/>
            <ac:spMk id="3" creationId="{0D0AFAC5-BB9C-4B82-B8A2-4EFF62C5A9FD}"/>
          </ac:spMkLst>
        </pc:spChg>
        <pc:spChg chg="add del mod">
          <ac:chgData name="Okazaki Masahiro" userId="4ad46c79e7e813d4" providerId="LiveId" clId="{5ECB3AD2-0201-4810-B0DB-34DC2F3EEE36}" dt="2020-12-07T07:57:45.842" v="2303" actId="478"/>
          <ac:spMkLst>
            <pc:docMk/>
            <pc:sldMk cId="3789557175" sldId="259"/>
            <ac:spMk id="5" creationId="{CF3C5592-E748-4C2D-B267-F3AC2133F349}"/>
          </ac:spMkLst>
        </pc:spChg>
        <pc:spChg chg="add del">
          <ac:chgData name="Okazaki Masahiro" userId="4ad46c79e7e813d4" providerId="LiveId" clId="{5ECB3AD2-0201-4810-B0DB-34DC2F3EEE36}" dt="2020-12-07T07:57:47.464" v="2305" actId="22"/>
          <ac:spMkLst>
            <pc:docMk/>
            <pc:sldMk cId="3789557175" sldId="259"/>
            <ac:spMk id="7" creationId="{CDEECF07-2D41-440F-9169-E2DD45981C1B}"/>
          </ac:spMkLst>
        </pc:spChg>
        <pc:spChg chg="add mod">
          <ac:chgData name="Okazaki Masahiro" userId="4ad46c79e7e813d4" providerId="LiveId" clId="{5ECB3AD2-0201-4810-B0DB-34DC2F3EEE36}" dt="2020-12-08T22:35:08.004" v="9547"/>
          <ac:spMkLst>
            <pc:docMk/>
            <pc:sldMk cId="3789557175" sldId="259"/>
            <ac:spMk id="8" creationId="{315FF869-A376-43C9-80B0-68F2029893A9}"/>
          </ac:spMkLst>
        </pc:spChg>
        <pc:picChg chg="add del mod ord">
          <ac:chgData name="Okazaki Masahiro" userId="4ad46c79e7e813d4" providerId="LiveId" clId="{5ECB3AD2-0201-4810-B0DB-34DC2F3EEE36}" dt="2020-12-08T02:32:40.856" v="8657" actId="478"/>
          <ac:picMkLst>
            <pc:docMk/>
            <pc:sldMk cId="3789557175" sldId="259"/>
            <ac:picMk id="10" creationId="{E340999E-6E6F-4C40-B46A-4EAA9445E9ED}"/>
          </ac:picMkLst>
        </pc:picChg>
        <pc:picChg chg="add del mod">
          <ac:chgData name="Okazaki Masahiro" userId="4ad46c79e7e813d4" providerId="LiveId" clId="{5ECB3AD2-0201-4810-B0DB-34DC2F3EEE36}" dt="2020-12-08T02:35:44.117" v="8664" actId="21"/>
          <ac:picMkLst>
            <pc:docMk/>
            <pc:sldMk cId="3789557175" sldId="259"/>
            <ac:picMk id="12" creationId="{6D8FE838-AAD6-41E8-9C64-0FEE44422E8A}"/>
          </ac:picMkLst>
        </pc:picChg>
        <pc:picChg chg="add del">
          <ac:chgData name="Okazaki Masahiro" userId="4ad46c79e7e813d4" providerId="LiveId" clId="{5ECB3AD2-0201-4810-B0DB-34DC2F3EEE36}" dt="2020-12-08T02:35:37.647" v="8663" actId="22"/>
          <ac:picMkLst>
            <pc:docMk/>
            <pc:sldMk cId="3789557175" sldId="259"/>
            <ac:picMk id="14" creationId="{B78BE8CB-BC5B-410A-A325-8721BFB6DC05}"/>
          </ac:picMkLst>
        </pc:picChg>
        <pc:picChg chg="add mod">
          <ac:chgData name="Okazaki Masahiro" userId="4ad46c79e7e813d4" providerId="LiveId" clId="{5ECB3AD2-0201-4810-B0DB-34DC2F3EEE36}" dt="2020-12-08T22:34:13.811" v="9298" actId="1076"/>
          <ac:picMkLst>
            <pc:docMk/>
            <pc:sldMk cId="3789557175" sldId="259"/>
            <ac:picMk id="15" creationId="{D8322494-DE7F-455B-AB0D-B76D7ABA533E}"/>
          </ac:picMkLst>
        </pc:picChg>
        <pc:picChg chg="add mod">
          <ac:chgData name="Okazaki Masahiro" userId="4ad46c79e7e813d4" providerId="LiveId" clId="{5ECB3AD2-0201-4810-B0DB-34DC2F3EEE36}" dt="2020-12-08T22:34:16.921" v="9299" actId="1076"/>
          <ac:picMkLst>
            <pc:docMk/>
            <pc:sldMk cId="3789557175" sldId="259"/>
            <ac:picMk id="4098" creationId="{3F4BC0D9-FCA0-4CDD-AB9C-62C55A75BA45}"/>
          </ac:picMkLst>
        </pc:picChg>
      </pc:sldChg>
      <pc:sldChg chg="addSp delSp modSp del mod modNotesTx">
        <pc:chgData name="Okazaki Masahiro" userId="4ad46c79e7e813d4" providerId="LiveId" clId="{5ECB3AD2-0201-4810-B0DB-34DC2F3EEE36}" dt="2020-12-08T02:11:20.071" v="7909" actId="47"/>
        <pc:sldMkLst>
          <pc:docMk/>
          <pc:sldMk cId="2309686458" sldId="260"/>
        </pc:sldMkLst>
        <pc:spChg chg="mod">
          <ac:chgData name="Okazaki Masahiro" userId="4ad46c79e7e813d4" providerId="LiveId" clId="{5ECB3AD2-0201-4810-B0DB-34DC2F3EEE36}" dt="2020-12-08T01:19:32.346" v="7213"/>
          <ac:spMkLst>
            <pc:docMk/>
            <pc:sldMk cId="2309686458" sldId="260"/>
            <ac:spMk id="2" creationId="{6940C7EF-0599-4920-98DE-2C4D5F0133C7}"/>
          </ac:spMkLst>
        </pc:spChg>
        <pc:spChg chg="del mod">
          <ac:chgData name="Okazaki Masahiro" userId="4ad46c79e7e813d4" providerId="LiveId" clId="{5ECB3AD2-0201-4810-B0DB-34DC2F3EEE36}" dt="2020-12-07T07:52:17.044" v="950" actId="478"/>
          <ac:spMkLst>
            <pc:docMk/>
            <pc:sldMk cId="2309686458" sldId="260"/>
            <ac:spMk id="3" creationId="{0D0AFAC5-BB9C-4B82-B8A2-4EFF62C5A9FD}"/>
          </ac:spMkLst>
        </pc:spChg>
        <pc:spChg chg="add mod">
          <ac:chgData name="Okazaki Masahiro" userId="4ad46c79e7e813d4" providerId="LiveId" clId="{5ECB3AD2-0201-4810-B0DB-34DC2F3EEE36}" dt="2020-12-07T07:57:29.014" v="2301"/>
          <ac:spMkLst>
            <pc:docMk/>
            <pc:sldMk cId="2309686458" sldId="260"/>
            <ac:spMk id="4" creationId="{0AB33456-BDA3-4FF3-9785-47A1FBBE9D13}"/>
          </ac:spMkLst>
        </pc:spChg>
      </pc:sldChg>
      <pc:sldChg chg="modSp mod">
        <pc:chgData name="Okazaki Masahiro" userId="4ad46c79e7e813d4" providerId="LiveId" clId="{5ECB3AD2-0201-4810-B0DB-34DC2F3EEE36}" dt="2020-12-08T22:44:20.502" v="11100" actId="20577"/>
        <pc:sldMkLst>
          <pc:docMk/>
          <pc:sldMk cId="2958866659" sldId="261"/>
        </pc:sldMkLst>
        <pc:spChg chg="mod">
          <ac:chgData name="Okazaki Masahiro" userId="4ad46c79e7e813d4" providerId="LiveId" clId="{5ECB3AD2-0201-4810-B0DB-34DC2F3EEE36}" dt="2020-12-08T01:19:32.346" v="7213"/>
          <ac:spMkLst>
            <pc:docMk/>
            <pc:sldMk cId="2958866659" sldId="261"/>
            <ac:spMk id="2" creationId="{6940C7EF-0599-4920-98DE-2C4D5F0133C7}"/>
          </ac:spMkLst>
        </pc:spChg>
        <pc:spChg chg="mod">
          <ac:chgData name="Okazaki Masahiro" userId="4ad46c79e7e813d4" providerId="LiveId" clId="{5ECB3AD2-0201-4810-B0DB-34DC2F3EEE36}" dt="2020-12-08T22:44:20.502" v="11100" actId="20577"/>
          <ac:spMkLst>
            <pc:docMk/>
            <pc:sldMk cId="2958866659" sldId="261"/>
            <ac:spMk id="3" creationId="{0D0AFAC5-BB9C-4B82-B8A2-4EFF62C5A9FD}"/>
          </ac:spMkLst>
        </pc:spChg>
      </pc:sldChg>
      <pc:sldChg chg="modSp mod">
        <pc:chgData name="Okazaki Masahiro" userId="4ad46c79e7e813d4" providerId="LiveId" clId="{5ECB3AD2-0201-4810-B0DB-34DC2F3EEE36}" dt="2020-12-08T22:46:15.271" v="11412" actId="20577"/>
        <pc:sldMkLst>
          <pc:docMk/>
          <pc:sldMk cId="3845267143" sldId="262"/>
        </pc:sldMkLst>
        <pc:spChg chg="mod">
          <ac:chgData name="Okazaki Masahiro" userId="4ad46c79e7e813d4" providerId="LiveId" clId="{5ECB3AD2-0201-4810-B0DB-34DC2F3EEE36}" dt="2020-12-08T01:19:32.346" v="7213"/>
          <ac:spMkLst>
            <pc:docMk/>
            <pc:sldMk cId="3845267143" sldId="262"/>
            <ac:spMk id="2" creationId="{6940C7EF-0599-4920-98DE-2C4D5F0133C7}"/>
          </ac:spMkLst>
        </pc:spChg>
        <pc:spChg chg="mod">
          <ac:chgData name="Okazaki Masahiro" userId="4ad46c79e7e813d4" providerId="LiveId" clId="{5ECB3AD2-0201-4810-B0DB-34DC2F3EEE36}" dt="2020-12-08T22:46:15.271" v="11412" actId="20577"/>
          <ac:spMkLst>
            <pc:docMk/>
            <pc:sldMk cId="3845267143" sldId="262"/>
            <ac:spMk id="3" creationId="{0D0AFAC5-BB9C-4B82-B8A2-4EFF62C5A9FD}"/>
          </ac:spMkLst>
        </pc:spChg>
      </pc:sldChg>
      <pc:sldChg chg="del">
        <pc:chgData name="Okazaki Masahiro" userId="4ad46c79e7e813d4" providerId="LiveId" clId="{5ECB3AD2-0201-4810-B0DB-34DC2F3EEE36}" dt="2020-12-07T08:09:10.392" v="5155" actId="47"/>
        <pc:sldMkLst>
          <pc:docMk/>
          <pc:sldMk cId="2452052173" sldId="264"/>
        </pc:sldMkLst>
      </pc:sldChg>
      <pc:sldChg chg="addSp modSp mod">
        <pc:chgData name="Okazaki Masahiro" userId="4ad46c79e7e813d4" providerId="LiveId" clId="{5ECB3AD2-0201-4810-B0DB-34DC2F3EEE36}" dt="2020-12-08T01:22:20.044" v="7284" actId="29295"/>
        <pc:sldMkLst>
          <pc:docMk/>
          <pc:sldMk cId="499430017" sldId="265"/>
        </pc:sldMkLst>
        <pc:spChg chg="mod">
          <ac:chgData name="Okazaki Masahiro" userId="4ad46c79e7e813d4" providerId="LiveId" clId="{5ECB3AD2-0201-4810-B0DB-34DC2F3EEE36}" dt="2020-12-08T01:19:32.346" v="7213"/>
          <ac:spMkLst>
            <pc:docMk/>
            <pc:sldMk cId="499430017" sldId="265"/>
            <ac:spMk id="2" creationId="{6940C7EF-0599-4920-98DE-2C4D5F0133C7}"/>
          </ac:spMkLst>
        </pc:spChg>
        <pc:spChg chg="mod">
          <ac:chgData name="Okazaki Masahiro" userId="4ad46c79e7e813d4" providerId="LiveId" clId="{5ECB3AD2-0201-4810-B0DB-34DC2F3EEE36}" dt="2020-12-08T01:21:08.096" v="7273" actId="20577"/>
          <ac:spMkLst>
            <pc:docMk/>
            <pc:sldMk cId="499430017" sldId="265"/>
            <ac:spMk id="3" creationId="{0D0AFAC5-BB9C-4B82-B8A2-4EFF62C5A9FD}"/>
          </ac:spMkLst>
        </pc:spChg>
        <pc:picChg chg="add mod modCrop">
          <ac:chgData name="Okazaki Masahiro" userId="4ad46c79e7e813d4" providerId="LiveId" clId="{5ECB3AD2-0201-4810-B0DB-34DC2F3EEE36}" dt="2020-12-08T01:21:25.346" v="7277" actId="1076"/>
          <ac:picMkLst>
            <pc:docMk/>
            <pc:sldMk cId="499430017" sldId="265"/>
            <ac:picMk id="5" creationId="{CA6B45B5-05A6-4330-A35C-F81BCF9A8F24}"/>
          </ac:picMkLst>
        </pc:picChg>
        <pc:picChg chg="add mod">
          <ac:chgData name="Okazaki Masahiro" userId="4ad46c79e7e813d4" providerId="LiveId" clId="{5ECB3AD2-0201-4810-B0DB-34DC2F3EEE36}" dt="2020-12-08T01:22:20.044" v="7284" actId="29295"/>
          <ac:picMkLst>
            <pc:docMk/>
            <pc:sldMk cId="499430017" sldId="265"/>
            <ac:picMk id="7" creationId="{2DA8CC0E-C9A6-417A-AA61-0EDA134F0600}"/>
          </ac:picMkLst>
        </pc:picChg>
      </pc:sldChg>
      <pc:sldChg chg="addSp modSp mod">
        <pc:chgData name="Okazaki Masahiro" userId="4ad46c79e7e813d4" providerId="LiveId" clId="{5ECB3AD2-0201-4810-B0DB-34DC2F3EEE36}" dt="2020-12-08T02:55:00.544" v="9098"/>
        <pc:sldMkLst>
          <pc:docMk/>
          <pc:sldMk cId="3027412715" sldId="266"/>
        </pc:sldMkLst>
        <pc:spChg chg="mod">
          <ac:chgData name="Okazaki Masahiro" userId="4ad46c79e7e813d4" providerId="LiveId" clId="{5ECB3AD2-0201-4810-B0DB-34DC2F3EEE36}" dt="2020-12-08T02:55:00.544" v="9098"/>
          <ac:spMkLst>
            <pc:docMk/>
            <pc:sldMk cId="3027412715" sldId="266"/>
            <ac:spMk id="2" creationId="{6940C7EF-0599-4920-98DE-2C4D5F0133C7}"/>
          </ac:spMkLst>
        </pc:spChg>
        <pc:spChg chg="mod">
          <ac:chgData name="Okazaki Masahiro" userId="4ad46c79e7e813d4" providerId="LiveId" clId="{5ECB3AD2-0201-4810-B0DB-34DC2F3EEE36}" dt="2020-12-08T02:16:47.912" v="8153" actId="1036"/>
          <ac:spMkLst>
            <pc:docMk/>
            <pc:sldMk cId="3027412715" sldId="266"/>
            <ac:spMk id="3" creationId="{0D0AFAC5-BB9C-4B82-B8A2-4EFF62C5A9FD}"/>
          </ac:spMkLst>
        </pc:spChg>
        <pc:picChg chg="add mod">
          <ac:chgData name="Okazaki Masahiro" userId="4ad46c79e7e813d4" providerId="LiveId" clId="{5ECB3AD2-0201-4810-B0DB-34DC2F3EEE36}" dt="2020-12-08T02:50:59.537" v="9054" actId="1076"/>
          <ac:picMkLst>
            <pc:docMk/>
            <pc:sldMk cId="3027412715" sldId="266"/>
            <ac:picMk id="4" creationId="{1687A8A3-A1F7-4565-85C0-88913D8FD10B}"/>
          </ac:picMkLst>
        </pc:picChg>
        <pc:picChg chg="add mod">
          <ac:chgData name="Okazaki Masahiro" userId="4ad46c79e7e813d4" providerId="LiveId" clId="{5ECB3AD2-0201-4810-B0DB-34DC2F3EEE36}" dt="2020-12-08T02:50:22.600" v="9050" actId="1076"/>
          <ac:picMkLst>
            <pc:docMk/>
            <pc:sldMk cId="3027412715" sldId="266"/>
            <ac:picMk id="2050" creationId="{B50068BF-1D0B-4392-B5FB-B0EEF7C2FF40}"/>
          </ac:picMkLst>
        </pc:picChg>
      </pc:sldChg>
      <pc:sldChg chg="del">
        <pc:chgData name="Okazaki Masahiro" userId="4ad46c79e7e813d4" providerId="LiveId" clId="{5ECB3AD2-0201-4810-B0DB-34DC2F3EEE36}" dt="2020-12-07T07:46:01.178" v="117" actId="47"/>
        <pc:sldMkLst>
          <pc:docMk/>
          <pc:sldMk cId="2552913948" sldId="267"/>
        </pc:sldMkLst>
      </pc:sldChg>
      <pc:sldChg chg="del">
        <pc:chgData name="Okazaki Masahiro" userId="4ad46c79e7e813d4" providerId="LiveId" clId="{5ECB3AD2-0201-4810-B0DB-34DC2F3EEE36}" dt="2020-12-07T08:13:35.450" v="6709" actId="47"/>
        <pc:sldMkLst>
          <pc:docMk/>
          <pc:sldMk cId="1828223886" sldId="268"/>
        </pc:sldMkLst>
      </pc:sldChg>
      <pc:sldChg chg="del">
        <pc:chgData name="Okazaki Masahiro" userId="4ad46c79e7e813d4" providerId="LiveId" clId="{5ECB3AD2-0201-4810-B0DB-34DC2F3EEE36}" dt="2020-12-07T08:13:35.450" v="6709" actId="47"/>
        <pc:sldMkLst>
          <pc:docMk/>
          <pc:sldMk cId="2885636089" sldId="269"/>
        </pc:sldMkLst>
      </pc:sldChg>
      <pc:sldChg chg="modSp mod">
        <pc:chgData name="Okazaki Masahiro" userId="4ad46c79e7e813d4" providerId="LiveId" clId="{5ECB3AD2-0201-4810-B0DB-34DC2F3EEE36}" dt="2020-12-08T01:19:32.346" v="7213"/>
        <pc:sldMkLst>
          <pc:docMk/>
          <pc:sldMk cId="1885846521" sldId="270"/>
        </pc:sldMkLst>
        <pc:spChg chg="mod">
          <ac:chgData name="Okazaki Masahiro" userId="4ad46c79e7e813d4" providerId="LiveId" clId="{5ECB3AD2-0201-4810-B0DB-34DC2F3EEE36}" dt="2020-12-08T01:19:32.346" v="7213"/>
          <ac:spMkLst>
            <pc:docMk/>
            <pc:sldMk cId="1885846521" sldId="270"/>
            <ac:spMk id="2" creationId="{FF625F8F-32C7-4125-9299-D90AFD351D42}"/>
          </ac:spMkLst>
        </pc:spChg>
      </pc:sldChg>
      <pc:sldChg chg="modSp mod">
        <pc:chgData name="Okazaki Masahiro" userId="4ad46c79e7e813d4" providerId="LiveId" clId="{5ECB3AD2-0201-4810-B0DB-34DC2F3EEE36}" dt="2020-12-08T01:19:32.346" v="7213"/>
        <pc:sldMkLst>
          <pc:docMk/>
          <pc:sldMk cId="3752122695" sldId="271"/>
        </pc:sldMkLst>
        <pc:spChg chg="mod">
          <ac:chgData name="Okazaki Masahiro" userId="4ad46c79e7e813d4" providerId="LiveId" clId="{5ECB3AD2-0201-4810-B0DB-34DC2F3EEE36}" dt="2020-12-08T01:19:32.346" v="7213"/>
          <ac:spMkLst>
            <pc:docMk/>
            <pc:sldMk cId="3752122695" sldId="271"/>
            <ac:spMk id="2" creationId="{FF625F8F-32C7-4125-9299-D90AFD351D42}"/>
          </ac:spMkLst>
        </pc:spChg>
      </pc:sldChg>
      <pc:sldChg chg="addSp modSp mod">
        <pc:chgData name="Okazaki Masahiro" userId="4ad46c79e7e813d4" providerId="LiveId" clId="{5ECB3AD2-0201-4810-B0DB-34DC2F3EEE36}" dt="2020-12-08T02:09:16.551" v="7881" actId="1035"/>
        <pc:sldMkLst>
          <pc:docMk/>
          <pc:sldMk cId="1898401603" sldId="272"/>
        </pc:sldMkLst>
        <pc:spChg chg="mod">
          <ac:chgData name="Okazaki Masahiro" userId="4ad46c79e7e813d4" providerId="LiveId" clId="{5ECB3AD2-0201-4810-B0DB-34DC2F3EEE36}" dt="2020-12-08T01:19:32.346" v="7213"/>
          <ac:spMkLst>
            <pc:docMk/>
            <pc:sldMk cId="1898401603" sldId="272"/>
            <ac:spMk id="2" creationId="{6940C7EF-0599-4920-98DE-2C4D5F0133C7}"/>
          </ac:spMkLst>
        </pc:spChg>
        <pc:spChg chg="add mod">
          <ac:chgData name="Okazaki Masahiro" userId="4ad46c79e7e813d4" providerId="LiveId" clId="{5ECB3AD2-0201-4810-B0DB-34DC2F3EEE36}" dt="2020-12-08T01:29:17.879" v="7737" actId="1076"/>
          <ac:spMkLst>
            <pc:docMk/>
            <pc:sldMk cId="1898401603" sldId="272"/>
            <ac:spMk id="3" creationId="{60D42605-17D2-4269-8CF9-270A909BB3B2}"/>
          </ac:spMkLst>
        </pc:spChg>
        <pc:graphicFrameChg chg="mod">
          <ac:chgData name="Okazaki Masahiro" userId="4ad46c79e7e813d4" providerId="LiveId" clId="{5ECB3AD2-0201-4810-B0DB-34DC2F3EEE36}" dt="2020-12-08T02:09:16.551" v="7881" actId="1035"/>
          <ac:graphicFrameMkLst>
            <pc:docMk/>
            <pc:sldMk cId="1898401603" sldId="272"/>
            <ac:graphicFrameMk id="6" creationId="{D9CE0AF0-5D92-4B4E-A1C6-07BD8C070BC6}"/>
          </ac:graphicFrameMkLst>
        </pc:graphicFrameChg>
      </pc:sldChg>
      <pc:sldChg chg="addSp delSp modSp new mod">
        <pc:chgData name="Okazaki Masahiro" userId="4ad46c79e7e813d4" providerId="LiveId" clId="{5ECB3AD2-0201-4810-B0DB-34DC2F3EEE36}" dt="2020-12-08T01:27:44.410" v="7509" actId="1038"/>
        <pc:sldMkLst>
          <pc:docMk/>
          <pc:sldMk cId="3573405973" sldId="273"/>
        </pc:sldMkLst>
        <pc:spChg chg="mod">
          <ac:chgData name="Okazaki Masahiro" userId="4ad46c79e7e813d4" providerId="LiveId" clId="{5ECB3AD2-0201-4810-B0DB-34DC2F3EEE36}" dt="2020-12-08T01:19:32.346" v="7213"/>
          <ac:spMkLst>
            <pc:docMk/>
            <pc:sldMk cId="3573405973" sldId="273"/>
            <ac:spMk id="2" creationId="{1967DBF8-A118-4551-AA51-1533D7B36E95}"/>
          </ac:spMkLst>
        </pc:spChg>
        <pc:spChg chg="del">
          <ac:chgData name="Okazaki Masahiro" userId="4ad46c79e7e813d4" providerId="LiveId" clId="{5ECB3AD2-0201-4810-B0DB-34DC2F3EEE36}" dt="2020-12-07T07:36:24.762" v="73" actId="478"/>
          <ac:spMkLst>
            <pc:docMk/>
            <pc:sldMk cId="3573405973" sldId="273"/>
            <ac:spMk id="3" creationId="{9980F738-88C6-4C0E-881F-547F999EE143}"/>
          </ac:spMkLst>
        </pc:spChg>
        <pc:spChg chg="add mod">
          <ac:chgData name="Okazaki Masahiro" userId="4ad46c79e7e813d4" providerId="LiveId" clId="{5ECB3AD2-0201-4810-B0DB-34DC2F3EEE36}" dt="2020-12-08T01:25:37.559" v="7404" actId="14100"/>
          <ac:spMkLst>
            <pc:docMk/>
            <pc:sldMk cId="3573405973" sldId="273"/>
            <ac:spMk id="4" creationId="{1BDFCEE3-839B-4E51-BAE0-0902513797B8}"/>
          </ac:spMkLst>
        </pc:spChg>
        <pc:spChg chg="add mod">
          <ac:chgData name="Okazaki Masahiro" userId="4ad46c79e7e813d4" providerId="LiveId" clId="{5ECB3AD2-0201-4810-B0DB-34DC2F3EEE36}" dt="2020-12-08T01:27:44.410" v="7509" actId="1038"/>
          <ac:spMkLst>
            <pc:docMk/>
            <pc:sldMk cId="3573405973" sldId="273"/>
            <ac:spMk id="9" creationId="{265DB843-C930-4502-8AA9-C63A4A395EF2}"/>
          </ac:spMkLst>
        </pc:spChg>
        <pc:spChg chg="add mod">
          <ac:chgData name="Okazaki Masahiro" userId="4ad46c79e7e813d4" providerId="LiveId" clId="{5ECB3AD2-0201-4810-B0DB-34DC2F3EEE36}" dt="2020-12-08T01:27:44.410" v="7509" actId="1038"/>
          <ac:spMkLst>
            <pc:docMk/>
            <pc:sldMk cId="3573405973" sldId="273"/>
            <ac:spMk id="18" creationId="{8A0E557B-5368-4EE3-8AA0-4B1C954B3285}"/>
          </ac:spMkLst>
        </pc:spChg>
        <pc:spChg chg="add mod">
          <ac:chgData name="Okazaki Masahiro" userId="4ad46c79e7e813d4" providerId="LiveId" clId="{5ECB3AD2-0201-4810-B0DB-34DC2F3EEE36}" dt="2020-12-08T01:27:44.410" v="7509" actId="1038"/>
          <ac:spMkLst>
            <pc:docMk/>
            <pc:sldMk cId="3573405973" sldId="273"/>
            <ac:spMk id="19" creationId="{FA4555E0-A91E-44A5-A6D4-839ECBE6EC1F}"/>
          </ac:spMkLst>
        </pc:spChg>
        <pc:spChg chg="add mod">
          <ac:chgData name="Okazaki Masahiro" userId="4ad46c79e7e813d4" providerId="LiveId" clId="{5ECB3AD2-0201-4810-B0DB-34DC2F3EEE36}" dt="2020-12-08T01:27:44.410" v="7509" actId="1038"/>
          <ac:spMkLst>
            <pc:docMk/>
            <pc:sldMk cId="3573405973" sldId="273"/>
            <ac:spMk id="20" creationId="{6CC3F22D-B63C-490F-A03F-95A93E393556}"/>
          </ac:spMkLst>
        </pc:spChg>
        <pc:picChg chg="add mod">
          <ac:chgData name="Okazaki Masahiro" userId="4ad46c79e7e813d4" providerId="LiveId" clId="{5ECB3AD2-0201-4810-B0DB-34DC2F3EEE36}" dt="2020-12-08T01:24:01.888" v="7392" actId="1076"/>
          <ac:picMkLst>
            <pc:docMk/>
            <pc:sldMk cId="3573405973" sldId="273"/>
            <ac:picMk id="6" creationId="{F84ED88A-9AB4-4EF1-AFCE-5015387D74A5}"/>
          </ac:picMkLst>
        </pc:picChg>
        <pc:picChg chg="add mod">
          <ac:chgData name="Okazaki Masahiro" userId="4ad46c79e7e813d4" providerId="LiveId" clId="{5ECB3AD2-0201-4810-B0DB-34DC2F3EEE36}" dt="2020-12-08T01:24:01.888" v="7392" actId="1076"/>
          <ac:picMkLst>
            <pc:docMk/>
            <pc:sldMk cId="3573405973" sldId="273"/>
            <ac:picMk id="1026" creationId="{AB101B0B-DAE7-4AB3-8BA1-164D06C6260A}"/>
          </ac:picMkLst>
        </pc:picChg>
        <pc:picChg chg="add mod">
          <ac:chgData name="Okazaki Masahiro" userId="4ad46c79e7e813d4" providerId="LiveId" clId="{5ECB3AD2-0201-4810-B0DB-34DC2F3EEE36}" dt="2020-12-08T01:23:50.623" v="7391" actId="1038"/>
          <ac:picMkLst>
            <pc:docMk/>
            <pc:sldMk cId="3573405973" sldId="273"/>
            <ac:picMk id="1028" creationId="{B2A41EC1-25CC-4B22-8B58-61272300CB59}"/>
          </ac:picMkLst>
        </pc:picChg>
        <pc:picChg chg="add mod">
          <ac:chgData name="Okazaki Masahiro" userId="4ad46c79e7e813d4" providerId="LiveId" clId="{5ECB3AD2-0201-4810-B0DB-34DC2F3EEE36}" dt="2020-12-08T01:24:20.405" v="7397" actId="1076"/>
          <ac:picMkLst>
            <pc:docMk/>
            <pc:sldMk cId="3573405973" sldId="273"/>
            <ac:picMk id="1030" creationId="{E34C42D0-4D9A-4B47-B4DE-E0AFB91F6801}"/>
          </ac:picMkLst>
        </pc:picChg>
        <pc:picChg chg="add del mod">
          <ac:chgData name="Okazaki Masahiro" userId="4ad46c79e7e813d4" providerId="LiveId" clId="{5ECB3AD2-0201-4810-B0DB-34DC2F3EEE36}" dt="2020-12-07T07:44:01.987" v="98" actId="478"/>
          <ac:picMkLst>
            <pc:docMk/>
            <pc:sldMk cId="3573405973" sldId="273"/>
            <ac:picMk id="1032" creationId="{7E809D58-F140-4EFA-9AB6-F060D5597085}"/>
          </ac:picMkLst>
        </pc:picChg>
        <pc:picChg chg="add mod">
          <ac:chgData name="Okazaki Masahiro" userId="4ad46c79e7e813d4" providerId="LiveId" clId="{5ECB3AD2-0201-4810-B0DB-34DC2F3EEE36}" dt="2020-12-08T01:25:33.651" v="7403" actId="1076"/>
          <ac:picMkLst>
            <pc:docMk/>
            <pc:sldMk cId="3573405973" sldId="273"/>
            <ac:picMk id="1034" creationId="{4F044B28-8F5E-4BF5-B1D5-D9C0F03C6F26}"/>
          </ac:picMkLst>
        </pc:picChg>
        <pc:cxnChg chg="add mod">
          <ac:chgData name="Okazaki Masahiro" userId="4ad46c79e7e813d4" providerId="LiveId" clId="{5ECB3AD2-0201-4810-B0DB-34DC2F3EEE36}" dt="2020-12-08T01:26:16.549" v="7425" actId="552"/>
          <ac:cxnSpMkLst>
            <pc:docMk/>
            <pc:sldMk cId="3573405973" sldId="273"/>
            <ac:cxnSpMk id="8" creationId="{621ED247-E8D3-4433-8B77-B59444637351}"/>
          </ac:cxnSpMkLst>
        </pc:cxnChg>
        <pc:cxnChg chg="add mod">
          <ac:chgData name="Okazaki Masahiro" userId="4ad46c79e7e813d4" providerId="LiveId" clId="{5ECB3AD2-0201-4810-B0DB-34DC2F3EEE36}" dt="2020-12-08T01:26:16.549" v="7425" actId="552"/>
          <ac:cxnSpMkLst>
            <pc:docMk/>
            <pc:sldMk cId="3573405973" sldId="273"/>
            <ac:cxnSpMk id="15" creationId="{241967C3-C6B4-4D9B-B287-2959551A0CEC}"/>
          </ac:cxnSpMkLst>
        </pc:cxnChg>
        <pc:cxnChg chg="add mod">
          <ac:chgData name="Okazaki Masahiro" userId="4ad46c79e7e813d4" providerId="LiveId" clId="{5ECB3AD2-0201-4810-B0DB-34DC2F3EEE36}" dt="2020-12-08T01:26:16.549" v="7425" actId="552"/>
          <ac:cxnSpMkLst>
            <pc:docMk/>
            <pc:sldMk cId="3573405973" sldId="273"/>
            <ac:cxnSpMk id="16" creationId="{D7C07B4A-D831-488D-A666-A0EEB65B5188}"/>
          </ac:cxnSpMkLst>
        </pc:cxnChg>
        <pc:cxnChg chg="add mod">
          <ac:chgData name="Okazaki Masahiro" userId="4ad46c79e7e813d4" providerId="LiveId" clId="{5ECB3AD2-0201-4810-B0DB-34DC2F3EEE36}" dt="2020-12-08T01:25:26.272" v="7402" actId="571"/>
          <ac:cxnSpMkLst>
            <pc:docMk/>
            <pc:sldMk cId="3573405973" sldId="273"/>
            <ac:cxnSpMk id="17" creationId="{FB90BC1E-6A1D-483D-B0DF-AE3DF2986B85}"/>
          </ac:cxnSpMkLst>
        </pc:cxnChg>
      </pc:sldChg>
      <pc:sldChg chg="addSp modSp add mod">
        <pc:chgData name="Okazaki Masahiro" userId="4ad46c79e7e813d4" providerId="LiveId" clId="{5ECB3AD2-0201-4810-B0DB-34DC2F3EEE36}" dt="2020-12-08T22:40:03.142" v="10551"/>
        <pc:sldMkLst>
          <pc:docMk/>
          <pc:sldMk cId="1526279809" sldId="274"/>
        </pc:sldMkLst>
        <pc:spChg chg="mod">
          <ac:chgData name="Okazaki Masahiro" userId="4ad46c79e7e813d4" providerId="LiveId" clId="{5ECB3AD2-0201-4810-B0DB-34DC2F3EEE36}" dt="2020-12-08T22:35:47.540" v="9552"/>
          <ac:spMkLst>
            <pc:docMk/>
            <pc:sldMk cId="1526279809" sldId="274"/>
            <ac:spMk id="2" creationId="{6940C7EF-0599-4920-98DE-2C4D5F0133C7}"/>
          </ac:spMkLst>
        </pc:spChg>
        <pc:spChg chg="mod">
          <ac:chgData name="Okazaki Masahiro" userId="4ad46c79e7e813d4" providerId="LiveId" clId="{5ECB3AD2-0201-4810-B0DB-34DC2F3EEE36}" dt="2020-12-08T22:40:03.142" v="10551"/>
          <ac:spMkLst>
            <pc:docMk/>
            <pc:sldMk cId="1526279809" sldId="274"/>
            <ac:spMk id="8" creationId="{315FF869-A376-43C9-80B0-68F2029893A9}"/>
          </ac:spMkLst>
        </pc:spChg>
        <pc:picChg chg="add mod">
          <ac:chgData name="Okazaki Masahiro" userId="4ad46c79e7e813d4" providerId="LiveId" clId="{5ECB3AD2-0201-4810-B0DB-34DC2F3EEE36}" dt="2020-12-08T02:57:30.558" v="9128" actId="1076"/>
          <ac:picMkLst>
            <pc:docMk/>
            <pc:sldMk cId="1526279809" sldId="274"/>
            <ac:picMk id="3074" creationId="{0FEA94F1-52CE-4BD9-AD78-A6FCC54E5C55}"/>
          </ac:picMkLst>
        </pc:picChg>
      </pc:sldChg>
      <pc:sldChg chg="delSp modSp add del mod">
        <pc:chgData name="Okazaki Masahiro" userId="4ad46c79e7e813d4" providerId="LiveId" clId="{5ECB3AD2-0201-4810-B0DB-34DC2F3EEE36}" dt="2020-12-08T22:32:47.163" v="9287" actId="47"/>
        <pc:sldMkLst>
          <pc:docMk/>
          <pc:sldMk cId="3724384379" sldId="275"/>
        </pc:sldMkLst>
        <pc:spChg chg="mod">
          <ac:chgData name="Okazaki Masahiro" userId="4ad46c79e7e813d4" providerId="LiveId" clId="{5ECB3AD2-0201-4810-B0DB-34DC2F3EEE36}" dt="2020-12-08T02:55:08.616" v="9102"/>
          <ac:spMkLst>
            <pc:docMk/>
            <pc:sldMk cId="3724384379" sldId="275"/>
            <ac:spMk id="2" creationId="{6940C7EF-0599-4920-98DE-2C4D5F0133C7}"/>
          </ac:spMkLst>
        </pc:spChg>
        <pc:spChg chg="mod">
          <ac:chgData name="Okazaki Masahiro" userId="4ad46c79e7e813d4" providerId="LiveId" clId="{5ECB3AD2-0201-4810-B0DB-34DC2F3EEE36}" dt="2020-12-08T02:37:21.753" v="9036"/>
          <ac:spMkLst>
            <pc:docMk/>
            <pc:sldMk cId="3724384379" sldId="275"/>
            <ac:spMk id="3" creationId="{0D0AFAC5-BB9C-4B82-B8A2-4EFF62C5A9FD}"/>
          </ac:spMkLst>
        </pc:spChg>
        <pc:picChg chg="del">
          <ac:chgData name="Okazaki Masahiro" userId="4ad46c79e7e813d4" providerId="LiveId" clId="{5ECB3AD2-0201-4810-B0DB-34DC2F3EEE36}" dt="2020-12-08T22:32:40.742" v="9285" actId="21"/>
          <ac:picMkLst>
            <pc:docMk/>
            <pc:sldMk cId="3724384379" sldId="275"/>
            <ac:picMk id="4" creationId="{1687A8A3-A1F7-4565-85C0-88913D8FD10B}"/>
          </ac:picMkLst>
        </pc:picChg>
      </pc:sldChg>
      <pc:sldChg chg="addSp modSp add mod">
        <pc:chgData name="Okazaki Masahiro" userId="4ad46c79e7e813d4" providerId="LiveId" clId="{5ECB3AD2-0201-4810-B0DB-34DC2F3EEE36}" dt="2020-12-08T22:46:35.200" v="11417"/>
        <pc:sldMkLst>
          <pc:docMk/>
          <pc:sldMk cId="1027419724" sldId="276"/>
        </pc:sldMkLst>
        <pc:spChg chg="mod">
          <ac:chgData name="Okazaki Masahiro" userId="4ad46c79e7e813d4" providerId="LiveId" clId="{5ECB3AD2-0201-4810-B0DB-34DC2F3EEE36}" dt="2020-12-08T22:46:35.200" v="11417"/>
          <ac:spMkLst>
            <pc:docMk/>
            <pc:sldMk cId="1027419724" sldId="276"/>
            <ac:spMk id="2" creationId="{6940C7EF-0599-4920-98DE-2C4D5F0133C7}"/>
          </ac:spMkLst>
        </pc:spChg>
        <pc:spChg chg="mod">
          <ac:chgData name="Okazaki Masahiro" userId="4ad46c79e7e813d4" providerId="LiveId" clId="{5ECB3AD2-0201-4810-B0DB-34DC2F3EEE36}" dt="2020-12-08T22:41:59.913" v="11024"/>
          <ac:spMkLst>
            <pc:docMk/>
            <pc:sldMk cId="1027419724" sldId="276"/>
            <ac:spMk id="8" creationId="{315FF869-A376-43C9-80B0-68F2029893A9}"/>
          </ac:spMkLst>
        </pc:spChg>
        <pc:picChg chg="add mod">
          <ac:chgData name="Okazaki Masahiro" userId="4ad46c79e7e813d4" providerId="LiveId" clId="{5ECB3AD2-0201-4810-B0DB-34DC2F3EEE36}" dt="2020-12-08T22:42:18.857" v="11028" actId="1076"/>
          <ac:picMkLst>
            <pc:docMk/>
            <pc:sldMk cId="1027419724" sldId="276"/>
            <ac:picMk id="4" creationId="{D576E2FB-39A8-425A-83F4-152A2CA2F7FB}"/>
          </ac:picMkLst>
        </pc:picChg>
        <pc:picChg chg="add mod">
          <ac:chgData name="Okazaki Masahiro" userId="4ad46c79e7e813d4" providerId="LiveId" clId="{5ECB3AD2-0201-4810-B0DB-34DC2F3EEE36}" dt="2020-12-08T22:42:16.240" v="11027" actId="1076"/>
          <ac:picMkLst>
            <pc:docMk/>
            <pc:sldMk cId="1027419724" sldId="276"/>
            <ac:picMk id="6" creationId="{311A31EE-17D3-4F7A-A8BF-CF8D14C6B466}"/>
          </ac:picMkLst>
        </pc:picChg>
      </pc:sldChg>
      <pc:sldMasterChg chg="modSldLayout">
        <pc:chgData name="Okazaki Masahiro" userId="4ad46c79e7e813d4" providerId="LiveId" clId="{5ECB3AD2-0201-4810-B0DB-34DC2F3EEE36}" dt="2020-12-08T02:56:00.467" v="9124" actId="255"/>
        <pc:sldMasterMkLst>
          <pc:docMk/>
          <pc:sldMasterMk cId="3563394477" sldId="2147483714"/>
        </pc:sldMasterMkLst>
        <pc:sldLayoutChg chg="modSp mod">
          <pc:chgData name="Okazaki Masahiro" userId="4ad46c79e7e813d4" providerId="LiveId" clId="{5ECB3AD2-0201-4810-B0DB-34DC2F3EEE36}" dt="2020-12-08T02:56:00.467" v="9124" actId="255"/>
          <pc:sldLayoutMkLst>
            <pc:docMk/>
            <pc:sldMasterMk cId="3563394477" sldId="2147483714"/>
            <pc:sldLayoutMk cId="3984957226" sldId="2147483716"/>
          </pc:sldLayoutMkLst>
          <pc:spChg chg="mod">
            <ac:chgData name="Okazaki Masahiro" userId="4ad46c79e7e813d4" providerId="LiveId" clId="{5ECB3AD2-0201-4810-B0DB-34DC2F3EEE36}" dt="2020-12-08T02:56:00.467" v="9124" actId="255"/>
            <ac:spMkLst>
              <pc:docMk/>
              <pc:sldMasterMk cId="3563394477" sldId="2147483714"/>
              <pc:sldLayoutMk cId="3984957226" sldId="2147483716"/>
              <ac:spMk id="2" creationId="{00000000-0000-0000-0000-000000000000}"/>
            </ac:spMkLst>
          </pc:spChg>
        </pc:sldLayoutChg>
        <pc:sldLayoutChg chg="modSp mod">
          <pc:chgData name="Okazaki Masahiro" userId="4ad46c79e7e813d4" providerId="LiveId" clId="{5ECB3AD2-0201-4810-B0DB-34DC2F3EEE36}" dt="2020-12-08T02:16:14.621" v="8135" actId="255"/>
          <pc:sldLayoutMkLst>
            <pc:docMk/>
            <pc:sldMasterMk cId="3563394477" sldId="2147483714"/>
            <pc:sldLayoutMk cId="3717442119" sldId="2147483718"/>
          </pc:sldLayoutMkLst>
          <pc:spChg chg="mod">
            <ac:chgData name="Okazaki Masahiro" userId="4ad46c79e7e813d4" providerId="LiveId" clId="{5ECB3AD2-0201-4810-B0DB-34DC2F3EEE36}" dt="2020-12-08T02:16:14.621" v="8135" actId="255"/>
            <ac:spMkLst>
              <pc:docMk/>
              <pc:sldMasterMk cId="3563394477" sldId="2147483714"/>
              <pc:sldLayoutMk cId="3717442119" sldId="2147483718"/>
              <ac:spMk id="2" creationId="{00000000-0000-0000-0000-000000000000}"/>
            </ac:spMkLst>
          </pc:spChg>
        </pc:sldLayoutChg>
        <pc:sldLayoutChg chg="modSp mod">
          <pc:chgData name="Okazaki Masahiro" userId="4ad46c79e7e813d4" providerId="LiveId" clId="{5ECB3AD2-0201-4810-B0DB-34DC2F3EEE36}" dt="2020-12-08T02:16:19.016" v="8136" actId="255"/>
          <pc:sldLayoutMkLst>
            <pc:docMk/>
            <pc:sldMasterMk cId="3563394477" sldId="2147483714"/>
            <pc:sldLayoutMk cId="1802977641" sldId="2147483719"/>
          </pc:sldLayoutMkLst>
          <pc:spChg chg="mod">
            <ac:chgData name="Okazaki Masahiro" userId="4ad46c79e7e813d4" providerId="LiveId" clId="{5ECB3AD2-0201-4810-B0DB-34DC2F3EEE36}" dt="2020-12-08T02:16:19.016" v="8136" actId="255"/>
            <ac:spMkLst>
              <pc:docMk/>
              <pc:sldMasterMk cId="3563394477" sldId="2147483714"/>
              <pc:sldLayoutMk cId="1802977641" sldId="2147483719"/>
              <ac:spMk id="10" creationId="{00000000-0000-0000-0000-000000000000}"/>
            </ac:spMkLst>
          </pc:spChg>
        </pc:sldLayoutChg>
        <pc:sldLayoutChg chg="modSp mod">
          <pc:chgData name="Okazaki Masahiro" userId="4ad46c79e7e813d4" providerId="LiveId" clId="{5ECB3AD2-0201-4810-B0DB-34DC2F3EEE36}" dt="2020-12-08T02:16:23.431" v="8137" actId="255"/>
          <pc:sldLayoutMkLst>
            <pc:docMk/>
            <pc:sldMasterMk cId="3563394477" sldId="2147483714"/>
            <pc:sldLayoutMk cId="2470546261" sldId="2147483720"/>
          </pc:sldLayoutMkLst>
          <pc:spChg chg="mod">
            <ac:chgData name="Okazaki Masahiro" userId="4ad46c79e7e813d4" providerId="LiveId" clId="{5ECB3AD2-0201-4810-B0DB-34DC2F3EEE36}" dt="2020-12-08T02:16:23.431" v="8137" actId="255"/>
            <ac:spMkLst>
              <pc:docMk/>
              <pc:sldMasterMk cId="3563394477" sldId="2147483714"/>
              <pc:sldLayoutMk cId="2470546261" sldId="2147483720"/>
              <ac:spMk id="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06F20-68FF-4BF1-8847-EF25C70A142B}" type="doc">
      <dgm:prSet loTypeId="urn:microsoft.com/office/officeart/2005/8/layout/chevron2" loCatId="process" qsTypeId="urn:microsoft.com/office/officeart/2005/8/quickstyle/simple1" qsCatId="simple" csTypeId="urn:microsoft.com/office/officeart/2005/8/colors/accent2_3" csCatId="accent2" phldr="1"/>
      <dgm:spPr/>
      <dgm:t>
        <a:bodyPr/>
        <a:lstStyle/>
        <a:p>
          <a:endParaRPr kumimoji="1" lang="ja-JP" altLang="en-US"/>
        </a:p>
      </dgm:t>
    </dgm:pt>
    <dgm:pt modelId="{8D60603C-02E2-4A90-96A6-C595F4B18C57}">
      <dgm:prSet phldrT="[テキスト]" custT="1"/>
      <dgm:spPr/>
      <dgm:t>
        <a:bodyPr tIns="288000"/>
        <a:lstStyle/>
        <a:p>
          <a:pPr>
            <a:lnSpc>
              <a:spcPct val="60000"/>
            </a:lnSpc>
          </a:pPr>
          <a:r>
            <a:rPr kumimoji="1" lang="ja-JP" altLang="en-US" sz="1200" dirty="0">
              <a:latin typeface="+mn-ea"/>
              <a:ea typeface="+mn-ea"/>
            </a:rPr>
            <a:t>前処理</a:t>
          </a:r>
        </a:p>
      </dgm:t>
    </dgm:pt>
    <dgm:pt modelId="{9DA25F81-D220-42FE-B1E6-289A28F5954C}" type="parTrans" cxnId="{22025CFB-2E75-44ED-AB78-7DE03B86AACB}">
      <dgm:prSet/>
      <dgm:spPr/>
      <dgm:t>
        <a:bodyPr/>
        <a:lstStyle/>
        <a:p>
          <a:pPr>
            <a:lnSpc>
              <a:spcPct val="60000"/>
            </a:lnSpc>
          </a:pPr>
          <a:endParaRPr kumimoji="1" lang="ja-JP" altLang="en-US">
            <a:latin typeface="+mn-ea"/>
            <a:ea typeface="+mn-ea"/>
          </a:endParaRPr>
        </a:p>
      </dgm:t>
    </dgm:pt>
    <dgm:pt modelId="{84B2469D-96B1-4DCB-8BED-764E6EE73D45}" type="sibTrans" cxnId="{22025CFB-2E75-44ED-AB78-7DE03B86AACB}">
      <dgm:prSet/>
      <dgm:spPr/>
      <dgm:t>
        <a:bodyPr/>
        <a:lstStyle/>
        <a:p>
          <a:pPr>
            <a:lnSpc>
              <a:spcPct val="60000"/>
            </a:lnSpc>
          </a:pPr>
          <a:endParaRPr kumimoji="1" lang="ja-JP" altLang="en-US">
            <a:latin typeface="+mn-ea"/>
            <a:ea typeface="+mn-ea"/>
          </a:endParaRPr>
        </a:p>
      </dgm:t>
    </dgm:pt>
    <dgm:pt modelId="{58FD5E51-0CCC-4DB6-BDA8-386F974005A3}">
      <dgm:prSet phldrT="[テキスト]" custT="1"/>
      <dgm:spPr/>
      <dgm:t>
        <a:bodyPr lIns="216000" tIns="144000"/>
        <a:lstStyle/>
        <a:p>
          <a:pPr>
            <a:lnSpc>
              <a:spcPct val="60000"/>
            </a:lnSpc>
          </a:pPr>
          <a:r>
            <a:rPr kumimoji="1" lang="en-US" altLang="ja-JP" sz="1200" dirty="0">
              <a:latin typeface="+mn-ea"/>
              <a:ea typeface="+mn-ea"/>
            </a:rPr>
            <a:t>Excel</a:t>
          </a:r>
          <a:r>
            <a:rPr kumimoji="1" lang="ja-JP" altLang="en-US" sz="1200" dirty="0">
              <a:latin typeface="+mn-ea"/>
              <a:ea typeface="+mn-ea"/>
            </a:rPr>
            <a:t>ファイルからコーパスを生成</a:t>
          </a:r>
        </a:p>
      </dgm:t>
    </dgm:pt>
    <dgm:pt modelId="{18A1484E-C31F-4D8A-B536-56CEB21C237B}" type="parTrans" cxnId="{B9C4E5BC-1928-4CE3-96B0-C920A3744CCE}">
      <dgm:prSet/>
      <dgm:spPr/>
      <dgm:t>
        <a:bodyPr/>
        <a:lstStyle/>
        <a:p>
          <a:pPr>
            <a:lnSpc>
              <a:spcPct val="60000"/>
            </a:lnSpc>
          </a:pPr>
          <a:endParaRPr kumimoji="1" lang="ja-JP" altLang="en-US">
            <a:latin typeface="+mn-ea"/>
            <a:ea typeface="+mn-ea"/>
          </a:endParaRPr>
        </a:p>
      </dgm:t>
    </dgm:pt>
    <dgm:pt modelId="{1E49F616-0A76-4807-94D2-FB75112404A3}" type="sibTrans" cxnId="{B9C4E5BC-1928-4CE3-96B0-C920A3744CCE}">
      <dgm:prSet/>
      <dgm:spPr/>
      <dgm:t>
        <a:bodyPr/>
        <a:lstStyle/>
        <a:p>
          <a:pPr>
            <a:lnSpc>
              <a:spcPct val="60000"/>
            </a:lnSpc>
          </a:pPr>
          <a:endParaRPr kumimoji="1" lang="ja-JP" altLang="en-US">
            <a:latin typeface="+mn-ea"/>
            <a:ea typeface="+mn-ea"/>
          </a:endParaRPr>
        </a:p>
      </dgm:t>
    </dgm:pt>
    <dgm:pt modelId="{156F78BA-1DA0-4BFC-AC9D-28D5CE5FA237}">
      <dgm:prSet phldrT="[テキスト]" custT="1"/>
      <dgm:spPr/>
      <dgm:t>
        <a:bodyPr tIns="288000"/>
        <a:lstStyle/>
        <a:p>
          <a:pPr>
            <a:lnSpc>
              <a:spcPct val="60000"/>
            </a:lnSpc>
          </a:pPr>
          <a:r>
            <a:rPr kumimoji="1" lang="ja-JP" altLang="en-US" sz="1200" dirty="0">
              <a:latin typeface="+mn-ea"/>
              <a:ea typeface="+mn-ea"/>
            </a:rPr>
            <a:t>学習・</a:t>
          </a:r>
          <a:endParaRPr kumimoji="1" lang="en-US" altLang="ja-JP" sz="1200" dirty="0">
            <a:latin typeface="+mn-ea"/>
            <a:ea typeface="+mn-ea"/>
          </a:endParaRPr>
        </a:p>
        <a:p>
          <a:pPr>
            <a:lnSpc>
              <a:spcPct val="60000"/>
            </a:lnSpc>
          </a:pPr>
          <a:r>
            <a:rPr kumimoji="1" lang="ja-JP" altLang="en-US" sz="1200" dirty="0">
              <a:latin typeface="+mn-ea"/>
              <a:ea typeface="+mn-ea"/>
            </a:rPr>
            <a:t>モデル保存</a:t>
          </a:r>
        </a:p>
      </dgm:t>
    </dgm:pt>
    <dgm:pt modelId="{D483A6A3-2EE9-4A04-A315-5AFFB1960918}" type="parTrans" cxnId="{54D1EABC-8C64-4DD9-BE79-C081ED27569D}">
      <dgm:prSet/>
      <dgm:spPr/>
      <dgm:t>
        <a:bodyPr/>
        <a:lstStyle/>
        <a:p>
          <a:pPr>
            <a:lnSpc>
              <a:spcPct val="60000"/>
            </a:lnSpc>
          </a:pPr>
          <a:endParaRPr kumimoji="1" lang="ja-JP" altLang="en-US">
            <a:latin typeface="+mn-ea"/>
            <a:ea typeface="+mn-ea"/>
          </a:endParaRPr>
        </a:p>
      </dgm:t>
    </dgm:pt>
    <dgm:pt modelId="{B5ADB013-9C85-49D5-AB51-146467636CA1}" type="sibTrans" cxnId="{54D1EABC-8C64-4DD9-BE79-C081ED27569D}">
      <dgm:prSet/>
      <dgm:spPr/>
      <dgm:t>
        <a:bodyPr/>
        <a:lstStyle/>
        <a:p>
          <a:pPr>
            <a:lnSpc>
              <a:spcPct val="60000"/>
            </a:lnSpc>
          </a:pPr>
          <a:endParaRPr kumimoji="1" lang="ja-JP" altLang="en-US">
            <a:latin typeface="+mn-ea"/>
            <a:ea typeface="+mn-ea"/>
          </a:endParaRPr>
        </a:p>
      </dgm:t>
    </dgm:pt>
    <dgm:pt modelId="{88BB3830-C49D-4386-A666-9FF92F254031}">
      <dgm:prSet phldrT="[テキスト]"/>
      <dgm:spPr/>
      <dgm:t>
        <a:bodyPr lIns="216000" tIns="144000"/>
        <a:lstStyle/>
        <a:p>
          <a:pPr>
            <a:lnSpc>
              <a:spcPct val="60000"/>
            </a:lnSpc>
          </a:pPr>
          <a:r>
            <a:rPr kumimoji="1" lang="en-US" altLang="ja-JP" dirty="0">
              <a:latin typeface="+mn-ea"/>
              <a:ea typeface="+mn-ea"/>
            </a:rPr>
            <a:t>LSTM</a:t>
          </a:r>
          <a:r>
            <a:rPr kumimoji="1" lang="ja-JP" altLang="en-US" dirty="0">
              <a:latin typeface="+mn-ea"/>
              <a:ea typeface="+mn-ea"/>
            </a:rPr>
            <a:t>にて学習</a:t>
          </a:r>
        </a:p>
      </dgm:t>
    </dgm:pt>
    <dgm:pt modelId="{194911CE-B020-4D56-9C6F-6E289C665D56}" type="parTrans" cxnId="{69F1D944-43F8-49FB-B1F2-01147964D91C}">
      <dgm:prSet/>
      <dgm:spPr/>
      <dgm:t>
        <a:bodyPr/>
        <a:lstStyle/>
        <a:p>
          <a:pPr>
            <a:lnSpc>
              <a:spcPct val="60000"/>
            </a:lnSpc>
          </a:pPr>
          <a:endParaRPr kumimoji="1" lang="ja-JP" altLang="en-US">
            <a:latin typeface="+mn-ea"/>
            <a:ea typeface="+mn-ea"/>
          </a:endParaRPr>
        </a:p>
      </dgm:t>
    </dgm:pt>
    <dgm:pt modelId="{3952186E-4E73-4789-B385-9AF24CE1EAD0}" type="sibTrans" cxnId="{69F1D944-43F8-49FB-B1F2-01147964D91C}">
      <dgm:prSet/>
      <dgm:spPr/>
      <dgm:t>
        <a:bodyPr/>
        <a:lstStyle/>
        <a:p>
          <a:pPr>
            <a:lnSpc>
              <a:spcPct val="60000"/>
            </a:lnSpc>
          </a:pPr>
          <a:endParaRPr kumimoji="1" lang="ja-JP" altLang="en-US">
            <a:latin typeface="+mn-ea"/>
            <a:ea typeface="+mn-ea"/>
          </a:endParaRPr>
        </a:p>
      </dgm:t>
    </dgm:pt>
    <dgm:pt modelId="{D94A371D-1E8A-45A0-809F-128DEDECE258}">
      <dgm:prSet phldrT="[テキスト]"/>
      <dgm:spPr/>
      <dgm:t>
        <a:bodyPr lIns="216000" tIns="144000"/>
        <a:lstStyle/>
        <a:p>
          <a:pPr>
            <a:lnSpc>
              <a:spcPct val="60000"/>
            </a:lnSpc>
          </a:pPr>
          <a:r>
            <a:rPr kumimoji="1" lang="en-US" altLang="ja-JP" dirty="0" err="1">
              <a:latin typeface="+mn-ea"/>
              <a:ea typeface="+mn-ea"/>
            </a:rPr>
            <a:t>Keras</a:t>
          </a:r>
          <a:r>
            <a:rPr kumimoji="1" lang="en-US" altLang="ja-JP" dirty="0">
              <a:latin typeface="+mn-ea"/>
              <a:ea typeface="+mn-ea"/>
            </a:rPr>
            <a:t> Callback</a:t>
          </a:r>
          <a:r>
            <a:rPr kumimoji="1" lang="ja-JP" altLang="en-US" dirty="0">
              <a:latin typeface="+mn-ea"/>
              <a:ea typeface="+mn-ea"/>
            </a:rPr>
            <a:t>で</a:t>
          </a:r>
          <a:r>
            <a:rPr kumimoji="1" lang="en-US" altLang="ja-JP" dirty="0">
              <a:latin typeface="+mn-ea"/>
              <a:ea typeface="+mn-ea"/>
            </a:rPr>
            <a:t>1epoch</a:t>
          </a:r>
          <a:r>
            <a:rPr kumimoji="1" lang="ja-JP" altLang="en-US" dirty="0">
              <a:latin typeface="+mn-ea"/>
              <a:ea typeface="+mn-ea"/>
            </a:rPr>
            <a:t>毎にその時点の重みでの文章を生成</a:t>
          </a:r>
        </a:p>
      </dgm:t>
    </dgm:pt>
    <dgm:pt modelId="{58816E5E-E253-45C2-B49F-808D701D314D}" type="parTrans" cxnId="{005C2806-AE99-4A6F-809C-E70F01E222F2}">
      <dgm:prSet/>
      <dgm:spPr/>
      <dgm:t>
        <a:bodyPr/>
        <a:lstStyle/>
        <a:p>
          <a:pPr>
            <a:lnSpc>
              <a:spcPct val="60000"/>
            </a:lnSpc>
          </a:pPr>
          <a:endParaRPr kumimoji="1" lang="ja-JP" altLang="en-US">
            <a:latin typeface="+mn-ea"/>
            <a:ea typeface="+mn-ea"/>
          </a:endParaRPr>
        </a:p>
      </dgm:t>
    </dgm:pt>
    <dgm:pt modelId="{784454F9-E4D0-47BA-8555-A3CF42B01CCE}" type="sibTrans" cxnId="{005C2806-AE99-4A6F-809C-E70F01E222F2}">
      <dgm:prSet/>
      <dgm:spPr/>
      <dgm:t>
        <a:bodyPr/>
        <a:lstStyle/>
        <a:p>
          <a:pPr>
            <a:lnSpc>
              <a:spcPct val="60000"/>
            </a:lnSpc>
          </a:pPr>
          <a:endParaRPr kumimoji="1" lang="ja-JP" altLang="en-US">
            <a:latin typeface="+mn-ea"/>
            <a:ea typeface="+mn-ea"/>
          </a:endParaRPr>
        </a:p>
      </dgm:t>
    </dgm:pt>
    <dgm:pt modelId="{01395D63-9BC9-4C20-8875-314FC3AA8B2C}">
      <dgm:prSet phldrT="[テキスト]" custT="1"/>
      <dgm:spPr/>
      <dgm:t>
        <a:bodyPr tIns="288000"/>
        <a:lstStyle/>
        <a:p>
          <a:pPr>
            <a:lnSpc>
              <a:spcPct val="60000"/>
            </a:lnSpc>
          </a:pPr>
          <a:r>
            <a:rPr kumimoji="1" lang="ja-JP" altLang="en-US" sz="1200" dirty="0">
              <a:latin typeface="+mn-ea"/>
              <a:ea typeface="+mn-ea"/>
            </a:rPr>
            <a:t>デプロイ・</a:t>
          </a:r>
          <a:endParaRPr kumimoji="1" lang="en-US" altLang="ja-JP" sz="1200" dirty="0">
            <a:latin typeface="+mn-ea"/>
            <a:ea typeface="+mn-ea"/>
          </a:endParaRPr>
        </a:p>
        <a:p>
          <a:pPr>
            <a:lnSpc>
              <a:spcPct val="60000"/>
            </a:lnSpc>
          </a:pPr>
          <a:r>
            <a:rPr kumimoji="1" lang="ja-JP" altLang="en-US" sz="1200" dirty="0">
              <a:latin typeface="+mn-ea"/>
              <a:ea typeface="+mn-ea"/>
            </a:rPr>
            <a:t>動作確認</a:t>
          </a:r>
        </a:p>
      </dgm:t>
    </dgm:pt>
    <dgm:pt modelId="{316AF568-7755-42AA-B5FB-3FAC829A227A}" type="parTrans" cxnId="{D9DFBEF5-F972-4AF6-B98A-A1BEA832D1B2}">
      <dgm:prSet/>
      <dgm:spPr/>
      <dgm:t>
        <a:bodyPr/>
        <a:lstStyle/>
        <a:p>
          <a:pPr>
            <a:lnSpc>
              <a:spcPct val="60000"/>
            </a:lnSpc>
          </a:pPr>
          <a:endParaRPr kumimoji="1" lang="ja-JP" altLang="en-US">
            <a:latin typeface="+mn-ea"/>
            <a:ea typeface="+mn-ea"/>
          </a:endParaRPr>
        </a:p>
      </dgm:t>
    </dgm:pt>
    <dgm:pt modelId="{9F14C7F4-60F5-414C-90D5-AC8A0B8429DE}" type="sibTrans" cxnId="{D9DFBEF5-F972-4AF6-B98A-A1BEA832D1B2}">
      <dgm:prSet/>
      <dgm:spPr/>
      <dgm:t>
        <a:bodyPr/>
        <a:lstStyle/>
        <a:p>
          <a:pPr>
            <a:lnSpc>
              <a:spcPct val="60000"/>
            </a:lnSpc>
          </a:pPr>
          <a:endParaRPr kumimoji="1" lang="ja-JP" altLang="en-US">
            <a:latin typeface="+mn-ea"/>
            <a:ea typeface="+mn-ea"/>
          </a:endParaRPr>
        </a:p>
      </dgm:t>
    </dgm:pt>
    <dgm:pt modelId="{EF12E0FC-13A4-4EDC-A17E-CEED85AAFC15}">
      <dgm:prSet phldrT="[テキスト]"/>
      <dgm:spPr/>
      <dgm:t>
        <a:bodyPr lIns="216000" tIns="144000"/>
        <a:lstStyle/>
        <a:p>
          <a:pPr>
            <a:lnSpc>
              <a:spcPct val="60000"/>
            </a:lnSpc>
          </a:pPr>
          <a:r>
            <a:rPr kumimoji="1" lang="en-US" altLang="ja-JP" dirty="0">
              <a:latin typeface="+mn-ea"/>
              <a:ea typeface="+mn-ea"/>
            </a:rPr>
            <a:t>Heroku</a:t>
          </a:r>
          <a:r>
            <a:rPr kumimoji="1" lang="ja-JP" altLang="en-US" dirty="0">
              <a:latin typeface="+mn-ea"/>
              <a:ea typeface="+mn-ea"/>
            </a:rPr>
            <a:t>（</a:t>
          </a:r>
          <a:r>
            <a:rPr kumimoji="1" lang="en-US" altLang="ja-JP" dirty="0">
              <a:latin typeface="+mn-ea"/>
              <a:ea typeface="+mn-ea"/>
            </a:rPr>
            <a:t>PaaS</a:t>
          </a:r>
          <a:r>
            <a:rPr kumimoji="1" lang="ja-JP" altLang="en-US" dirty="0">
              <a:latin typeface="+mn-ea"/>
              <a:ea typeface="+mn-ea"/>
            </a:rPr>
            <a:t>）に</a:t>
          </a:r>
          <a:r>
            <a:rPr kumimoji="1" lang="en-US" altLang="ja-JP" dirty="0">
              <a:latin typeface="+mn-ea"/>
              <a:ea typeface="+mn-ea"/>
            </a:rPr>
            <a:t>Bot</a:t>
          </a:r>
          <a:r>
            <a:rPr kumimoji="1" lang="ja-JP" altLang="en-US" dirty="0">
              <a:latin typeface="+mn-ea"/>
              <a:ea typeface="+mn-ea"/>
            </a:rPr>
            <a:t>ロジック＋モデルをデプロイ</a:t>
          </a:r>
        </a:p>
      </dgm:t>
    </dgm:pt>
    <dgm:pt modelId="{E9622B2F-EE84-4178-84AB-5BA61E52A89A}" type="parTrans" cxnId="{B33AE2EE-964B-43B6-BB01-2DA40C1562C0}">
      <dgm:prSet/>
      <dgm:spPr/>
      <dgm:t>
        <a:bodyPr/>
        <a:lstStyle/>
        <a:p>
          <a:pPr>
            <a:lnSpc>
              <a:spcPct val="60000"/>
            </a:lnSpc>
          </a:pPr>
          <a:endParaRPr kumimoji="1" lang="ja-JP" altLang="en-US">
            <a:latin typeface="+mn-ea"/>
            <a:ea typeface="+mn-ea"/>
          </a:endParaRPr>
        </a:p>
      </dgm:t>
    </dgm:pt>
    <dgm:pt modelId="{7C21A827-8FFA-4FA2-BB6A-A90B617D43E3}" type="sibTrans" cxnId="{B33AE2EE-964B-43B6-BB01-2DA40C1562C0}">
      <dgm:prSet/>
      <dgm:spPr/>
      <dgm:t>
        <a:bodyPr/>
        <a:lstStyle/>
        <a:p>
          <a:pPr>
            <a:lnSpc>
              <a:spcPct val="60000"/>
            </a:lnSpc>
          </a:pPr>
          <a:endParaRPr kumimoji="1" lang="ja-JP" altLang="en-US">
            <a:latin typeface="+mn-ea"/>
            <a:ea typeface="+mn-ea"/>
          </a:endParaRPr>
        </a:p>
      </dgm:t>
    </dgm:pt>
    <dgm:pt modelId="{5E3B5F27-72CE-448E-82FC-ACBA43A5BC49}">
      <dgm:prSet phldrT="[テキスト]"/>
      <dgm:spPr/>
      <dgm:t>
        <a:bodyPr lIns="216000" tIns="144000"/>
        <a:lstStyle/>
        <a:p>
          <a:pPr>
            <a:lnSpc>
              <a:spcPct val="60000"/>
            </a:lnSpc>
          </a:pPr>
          <a:r>
            <a:rPr kumimoji="1" lang="en-US" altLang="ja-JP" dirty="0">
              <a:latin typeface="+mn-ea"/>
              <a:ea typeface="+mn-ea"/>
            </a:rPr>
            <a:t>LINE</a:t>
          </a:r>
          <a:r>
            <a:rPr kumimoji="1" lang="ja-JP" altLang="en-US" dirty="0">
              <a:latin typeface="+mn-ea"/>
              <a:ea typeface="+mn-ea"/>
            </a:rPr>
            <a:t>から動作確認</a:t>
          </a:r>
        </a:p>
      </dgm:t>
    </dgm:pt>
    <dgm:pt modelId="{7FEBE103-7F1E-49FF-AD19-074C04656221}" type="parTrans" cxnId="{67006DB9-28D1-4012-8608-6186BFBD4A11}">
      <dgm:prSet/>
      <dgm:spPr/>
      <dgm:t>
        <a:bodyPr/>
        <a:lstStyle/>
        <a:p>
          <a:pPr>
            <a:lnSpc>
              <a:spcPct val="60000"/>
            </a:lnSpc>
          </a:pPr>
          <a:endParaRPr kumimoji="1" lang="ja-JP" altLang="en-US">
            <a:latin typeface="+mn-ea"/>
            <a:ea typeface="+mn-ea"/>
          </a:endParaRPr>
        </a:p>
      </dgm:t>
    </dgm:pt>
    <dgm:pt modelId="{CB96FA12-74CF-486A-A380-FAB8328E0D9C}" type="sibTrans" cxnId="{67006DB9-28D1-4012-8608-6186BFBD4A11}">
      <dgm:prSet/>
      <dgm:spPr/>
      <dgm:t>
        <a:bodyPr/>
        <a:lstStyle/>
        <a:p>
          <a:pPr>
            <a:lnSpc>
              <a:spcPct val="60000"/>
            </a:lnSpc>
          </a:pPr>
          <a:endParaRPr kumimoji="1" lang="ja-JP" altLang="en-US">
            <a:latin typeface="+mn-ea"/>
            <a:ea typeface="+mn-ea"/>
          </a:endParaRPr>
        </a:p>
      </dgm:t>
    </dgm:pt>
    <dgm:pt modelId="{3DA406D4-CF61-46F2-B7BD-EBC3CD3AC503}">
      <dgm:prSet phldrT="[テキスト]" custT="1"/>
      <dgm:spPr/>
      <dgm:t>
        <a:bodyPr lIns="216000" tIns="144000"/>
        <a:lstStyle/>
        <a:p>
          <a:pPr>
            <a:lnSpc>
              <a:spcPct val="60000"/>
            </a:lnSpc>
          </a:pPr>
          <a:r>
            <a:rPr kumimoji="1" lang="ja-JP" altLang="en-US" sz="1200" dirty="0">
              <a:latin typeface="+mn-ea"/>
              <a:ea typeface="+mn-ea"/>
            </a:rPr>
            <a:t>順引き／逆引き辞書作成</a:t>
          </a:r>
        </a:p>
      </dgm:t>
    </dgm:pt>
    <dgm:pt modelId="{96D75BCD-DCB9-4C21-979B-DAD2F7050820}" type="parTrans" cxnId="{CF81766E-2ED8-43E8-8A87-9900D034B079}">
      <dgm:prSet/>
      <dgm:spPr/>
      <dgm:t>
        <a:bodyPr/>
        <a:lstStyle/>
        <a:p>
          <a:pPr>
            <a:lnSpc>
              <a:spcPct val="60000"/>
            </a:lnSpc>
          </a:pPr>
          <a:endParaRPr kumimoji="1" lang="ja-JP" altLang="en-US">
            <a:latin typeface="+mn-ea"/>
            <a:ea typeface="+mn-ea"/>
          </a:endParaRPr>
        </a:p>
      </dgm:t>
    </dgm:pt>
    <dgm:pt modelId="{C6231936-7C8E-4ED3-926F-A276D792C64B}" type="sibTrans" cxnId="{CF81766E-2ED8-43E8-8A87-9900D034B079}">
      <dgm:prSet/>
      <dgm:spPr/>
      <dgm:t>
        <a:bodyPr/>
        <a:lstStyle/>
        <a:p>
          <a:pPr>
            <a:lnSpc>
              <a:spcPct val="60000"/>
            </a:lnSpc>
          </a:pPr>
          <a:endParaRPr kumimoji="1" lang="ja-JP" altLang="en-US">
            <a:latin typeface="+mn-ea"/>
            <a:ea typeface="+mn-ea"/>
          </a:endParaRPr>
        </a:p>
      </dgm:t>
    </dgm:pt>
    <dgm:pt modelId="{3E7D8E18-923F-4FD7-BB53-9238D3B1C340}">
      <dgm:prSet phldrT="[テキスト]" custT="1"/>
      <dgm:spPr/>
      <dgm:t>
        <a:bodyPr lIns="216000" tIns="144000"/>
        <a:lstStyle/>
        <a:p>
          <a:pPr>
            <a:lnSpc>
              <a:spcPct val="60000"/>
            </a:lnSpc>
          </a:pPr>
          <a:r>
            <a:rPr kumimoji="1" lang="ja-JP" altLang="en-US" sz="1200" dirty="0">
              <a:latin typeface="+mn-ea"/>
              <a:ea typeface="+mn-ea"/>
            </a:rPr>
            <a:t>モデルの入力データの作成（入力文章の数値／ベクトル化）</a:t>
          </a:r>
        </a:p>
      </dgm:t>
    </dgm:pt>
    <dgm:pt modelId="{734B1AF0-C317-47CF-B151-12FC4DA4CA37}" type="parTrans" cxnId="{E3600C1E-3368-46AD-BE20-B29CAA4DC345}">
      <dgm:prSet/>
      <dgm:spPr/>
      <dgm:t>
        <a:bodyPr/>
        <a:lstStyle/>
        <a:p>
          <a:pPr>
            <a:lnSpc>
              <a:spcPct val="60000"/>
            </a:lnSpc>
          </a:pPr>
          <a:endParaRPr kumimoji="1" lang="ja-JP" altLang="en-US">
            <a:latin typeface="+mn-ea"/>
            <a:ea typeface="+mn-ea"/>
          </a:endParaRPr>
        </a:p>
      </dgm:t>
    </dgm:pt>
    <dgm:pt modelId="{7E693573-F9FF-4783-A160-2643E7F9FD5C}" type="sibTrans" cxnId="{E3600C1E-3368-46AD-BE20-B29CAA4DC345}">
      <dgm:prSet/>
      <dgm:spPr/>
      <dgm:t>
        <a:bodyPr/>
        <a:lstStyle/>
        <a:p>
          <a:pPr>
            <a:lnSpc>
              <a:spcPct val="60000"/>
            </a:lnSpc>
          </a:pPr>
          <a:endParaRPr kumimoji="1" lang="ja-JP" altLang="en-US">
            <a:latin typeface="+mn-ea"/>
            <a:ea typeface="+mn-ea"/>
          </a:endParaRPr>
        </a:p>
      </dgm:t>
    </dgm:pt>
    <dgm:pt modelId="{E9D9C30E-C9F5-437B-B984-FDCFC6EE4E2C}">
      <dgm:prSet phldrT="[テキスト]"/>
      <dgm:spPr/>
      <dgm:t>
        <a:bodyPr lIns="216000" tIns="144000"/>
        <a:lstStyle/>
        <a:p>
          <a:pPr>
            <a:lnSpc>
              <a:spcPct val="60000"/>
            </a:lnSpc>
          </a:pPr>
          <a:r>
            <a:rPr kumimoji="1" lang="ja-JP" altLang="en-US" dirty="0">
              <a:latin typeface="+mn-ea"/>
              <a:ea typeface="+mn-ea"/>
            </a:rPr>
            <a:t>モデルを保存</a:t>
          </a:r>
        </a:p>
      </dgm:t>
    </dgm:pt>
    <dgm:pt modelId="{F30E8901-437B-495A-8B7F-069B7F095570}" type="parTrans" cxnId="{F1BD349B-C28D-4935-BFC7-94FF36A95C68}">
      <dgm:prSet/>
      <dgm:spPr/>
      <dgm:t>
        <a:bodyPr/>
        <a:lstStyle/>
        <a:p>
          <a:pPr>
            <a:lnSpc>
              <a:spcPct val="60000"/>
            </a:lnSpc>
          </a:pPr>
          <a:endParaRPr kumimoji="1" lang="ja-JP" altLang="en-US">
            <a:latin typeface="+mn-ea"/>
            <a:ea typeface="+mn-ea"/>
          </a:endParaRPr>
        </a:p>
      </dgm:t>
    </dgm:pt>
    <dgm:pt modelId="{4DC8A8E8-86D2-40A8-83C0-3F78CC6391C8}" type="sibTrans" cxnId="{F1BD349B-C28D-4935-BFC7-94FF36A95C68}">
      <dgm:prSet/>
      <dgm:spPr/>
      <dgm:t>
        <a:bodyPr/>
        <a:lstStyle/>
        <a:p>
          <a:pPr>
            <a:lnSpc>
              <a:spcPct val="60000"/>
            </a:lnSpc>
          </a:pPr>
          <a:endParaRPr kumimoji="1" lang="ja-JP" altLang="en-US">
            <a:latin typeface="+mn-ea"/>
            <a:ea typeface="+mn-ea"/>
          </a:endParaRPr>
        </a:p>
      </dgm:t>
    </dgm:pt>
    <dgm:pt modelId="{BD22B9AE-EC65-4529-AA21-D1248DF3F668}">
      <dgm:prSet phldrT="[テキスト]" custT="1"/>
      <dgm:spPr/>
      <dgm:t>
        <a:bodyPr lIns="216000" tIns="144000"/>
        <a:lstStyle/>
        <a:p>
          <a:pPr>
            <a:lnSpc>
              <a:spcPct val="60000"/>
            </a:lnSpc>
          </a:pPr>
          <a:r>
            <a:rPr kumimoji="1" lang="ja-JP" altLang="en-US" sz="1200" dirty="0">
              <a:latin typeface="+mn-ea"/>
              <a:ea typeface="+mn-ea"/>
            </a:rPr>
            <a:t>コーパスの不要な文字の除去</a:t>
          </a:r>
        </a:p>
      </dgm:t>
    </dgm:pt>
    <dgm:pt modelId="{AC46D823-2B9B-4CFD-9FD3-1F2E970B38E5}" type="sibTrans" cxnId="{2E9D37E6-D3E8-4815-ACC1-D3E77FDC91F1}">
      <dgm:prSet/>
      <dgm:spPr/>
      <dgm:t>
        <a:bodyPr/>
        <a:lstStyle/>
        <a:p>
          <a:pPr>
            <a:lnSpc>
              <a:spcPct val="60000"/>
            </a:lnSpc>
          </a:pPr>
          <a:endParaRPr kumimoji="1" lang="ja-JP" altLang="en-US">
            <a:latin typeface="+mn-ea"/>
            <a:ea typeface="+mn-ea"/>
          </a:endParaRPr>
        </a:p>
      </dgm:t>
    </dgm:pt>
    <dgm:pt modelId="{457BBFDA-FF58-4D13-9C14-685DAD534C8A}" type="parTrans" cxnId="{2E9D37E6-D3E8-4815-ACC1-D3E77FDC91F1}">
      <dgm:prSet/>
      <dgm:spPr/>
      <dgm:t>
        <a:bodyPr/>
        <a:lstStyle/>
        <a:p>
          <a:pPr>
            <a:lnSpc>
              <a:spcPct val="60000"/>
            </a:lnSpc>
          </a:pPr>
          <a:endParaRPr kumimoji="1" lang="ja-JP" altLang="en-US">
            <a:latin typeface="+mn-ea"/>
            <a:ea typeface="+mn-ea"/>
          </a:endParaRPr>
        </a:p>
      </dgm:t>
    </dgm:pt>
    <dgm:pt modelId="{7E5FF5A1-2ABB-465D-864A-751418547312}" type="pres">
      <dgm:prSet presAssocID="{DD606F20-68FF-4BF1-8847-EF25C70A142B}" presName="linearFlow" presStyleCnt="0">
        <dgm:presLayoutVars>
          <dgm:dir/>
          <dgm:animLvl val="lvl"/>
          <dgm:resizeHandles val="exact"/>
        </dgm:presLayoutVars>
      </dgm:prSet>
      <dgm:spPr/>
    </dgm:pt>
    <dgm:pt modelId="{A9E6EEA0-5BF1-4D5C-9374-702A6D64E204}" type="pres">
      <dgm:prSet presAssocID="{8D60603C-02E2-4A90-96A6-C595F4B18C57}" presName="composite" presStyleCnt="0"/>
      <dgm:spPr/>
    </dgm:pt>
    <dgm:pt modelId="{34D9E742-6510-46CC-85DE-C19DD3C5E8BF}" type="pres">
      <dgm:prSet presAssocID="{8D60603C-02E2-4A90-96A6-C595F4B18C57}" presName="parentText" presStyleLbl="alignNode1" presStyleIdx="0" presStyleCnt="3" custLinFactNeighborX="0" custLinFactNeighborY="1651">
        <dgm:presLayoutVars>
          <dgm:chMax val="1"/>
          <dgm:bulletEnabled val="1"/>
        </dgm:presLayoutVars>
      </dgm:prSet>
      <dgm:spPr/>
    </dgm:pt>
    <dgm:pt modelId="{6A8AC0CF-01D2-4994-BE3D-7031BE4EA46F}" type="pres">
      <dgm:prSet presAssocID="{8D60603C-02E2-4A90-96A6-C595F4B18C57}" presName="descendantText" presStyleLbl="alignAcc1" presStyleIdx="0" presStyleCnt="3" custLinFactNeighborX="0" custLinFactNeighborY="2540">
        <dgm:presLayoutVars>
          <dgm:bulletEnabled val="1"/>
        </dgm:presLayoutVars>
      </dgm:prSet>
      <dgm:spPr/>
    </dgm:pt>
    <dgm:pt modelId="{4BFD58A6-8CF8-4E62-86DC-30239EF0B1B6}" type="pres">
      <dgm:prSet presAssocID="{84B2469D-96B1-4DCB-8BED-764E6EE73D45}" presName="sp" presStyleCnt="0"/>
      <dgm:spPr/>
    </dgm:pt>
    <dgm:pt modelId="{8ECDB033-A88A-4B8C-8C92-D3505DF758A3}" type="pres">
      <dgm:prSet presAssocID="{156F78BA-1DA0-4BFC-AC9D-28D5CE5FA237}" presName="composite" presStyleCnt="0"/>
      <dgm:spPr/>
    </dgm:pt>
    <dgm:pt modelId="{61DFE75B-84DA-4089-A4FE-8EDBD05633BD}" type="pres">
      <dgm:prSet presAssocID="{156F78BA-1DA0-4BFC-AC9D-28D5CE5FA237}" presName="parentText" presStyleLbl="alignNode1" presStyleIdx="1" presStyleCnt="3" custLinFactNeighborX="0" custLinFactNeighborY="1651">
        <dgm:presLayoutVars>
          <dgm:chMax val="1"/>
          <dgm:bulletEnabled val="1"/>
        </dgm:presLayoutVars>
      </dgm:prSet>
      <dgm:spPr/>
    </dgm:pt>
    <dgm:pt modelId="{B930F09C-7476-4E63-AA87-5025D164EA61}" type="pres">
      <dgm:prSet presAssocID="{156F78BA-1DA0-4BFC-AC9D-28D5CE5FA237}" presName="descendantText" presStyleLbl="alignAcc1" presStyleIdx="1" presStyleCnt="3">
        <dgm:presLayoutVars>
          <dgm:bulletEnabled val="1"/>
        </dgm:presLayoutVars>
      </dgm:prSet>
      <dgm:spPr/>
    </dgm:pt>
    <dgm:pt modelId="{76432AC8-73ED-4875-A4F3-FBE3BB703811}" type="pres">
      <dgm:prSet presAssocID="{B5ADB013-9C85-49D5-AB51-146467636CA1}" presName="sp" presStyleCnt="0"/>
      <dgm:spPr/>
    </dgm:pt>
    <dgm:pt modelId="{D7EDD9A8-9029-4C67-AFEF-26CEE86FC8FA}" type="pres">
      <dgm:prSet presAssocID="{01395D63-9BC9-4C20-8875-314FC3AA8B2C}" presName="composite" presStyleCnt="0"/>
      <dgm:spPr/>
    </dgm:pt>
    <dgm:pt modelId="{3EE42F13-ED36-43F2-B622-B0DC9422CD05}" type="pres">
      <dgm:prSet presAssocID="{01395D63-9BC9-4C20-8875-314FC3AA8B2C}" presName="parentText" presStyleLbl="alignNode1" presStyleIdx="2" presStyleCnt="3" custLinFactNeighborX="0" custLinFactNeighborY="1651">
        <dgm:presLayoutVars>
          <dgm:chMax val="1"/>
          <dgm:bulletEnabled val="1"/>
        </dgm:presLayoutVars>
      </dgm:prSet>
      <dgm:spPr/>
    </dgm:pt>
    <dgm:pt modelId="{0DA6960F-DFF3-431F-B09E-D54786741F30}" type="pres">
      <dgm:prSet presAssocID="{01395D63-9BC9-4C20-8875-314FC3AA8B2C}" presName="descendantText" presStyleLbl="alignAcc1" presStyleIdx="2" presStyleCnt="3">
        <dgm:presLayoutVars>
          <dgm:bulletEnabled val="1"/>
        </dgm:presLayoutVars>
      </dgm:prSet>
      <dgm:spPr/>
    </dgm:pt>
  </dgm:ptLst>
  <dgm:cxnLst>
    <dgm:cxn modelId="{005C2806-AE99-4A6F-809C-E70F01E222F2}" srcId="{156F78BA-1DA0-4BFC-AC9D-28D5CE5FA237}" destId="{D94A371D-1E8A-45A0-809F-128DEDECE258}" srcOrd="1" destOrd="0" parTransId="{58816E5E-E253-45C2-B49F-808D701D314D}" sibTransId="{784454F9-E4D0-47BA-8555-A3CF42B01CCE}"/>
    <dgm:cxn modelId="{E3600C1E-3368-46AD-BE20-B29CAA4DC345}" srcId="{8D60603C-02E2-4A90-96A6-C595F4B18C57}" destId="{3E7D8E18-923F-4FD7-BB53-9238D3B1C340}" srcOrd="3" destOrd="0" parTransId="{734B1AF0-C317-47CF-B151-12FC4DA4CA37}" sibTransId="{7E693573-F9FF-4783-A160-2643E7F9FD5C}"/>
    <dgm:cxn modelId="{A54C1F5D-A8A1-4948-8E59-C8FA7A841EDA}" type="presOf" srcId="{01395D63-9BC9-4C20-8875-314FC3AA8B2C}" destId="{3EE42F13-ED36-43F2-B622-B0DC9422CD05}" srcOrd="0" destOrd="0" presId="urn:microsoft.com/office/officeart/2005/8/layout/chevron2"/>
    <dgm:cxn modelId="{5631ED5E-4E48-493C-8950-36CE9B881508}" type="presOf" srcId="{3DA406D4-CF61-46F2-B7BD-EBC3CD3AC503}" destId="{6A8AC0CF-01D2-4994-BE3D-7031BE4EA46F}" srcOrd="0" destOrd="2" presId="urn:microsoft.com/office/officeart/2005/8/layout/chevron2"/>
    <dgm:cxn modelId="{5DE31660-2715-4251-B475-72090F3E3F35}" type="presOf" srcId="{DD606F20-68FF-4BF1-8847-EF25C70A142B}" destId="{7E5FF5A1-2ABB-465D-864A-751418547312}" srcOrd="0" destOrd="0" presId="urn:microsoft.com/office/officeart/2005/8/layout/chevron2"/>
    <dgm:cxn modelId="{6099CB42-D3D4-4B4C-BA21-8F8FC4632D08}" type="presOf" srcId="{E9D9C30E-C9F5-437B-B984-FDCFC6EE4E2C}" destId="{B930F09C-7476-4E63-AA87-5025D164EA61}" srcOrd="0" destOrd="2" presId="urn:microsoft.com/office/officeart/2005/8/layout/chevron2"/>
    <dgm:cxn modelId="{69F1D944-43F8-49FB-B1F2-01147964D91C}" srcId="{156F78BA-1DA0-4BFC-AC9D-28D5CE5FA237}" destId="{88BB3830-C49D-4386-A666-9FF92F254031}" srcOrd="0" destOrd="0" parTransId="{194911CE-B020-4D56-9C6F-6E289C665D56}" sibTransId="{3952186E-4E73-4789-B385-9AF24CE1EAD0}"/>
    <dgm:cxn modelId="{E203A246-F670-45E9-AA6A-01E607D9338D}" type="presOf" srcId="{58FD5E51-0CCC-4DB6-BDA8-386F974005A3}" destId="{6A8AC0CF-01D2-4994-BE3D-7031BE4EA46F}" srcOrd="0" destOrd="0" presId="urn:microsoft.com/office/officeart/2005/8/layout/chevron2"/>
    <dgm:cxn modelId="{CF81766E-2ED8-43E8-8A87-9900D034B079}" srcId="{8D60603C-02E2-4A90-96A6-C595F4B18C57}" destId="{3DA406D4-CF61-46F2-B7BD-EBC3CD3AC503}" srcOrd="2" destOrd="0" parTransId="{96D75BCD-DCB9-4C21-979B-DAD2F7050820}" sibTransId="{C6231936-7C8E-4ED3-926F-A276D792C64B}"/>
    <dgm:cxn modelId="{FF474B70-5BBC-4231-A502-3CC2FEEB2789}" type="presOf" srcId="{EF12E0FC-13A4-4EDC-A17E-CEED85AAFC15}" destId="{0DA6960F-DFF3-431F-B09E-D54786741F30}" srcOrd="0" destOrd="0" presId="urn:microsoft.com/office/officeart/2005/8/layout/chevron2"/>
    <dgm:cxn modelId="{F1BD349B-C28D-4935-BFC7-94FF36A95C68}" srcId="{156F78BA-1DA0-4BFC-AC9D-28D5CE5FA237}" destId="{E9D9C30E-C9F5-437B-B984-FDCFC6EE4E2C}" srcOrd="2" destOrd="0" parTransId="{F30E8901-437B-495A-8B7F-069B7F095570}" sibTransId="{4DC8A8E8-86D2-40A8-83C0-3F78CC6391C8}"/>
    <dgm:cxn modelId="{578E019D-D2E3-40FF-8C61-EDEA752E1449}" type="presOf" srcId="{5E3B5F27-72CE-448E-82FC-ACBA43A5BC49}" destId="{0DA6960F-DFF3-431F-B09E-D54786741F30}" srcOrd="0" destOrd="1" presId="urn:microsoft.com/office/officeart/2005/8/layout/chevron2"/>
    <dgm:cxn modelId="{290573A8-4B6C-4C28-800F-BD452D33BB10}" type="presOf" srcId="{D94A371D-1E8A-45A0-809F-128DEDECE258}" destId="{B930F09C-7476-4E63-AA87-5025D164EA61}" srcOrd="0" destOrd="1" presId="urn:microsoft.com/office/officeart/2005/8/layout/chevron2"/>
    <dgm:cxn modelId="{67006DB9-28D1-4012-8608-6186BFBD4A11}" srcId="{01395D63-9BC9-4C20-8875-314FC3AA8B2C}" destId="{5E3B5F27-72CE-448E-82FC-ACBA43A5BC49}" srcOrd="1" destOrd="0" parTransId="{7FEBE103-7F1E-49FF-AD19-074C04656221}" sibTransId="{CB96FA12-74CF-486A-A380-FAB8328E0D9C}"/>
    <dgm:cxn modelId="{B9C4E5BC-1928-4CE3-96B0-C920A3744CCE}" srcId="{8D60603C-02E2-4A90-96A6-C595F4B18C57}" destId="{58FD5E51-0CCC-4DB6-BDA8-386F974005A3}" srcOrd="0" destOrd="0" parTransId="{18A1484E-C31F-4D8A-B536-56CEB21C237B}" sibTransId="{1E49F616-0A76-4807-94D2-FB75112404A3}"/>
    <dgm:cxn modelId="{54D1EABC-8C64-4DD9-BE79-C081ED27569D}" srcId="{DD606F20-68FF-4BF1-8847-EF25C70A142B}" destId="{156F78BA-1DA0-4BFC-AC9D-28D5CE5FA237}" srcOrd="1" destOrd="0" parTransId="{D483A6A3-2EE9-4A04-A315-5AFFB1960918}" sibTransId="{B5ADB013-9C85-49D5-AB51-146467636CA1}"/>
    <dgm:cxn modelId="{9DB59DCD-7AA4-40CB-8112-36FBD8F7FE62}" type="presOf" srcId="{88BB3830-C49D-4386-A666-9FF92F254031}" destId="{B930F09C-7476-4E63-AA87-5025D164EA61}" srcOrd="0" destOrd="0" presId="urn:microsoft.com/office/officeart/2005/8/layout/chevron2"/>
    <dgm:cxn modelId="{13179ED1-044E-44C7-8F50-FA4A111EA448}" type="presOf" srcId="{156F78BA-1DA0-4BFC-AC9D-28D5CE5FA237}" destId="{61DFE75B-84DA-4089-A4FE-8EDBD05633BD}" srcOrd="0" destOrd="0" presId="urn:microsoft.com/office/officeart/2005/8/layout/chevron2"/>
    <dgm:cxn modelId="{CE4DB0E5-F159-4C49-8362-7AD6FA2E2D8C}" type="presOf" srcId="{8D60603C-02E2-4A90-96A6-C595F4B18C57}" destId="{34D9E742-6510-46CC-85DE-C19DD3C5E8BF}" srcOrd="0" destOrd="0" presId="urn:microsoft.com/office/officeart/2005/8/layout/chevron2"/>
    <dgm:cxn modelId="{2E9D37E6-D3E8-4815-ACC1-D3E77FDC91F1}" srcId="{8D60603C-02E2-4A90-96A6-C595F4B18C57}" destId="{BD22B9AE-EC65-4529-AA21-D1248DF3F668}" srcOrd="1" destOrd="0" parTransId="{457BBFDA-FF58-4D13-9C14-685DAD534C8A}" sibTransId="{AC46D823-2B9B-4CFD-9FD3-1F2E970B38E5}"/>
    <dgm:cxn modelId="{0A27E9EB-D956-4E53-9C21-64236245E5CA}" type="presOf" srcId="{BD22B9AE-EC65-4529-AA21-D1248DF3F668}" destId="{6A8AC0CF-01D2-4994-BE3D-7031BE4EA46F}" srcOrd="0" destOrd="1" presId="urn:microsoft.com/office/officeart/2005/8/layout/chevron2"/>
    <dgm:cxn modelId="{334A4CEC-0660-494E-8CDA-E34C66A4D4F6}" type="presOf" srcId="{3E7D8E18-923F-4FD7-BB53-9238D3B1C340}" destId="{6A8AC0CF-01D2-4994-BE3D-7031BE4EA46F}" srcOrd="0" destOrd="3" presId="urn:microsoft.com/office/officeart/2005/8/layout/chevron2"/>
    <dgm:cxn modelId="{B33AE2EE-964B-43B6-BB01-2DA40C1562C0}" srcId="{01395D63-9BC9-4C20-8875-314FC3AA8B2C}" destId="{EF12E0FC-13A4-4EDC-A17E-CEED85AAFC15}" srcOrd="0" destOrd="0" parTransId="{E9622B2F-EE84-4178-84AB-5BA61E52A89A}" sibTransId="{7C21A827-8FFA-4FA2-BB6A-A90B617D43E3}"/>
    <dgm:cxn modelId="{D9DFBEF5-F972-4AF6-B98A-A1BEA832D1B2}" srcId="{DD606F20-68FF-4BF1-8847-EF25C70A142B}" destId="{01395D63-9BC9-4C20-8875-314FC3AA8B2C}" srcOrd="2" destOrd="0" parTransId="{316AF568-7755-42AA-B5FB-3FAC829A227A}" sibTransId="{9F14C7F4-60F5-414C-90D5-AC8A0B8429DE}"/>
    <dgm:cxn modelId="{22025CFB-2E75-44ED-AB78-7DE03B86AACB}" srcId="{DD606F20-68FF-4BF1-8847-EF25C70A142B}" destId="{8D60603C-02E2-4A90-96A6-C595F4B18C57}" srcOrd="0" destOrd="0" parTransId="{9DA25F81-D220-42FE-B1E6-289A28F5954C}" sibTransId="{84B2469D-96B1-4DCB-8BED-764E6EE73D45}"/>
    <dgm:cxn modelId="{32835ED5-ECF0-48A9-8BAD-0A5904128CDB}" type="presParOf" srcId="{7E5FF5A1-2ABB-465D-864A-751418547312}" destId="{A9E6EEA0-5BF1-4D5C-9374-702A6D64E204}" srcOrd="0" destOrd="0" presId="urn:microsoft.com/office/officeart/2005/8/layout/chevron2"/>
    <dgm:cxn modelId="{38940563-E1FD-439B-B77E-1C0CC27118E4}" type="presParOf" srcId="{A9E6EEA0-5BF1-4D5C-9374-702A6D64E204}" destId="{34D9E742-6510-46CC-85DE-C19DD3C5E8BF}" srcOrd="0" destOrd="0" presId="urn:microsoft.com/office/officeart/2005/8/layout/chevron2"/>
    <dgm:cxn modelId="{D9AC8D7E-420D-47A2-B6CC-1DB23A50A34C}" type="presParOf" srcId="{A9E6EEA0-5BF1-4D5C-9374-702A6D64E204}" destId="{6A8AC0CF-01D2-4994-BE3D-7031BE4EA46F}" srcOrd="1" destOrd="0" presId="urn:microsoft.com/office/officeart/2005/8/layout/chevron2"/>
    <dgm:cxn modelId="{55751F6C-214C-46B7-8F1E-E615184B14C4}" type="presParOf" srcId="{7E5FF5A1-2ABB-465D-864A-751418547312}" destId="{4BFD58A6-8CF8-4E62-86DC-30239EF0B1B6}" srcOrd="1" destOrd="0" presId="urn:microsoft.com/office/officeart/2005/8/layout/chevron2"/>
    <dgm:cxn modelId="{360E80AF-FF9E-41D6-9D48-E9DAD2D0AEC6}" type="presParOf" srcId="{7E5FF5A1-2ABB-465D-864A-751418547312}" destId="{8ECDB033-A88A-4B8C-8C92-D3505DF758A3}" srcOrd="2" destOrd="0" presId="urn:microsoft.com/office/officeart/2005/8/layout/chevron2"/>
    <dgm:cxn modelId="{259E5596-DED4-4989-9AED-5941F6ACCF81}" type="presParOf" srcId="{8ECDB033-A88A-4B8C-8C92-D3505DF758A3}" destId="{61DFE75B-84DA-4089-A4FE-8EDBD05633BD}" srcOrd="0" destOrd="0" presId="urn:microsoft.com/office/officeart/2005/8/layout/chevron2"/>
    <dgm:cxn modelId="{6540ED8E-F8C7-497A-BF13-EBC0B6C35B69}" type="presParOf" srcId="{8ECDB033-A88A-4B8C-8C92-D3505DF758A3}" destId="{B930F09C-7476-4E63-AA87-5025D164EA61}" srcOrd="1" destOrd="0" presId="urn:microsoft.com/office/officeart/2005/8/layout/chevron2"/>
    <dgm:cxn modelId="{875B5F1B-2A3C-468F-888B-FBE128A23532}" type="presParOf" srcId="{7E5FF5A1-2ABB-465D-864A-751418547312}" destId="{76432AC8-73ED-4875-A4F3-FBE3BB703811}" srcOrd="3" destOrd="0" presId="urn:microsoft.com/office/officeart/2005/8/layout/chevron2"/>
    <dgm:cxn modelId="{4DF47055-6520-4093-BBFD-07037F92C026}" type="presParOf" srcId="{7E5FF5A1-2ABB-465D-864A-751418547312}" destId="{D7EDD9A8-9029-4C67-AFEF-26CEE86FC8FA}" srcOrd="4" destOrd="0" presId="urn:microsoft.com/office/officeart/2005/8/layout/chevron2"/>
    <dgm:cxn modelId="{516FC522-368A-448B-983F-8B5DF211E0D7}" type="presParOf" srcId="{D7EDD9A8-9029-4C67-AFEF-26CEE86FC8FA}" destId="{3EE42F13-ED36-43F2-B622-B0DC9422CD05}" srcOrd="0" destOrd="0" presId="urn:microsoft.com/office/officeart/2005/8/layout/chevron2"/>
    <dgm:cxn modelId="{A5C06060-A828-41E9-9097-0772374FB0E9}" type="presParOf" srcId="{D7EDD9A8-9029-4C67-AFEF-26CEE86FC8FA}" destId="{0DA6960F-DFF3-431F-B09E-D54786741F3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E742-6510-46CC-85DE-C19DD3C5E8BF}">
      <dsp:nvSpPr>
        <dsp:cNvPr id="0" name=""/>
        <dsp:cNvSpPr/>
      </dsp:nvSpPr>
      <dsp:spPr>
        <a:xfrm rot="5400000">
          <a:off x="-241495" y="271028"/>
          <a:ext cx="1609967" cy="1126977"/>
        </a:xfrm>
        <a:prstGeom prst="chevron">
          <a:avLst/>
        </a:prstGeom>
        <a:solidFill>
          <a:schemeClr val="accent2">
            <a:shade val="8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前処理</a:t>
          </a:r>
        </a:p>
      </dsp:txBody>
      <dsp:txXfrm rot="-5400000">
        <a:off x="1" y="593022"/>
        <a:ext cx="1126977" cy="482990"/>
      </dsp:txXfrm>
    </dsp:sp>
    <dsp:sp modelId="{6A8AC0CF-01D2-4994-BE3D-7031BE4EA46F}">
      <dsp:nvSpPr>
        <dsp:cNvPr id="0" name=""/>
        <dsp:cNvSpPr/>
      </dsp:nvSpPr>
      <dsp:spPr>
        <a:xfrm rot="5400000">
          <a:off x="4323289" y="-3166764"/>
          <a:ext cx="1047029" cy="7439652"/>
        </a:xfrm>
        <a:prstGeom prst="round2SameRect">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7620" bIns="7620" numCol="1" spcCol="1270" anchor="ctr" anchorCtr="0">
          <a:noAutofit/>
        </a:bodyPr>
        <a:lstStyle/>
        <a:p>
          <a:pPr marL="114300" lvl="1" indent="-114300" algn="l" defTabSz="533400">
            <a:lnSpc>
              <a:spcPct val="60000"/>
            </a:lnSpc>
            <a:spcBef>
              <a:spcPct val="0"/>
            </a:spcBef>
            <a:spcAft>
              <a:spcPct val="15000"/>
            </a:spcAft>
            <a:buChar char="•"/>
          </a:pPr>
          <a:r>
            <a:rPr kumimoji="1" lang="en-US" altLang="ja-JP" sz="1200" kern="1200" dirty="0">
              <a:latin typeface="+mn-ea"/>
              <a:ea typeface="+mn-ea"/>
            </a:rPr>
            <a:t>Excel</a:t>
          </a:r>
          <a:r>
            <a:rPr kumimoji="1" lang="ja-JP" altLang="en-US" sz="1200" kern="1200" dirty="0">
              <a:latin typeface="+mn-ea"/>
              <a:ea typeface="+mn-ea"/>
            </a:rPr>
            <a:t>ファイルからコーパスを生成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コーパスの不要な文字の除去</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順引き／逆引き辞書作成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モデルの入力データの作成（入力文章の数値／ベクトル化）</a:t>
          </a:r>
        </a:p>
      </dsp:txBody>
      <dsp:txXfrm rot="-5400000">
        <a:off x="1126978" y="80659"/>
        <a:ext cx="7388540" cy="944805"/>
      </dsp:txXfrm>
    </dsp:sp>
    <dsp:sp modelId="{61DFE75B-84DA-4089-A4FE-8EDBD05633BD}">
      <dsp:nvSpPr>
        <dsp:cNvPr id="0" name=""/>
        <dsp:cNvSpPr/>
      </dsp:nvSpPr>
      <dsp:spPr>
        <a:xfrm rot="5400000">
          <a:off x="-241495" y="1687105"/>
          <a:ext cx="1609967" cy="1126977"/>
        </a:xfrm>
        <a:prstGeom prst="chevron">
          <a:avLst/>
        </a:prstGeom>
        <a:solidFill>
          <a:schemeClr val="accent2">
            <a:shade val="80000"/>
            <a:hueOff val="259796"/>
            <a:satOff val="-11129"/>
            <a:lumOff val="15349"/>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学習・</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モデル保存</a:t>
          </a:r>
        </a:p>
      </dsp:txBody>
      <dsp:txXfrm rot="-5400000">
        <a:off x="1" y="2009099"/>
        <a:ext cx="1126977" cy="482990"/>
      </dsp:txXfrm>
    </dsp:sp>
    <dsp:sp modelId="{B930F09C-7476-4E63-AA87-5025D164EA61}">
      <dsp:nvSpPr>
        <dsp:cNvPr id="0" name=""/>
        <dsp:cNvSpPr/>
      </dsp:nvSpPr>
      <dsp:spPr>
        <a:xfrm rot="5400000">
          <a:off x="4323564" y="-1777557"/>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LSTM</a:t>
          </a:r>
          <a:r>
            <a:rPr kumimoji="1" lang="ja-JP" altLang="en-US" sz="1400" kern="1200" dirty="0">
              <a:latin typeface="+mn-ea"/>
              <a:ea typeface="+mn-ea"/>
            </a:rPr>
            <a:t>にて学習</a:t>
          </a:r>
        </a:p>
        <a:p>
          <a:pPr marL="114300" lvl="1" indent="-114300" algn="l" defTabSz="622300">
            <a:lnSpc>
              <a:spcPct val="60000"/>
            </a:lnSpc>
            <a:spcBef>
              <a:spcPct val="0"/>
            </a:spcBef>
            <a:spcAft>
              <a:spcPct val="15000"/>
            </a:spcAft>
            <a:buChar char="•"/>
          </a:pPr>
          <a:r>
            <a:rPr kumimoji="1" lang="en-US" altLang="ja-JP" sz="1400" kern="1200" dirty="0" err="1">
              <a:latin typeface="+mn-ea"/>
              <a:ea typeface="+mn-ea"/>
            </a:rPr>
            <a:t>Keras</a:t>
          </a:r>
          <a:r>
            <a:rPr kumimoji="1" lang="en-US" altLang="ja-JP" sz="1400" kern="1200" dirty="0">
              <a:latin typeface="+mn-ea"/>
              <a:ea typeface="+mn-ea"/>
            </a:rPr>
            <a:t> Callback</a:t>
          </a:r>
          <a:r>
            <a:rPr kumimoji="1" lang="ja-JP" altLang="en-US" sz="1400" kern="1200" dirty="0">
              <a:latin typeface="+mn-ea"/>
              <a:ea typeface="+mn-ea"/>
            </a:rPr>
            <a:t>で</a:t>
          </a:r>
          <a:r>
            <a:rPr kumimoji="1" lang="en-US" altLang="ja-JP" sz="1400" kern="1200" dirty="0">
              <a:latin typeface="+mn-ea"/>
              <a:ea typeface="+mn-ea"/>
            </a:rPr>
            <a:t>1epoch</a:t>
          </a:r>
          <a:r>
            <a:rPr kumimoji="1" lang="ja-JP" altLang="en-US" sz="1400" kern="1200" dirty="0">
              <a:latin typeface="+mn-ea"/>
              <a:ea typeface="+mn-ea"/>
            </a:rPr>
            <a:t>毎にその時点の重みでの文章を生成</a:t>
          </a:r>
        </a:p>
        <a:p>
          <a:pPr marL="114300" lvl="1" indent="-114300" algn="l" defTabSz="622300">
            <a:lnSpc>
              <a:spcPct val="60000"/>
            </a:lnSpc>
            <a:spcBef>
              <a:spcPct val="0"/>
            </a:spcBef>
            <a:spcAft>
              <a:spcPct val="15000"/>
            </a:spcAft>
            <a:buChar char="•"/>
          </a:pPr>
          <a:r>
            <a:rPr kumimoji="1" lang="ja-JP" altLang="en-US" sz="1400" kern="1200" dirty="0">
              <a:latin typeface="+mn-ea"/>
              <a:ea typeface="+mn-ea"/>
            </a:rPr>
            <a:t>モデルを保存</a:t>
          </a:r>
        </a:p>
      </dsp:txBody>
      <dsp:txXfrm rot="-5400000">
        <a:off x="1126978" y="1470114"/>
        <a:ext cx="7388567" cy="944308"/>
      </dsp:txXfrm>
    </dsp:sp>
    <dsp:sp modelId="{3EE42F13-ED36-43F2-B622-B0DC9422CD05}">
      <dsp:nvSpPr>
        <dsp:cNvPr id="0" name=""/>
        <dsp:cNvSpPr/>
      </dsp:nvSpPr>
      <dsp:spPr>
        <a:xfrm rot="5400000">
          <a:off x="-241495" y="3079554"/>
          <a:ext cx="1609967" cy="1126977"/>
        </a:xfrm>
        <a:prstGeom prst="chevron">
          <a:avLst/>
        </a:prstGeom>
        <a:solidFill>
          <a:schemeClr val="accent2">
            <a:shade val="80000"/>
            <a:hueOff val="519592"/>
            <a:satOff val="-22257"/>
            <a:lumOff val="30698"/>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デプロイ・</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動作確認</a:t>
          </a:r>
        </a:p>
      </dsp:txBody>
      <dsp:txXfrm rot="-5400000">
        <a:off x="1" y="3401548"/>
        <a:ext cx="1126977" cy="482990"/>
      </dsp:txXfrm>
    </dsp:sp>
    <dsp:sp modelId="{0DA6960F-DFF3-431F-B09E-D54786741F30}">
      <dsp:nvSpPr>
        <dsp:cNvPr id="0" name=""/>
        <dsp:cNvSpPr/>
      </dsp:nvSpPr>
      <dsp:spPr>
        <a:xfrm rot="5400000">
          <a:off x="4323564" y="-361479"/>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Heroku</a:t>
          </a:r>
          <a:r>
            <a:rPr kumimoji="1" lang="ja-JP" altLang="en-US" sz="1400" kern="1200" dirty="0">
              <a:latin typeface="+mn-ea"/>
              <a:ea typeface="+mn-ea"/>
            </a:rPr>
            <a:t>（</a:t>
          </a:r>
          <a:r>
            <a:rPr kumimoji="1" lang="en-US" altLang="ja-JP" sz="1400" kern="1200" dirty="0">
              <a:latin typeface="+mn-ea"/>
              <a:ea typeface="+mn-ea"/>
            </a:rPr>
            <a:t>PaaS</a:t>
          </a:r>
          <a:r>
            <a:rPr kumimoji="1" lang="ja-JP" altLang="en-US" sz="1400" kern="1200" dirty="0">
              <a:latin typeface="+mn-ea"/>
              <a:ea typeface="+mn-ea"/>
            </a:rPr>
            <a:t>）に</a:t>
          </a:r>
          <a:r>
            <a:rPr kumimoji="1" lang="en-US" altLang="ja-JP" sz="1400" kern="1200" dirty="0">
              <a:latin typeface="+mn-ea"/>
              <a:ea typeface="+mn-ea"/>
            </a:rPr>
            <a:t>Bot</a:t>
          </a:r>
          <a:r>
            <a:rPr kumimoji="1" lang="ja-JP" altLang="en-US" sz="1400" kern="1200" dirty="0">
              <a:latin typeface="+mn-ea"/>
              <a:ea typeface="+mn-ea"/>
            </a:rPr>
            <a:t>ロジック＋モデルをデプロイ</a:t>
          </a:r>
        </a:p>
        <a:p>
          <a:pPr marL="114300" lvl="1" indent="-114300" algn="l" defTabSz="622300">
            <a:lnSpc>
              <a:spcPct val="60000"/>
            </a:lnSpc>
            <a:spcBef>
              <a:spcPct val="0"/>
            </a:spcBef>
            <a:spcAft>
              <a:spcPct val="15000"/>
            </a:spcAft>
            <a:buChar char="•"/>
          </a:pPr>
          <a:r>
            <a:rPr kumimoji="1" lang="en-US" altLang="ja-JP" sz="1400" kern="1200" dirty="0">
              <a:latin typeface="+mn-ea"/>
              <a:ea typeface="+mn-ea"/>
            </a:rPr>
            <a:t>LINE</a:t>
          </a:r>
          <a:r>
            <a:rPr kumimoji="1" lang="ja-JP" altLang="en-US" sz="1400" kern="1200" dirty="0">
              <a:latin typeface="+mn-ea"/>
              <a:ea typeface="+mn-ea"/>
            </a:rPr>
            <a:t>から動作確認</a:t>
          </a:r>
        </a:p>
      </dsp:txBody>
      <dsp:txXfrm rot="-5400000">
        <a:off x="1126978" y="2886192"/>
        <a:ext cx="7388567" cy="9443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F90F-8362-45A1-9D98-EEB0BC188548}" type="datetimeFigureOut">
              <a:rPr kumimoji="1" lang="ja-JP" altLang="en-US" smtClean="0"/>
              <a:t>2020/12/9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D3708-BCF1-4D9D-B2F3-FAB43C486C8B}" type="slidenum">
              <a:rPr kumimoji="1" lang="ja-JP" altLang="en-US" smtClean="0"/>
              <a:t>‹#›</a:t>
            </a:fld>
            <a:endParaRPr kumimoji="1" lang="ja-JP" altLang="en-US"/>
          </a:p>
        </p:txBody>
      </p:sp>
    </p:spTree>
    <p:extLst>
      <p:ext uri="{BB962C8B-B14F-4D97-AF65-F5344CB8AC3E}">
        <p14:creationId xmlns:p14="http://schemas.microsoft.com/office/powerpoint/2010/main" val="8500162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616161"/>
                </a:solidFill>
                <a:effectLst/>
                <a:latin typeface="noto_sansregular"/>
              </a:rPr>
              <a:t> ・</a:t>
            </a:r>
            <a:r>
              <a:rPr lang="en-US" altLang="ja-JP" b="0" i="0" dirty="0" err="1">
                <a:solidFill>
                  <a:srgbClr val="616161"/>
                </a:solidFill>
                <a:effectLst/>
                <a:latin typeface="noto_sansregular"/>
              </a:rPr>
              <a:t>ipynb</a:t>
            </a:r>
            <a:r>
              <a:rPr lang="ja-JP" altLang="en-US" b="0" i="0" dirty="0">
                <a:solidFill>
                  <a:srgbClr val="616161"/>
                </a:solidFill>
                <a:effectLst/>
                <a:latin typeface="noto_sansregular"/>
              </a:rPr>
              <a:t>などに学習結果・予測デモが出力されていること</a:t>
            </a:r>
          </a:p>
          <a:p>
            <a:pPr algn="l"/>
            <a:r>
              <a:rPr lang="ja-JP" altLang="en-US" b="0" i="0" dirty="0">
                <a:solidFill>
                  <a:srgbClr val="616161"/>
                </a:solidFill>
                <a:effectLst/>
                <a:latin typeface="noto_sansregular"/>
              </a:rPr>
              <a:t> ・理解した上で独自の工夫がされている痕跡（コメント）があること</a:t>
            </a:r>
          </a:p>
          <a:p>
            <a:pPr algn="l"/>
            <a:r>
              <a:rPr lang="ja-JP" altLang="en-US" b="0" i="0" dirty="0">
                <a:solidFill>
                  <a:srgbClr val="616161"/>
                </a:solidFill>
                <a:effectLst/>
                <a:latin typeface="noto_sansregular"/>
              </a:rPr>
              <a:t> ・結果についての考察されていること</a:t>
            </a:r>
          </a:p>
          <a:p>
            <a:pPr algn="l"/>
            <a:r>
              <a:rPr lang="ja-JP" altLang="en-US" b="0" i="0" dirty="0">
                <a:solidFill>
                  <a:srgbClr val="616161"/>
                </a:solidFill>
                <a:effectLst/>
                <a:latin typeface="noto_sansregular"/>
              </a:rPr>
              <a:t> ・深層学習</a:t>
            </a:r>
            <a:r>
              <a:rPr lang="en-US" altLang="ja-JP" b="0" i="0" dirty="0">
                <a:solidFill>
                  <a:srgbClr val="616161"/>
                </a:solidFill>
                <a:effectLst/>
                <a:latin typeface="noto_sansregular"/>
              </a:rPr>
              <a:t>(3</a:t>
            </a:r>
            <a:r>
              <a:rPr lang="ja-JP" altLang="en-US" b="0" i="0" dirty="0">
                <a:solidFill>
                  <a:srgbClr val="616161"/>
                </a:solidFill>
                <a:effectLst/>
                <a:latin typeface="noto_sansregular"/>
              </a:rPr>
              <a:t>層以上</a:t>
            </a:r>
            <a:r>
              <a:rPr lang="en-US" altLang="ja-JP" b="0" i="0" dirty="0">
                <a:solidFill>
                  <a:srgbClr val="616161"/>
                </a:solidFill>
                <a:effectLst/>
                <a:latin typeface="noto_sansregular"/>
              </a:rPr>
              <a:t>)</a:t>
            </a:r>
            <a:r>
              <a:rPr lang="ja-JP" altLang="en-US" b="0" i="0" dirty="0">
                <a:solidFill>
                  <a:srgbClr val="616161"/>
                </a:solidFill>
                <a:effectLst/>
                <a:latin typeface="noto_sansregular"/>
              </a:rPr>
              <a:t>を使用すること</a:t>
            </a:r>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1</a:t>
            </a:fld>
            <a:endParaRPr kumimoji="1" lang="ja-JP" altLang="en-US"/>
          </a:p>
        </p:txBody>
      </p:sp>
    </p:spTree>
    <p:extLst>
      <p:ext uri="{BB962C8B-B14F-4D97-AF65-F5344CB8AC3E}">
        <p14:creationId xmlns:p14="http://schemas.microsoft.com/office/powerpoint/2010/main" val="393630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2</a:t>
            </a:fld>
            <a:endParaRPr kumimoji="1" lang="ja-JP" altLang="en-US"/>
          </a:p>
        </p:txBody>
      </p:sp>
    </p:spTree>
    <p:extLst>
      <p:ext uri="{BB962C8B-B14F-4D97-AF65-F5344CB8AC3E}">
        <p14:creationId xmlns:p14="http://schemas.microsoft.com/office/powerpoint/2010/main" val="100280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5</a:t>
            </a:fld>
            <a:endParaRPr kumimoji="1" lang="ja-JP" altLang="en-US"/>
          </a:p>
        </p:txBody>
      </p:sp>
    </p:spTree>
    <p:extLst>
      <p:ext uri="{BB962C8B-B14F-4D97-AF65-F5344CB8AC3E}">
        <p14:creationId xmlns:p14="http://schemas.microsoft.com/office/powerpoint/2010/main" val="101574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33745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98495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64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sz="40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71744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80297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24705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41360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61702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7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D08CC2-ADFE-44C2-AC84-478655FBB80B}"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944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46C00-289D-465E-BAA4-5D5E3C8C15CA}"/>
              </a:ext>
            </a:extLst>
          </p:cNvPr>
          <p:cNvSpPr>
            <a:spLocks noGrp="1"/>
          </p:cNvSpPr>
          <p:nvPr>
            <p:ph type="ctrTitle"/>
          </p:nvPr>
        </p:nvSpPr>
        <p:spPr/>
        <p:txBody>
          <a:bodyPr/>
          <a:lstStyle/>
          <a:p>
            <a:r>
              <a:rPr kumimoji="1" lang="ja-JP" altLang="en-US" dirty="0"/>
              <a:t>プロダクト課題</a:t>
            </a:r>
          </a:p>
        </p:txBody>
      </p:sp>
      <p:sp>
        <p:nvSpPr>
          <p:cNvPr id="5" name="字幕 4">
            <a:extLst>
              <a:ext uri="{FF2B5EF4-FFF2-40B4-BE49-F238E27FC236}">
                <a16:creationId xmlns:a16="http://schemas.microsoft.com/office/drawing/2014/main" id="{4E1E09D4-1332-47D9-9DAC-B7BAA594B046}"/>
              </a:ext>
            </a:extLst>
          </p:cNvPr>
          <p:cNvSpPr>
            <a:spLocks noGrp="1"/>
          </p:cNvSpPr>
          <p:nvPr>
            <p:ph type="subTitle" idx="1"/>
          </p:nvPr>
        </p:nvSpPr>
        <p:spPr/>
        <p:txBody>
          <a:bodyPr/>
          <a:lstStyle/>
          <a:p>
            <a:r>
              <a:rPr lang="ja-JP" altLang="en-US" dirty="0"/>
              <a:t>岡崎優尋</a:t>
            </a:r>
          </a:p>
        </p:txBody>
      </p:sp>
    </p:spTree>
    <p:extLst>
      <p:ext uri="{BB962C8B-B14F-4D97-AF65-F5344CB8AC3E}">
        <p14:creationId xmlns:p14="http://schemas.microsoft.com/office/powerpoint/2010/main" val="309475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総論</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pPr marL="0" indent="0">
              <a:lnSpc>
                <a:spcPct val="120000"/>
              </a:lnSpc>
              <a:buNone/>
            </a:pPr>
            <a:r>
              <a:rPr kumimoji="1" lang="en-US" altLang="ja-JP" dirty="0">
                <a:latin typeface="+mn-ea"/>
              </a:rPr>
              <a:t>LSTM</a:t>
            </a:r>
            <a:r>
              <a:rPr kumimoji="1" lang="ja-JP" altLang="en-US" dirty="0">
                <a:latin typeface="+mn-ea"/>
              </a:rPr>
              <a:t>で、サイズの大きいコーパスを用い、単語単位で数十</a:t>
            </a:r>
            <a:r>
              <a:rPr kumimoji="1" lang="en-US" altLang="ja-JP" dirty="0">
                <a:latin typeface="+mn-ea"/>
              </a:rPr>
              <a:t>Epoch</a:t>
            </a:r>
            <a:r>
              <a:rPr kumimoji="1" lang="ja-JP" altLang="en-US" dirty="0">
                <a:latin typeface="+mn-ea"/>
              </a:rPr>
              <a:t>の学習を回せばそれなりに意味のある文章を生成できると感じた。</a:t>
            </a:r>
            <a:endParaRPr kumimoji="1" lang="en-US" altLang="ja-JP" dirty="0">
              <a:latin typeface="+mn-ea"/>
            </a:endParaRPr>
          </a:p>
          <a:p>
            <a:pPr marL="0" indent="0">
              <a:lnSpc>
                <a:spcPct val="120000"/>
              </a:lnSpc>
              <a:buNone/>
            </a:pPr>
            <a:r>
              <a:rPr kumimoji="1" lang="ja-JP" altLang="en-US" dirty="0">
                <a:latin typeface="+mn-ea"/>
              </a:rPr>
              <a:t>ただし、あまり考えなしに実装すると直ぐに次元爆発等によりリソースの問題に直面するため、リソースを節約するテクニックをもっと学ぶ必要があると感じた。</a:t>
            </a:r>
            <a:endParaRPr kumimoji="1" lang="en-US" altLang="ja-JP" dirty="0">
              <a:latin typeface="+mn-ea"/>
            </a:endParaRPr>
          </a:p>
        </p:txBody>
      </p:sp>
    </p:spTree>
    <p:extLst>
      <p:ext uri="{BB962C8B-B14F-4D97-AF65-F5344CB8AC3E}">
        <p14:creationId xmlns:p14="http://schemas.microsoft.com/office/powerpoint/2010/main" val="295886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今後に向けて</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vert="horz" lIns="45720" tIns="45720" rIns="45720" bIns="45720" rtlCol="0">
            <a:normAutofit/>
          </a:bodyPr>
          <a:lstStyle/>
          <a:p>
            <a:pPr marL="0" indent="0">
              <a:lnSpc>
                <a:spcPct val="120000"/>
              </a:lnSpc>
              <a:buNone/>
            </a:pPr>
            <a:r>
              <a:rPr lang="ja-JP" altLang="en-US" dirty="0">
                <a:latin typeface="+mn-ea"/>
              </a:rPr>
              <a:t>前述したとおり、単語単位の文章生成ロジックにまだ最適化の余地があるため、引き続き改善する必要がある。</a:t>
            </a:r>
            <a:endParaRPr lang="en-US" altLang="ja-JP" dirty="0">
              <a:latin typeface="+mn-ea"/>
            </a:endParaRPr>
          </a:p>
          <a:p>
            <a:pPr marL="0" indent="0">
              <a:lnSpc>
                <a:spcPct val="120000"/>
              </a:lnSpc>
              <a:buNone/>
            </a:pPr>
            <a:r>
              <a:rPr lang="ja-JP" altLang="en-US" dirty="0">
                <a:latin typeface="+mn-ea"/>
              </a:rPr>
              <a:t>また、</a:t>
            </a:r>
            <a:r>
              <a:rPr lang="en-US" altLang="ja-JP" dirty="0">
                <a:latin typeface="+mn-ea"/>
              </a:rPr>
              <a:t>LINE</a:t>
            </a:r>
            <a:r>
              <a:rPr lang="ja-JP" altLang="en-US" dirty="0">
                <a:latin typeface="+mn-ea"/>
              </a:rPr>
              <a:t>ボットの画面に、対話モードというボタンを用意したが未だ実装できていない。この対話モードには近いうちに</a:t>
            </a:r>
            <a:r>
              <a:rPr lang="en-US" altLang="ja-JP" dirty="0">
                <a:latin typeface="+mn-ea"/>
              </a:rPr>
              <a:t>Seq2Seq</a:t>
            </a:r>
            <a:r>
              <a:rPr lang="ja-JP" altLang="en-US" dirty="0">
                <a:latin typeface="+mn-ea"/>
              </a:rPr>
              <a:t>＋</a:t>
            </a:r>
            <a:r>
              <a:rPr lang="en-US" altLang="ja-JP" dirty="0">
                <a:latin typeface="+mn-ea"/>
              </a:rPr>
              <a:t>Attention</a:t>
            </a:r>
            <a:r>
              <a:rPr lang="ja-JP" altLang="en-US" dirty="0">
                <a:latin typeface="+mn-ea"/>
              </a:rPr>
              <a:t>を用いた文章生成を実装したいと考えている。</a:t>
            </a:r>
            <a:endParaRPr lang="en-US" altLang="ja-JP" dirty="0">
              <a:latin typeface="+mn-ea"/>
            </a:endParaRPr>
          </a:p>
          <a:p>
            <a:pPr marL="0" indent="0">
              <a:lnSpc>
                <a:spcPct val="120000"/>
              </a:lnSpc>
              <a:buNone/>
            </a:pPr>
            <a:r>
              <a:rPr lang="en-US" altLang="ja-JP" dirty="0" err="1">
                <a:latin typeface="+mn-ea"/>
              </a:rPr>
              <a:t>Keras</a:t>
            </a:r>
            <a:r>
              <a:rPr lang="ja-JP" altLang="en-US" dirty="0">
                <a:latin typeface="+mn-ea"/>
              </a:rPr>
              <a:t>の</a:t>
            </a:r>
            <a:r>
              <a:rPr lang="en-US" altLang="ja-JP" dirty="0" err="1">
                <a:latin typeface="+mn-ea"/>
              </a:rPr>
              <a:t>FunctionalAPI</a:t>
            </a:r>
            <a:r>
              <a:rPr lang="ja-JP" altLang="en-US" dirty="0">
                <a:latin typeface="+mn-ea"/>
              </a:rPr>
              <a:t>を用いたより複雑なモデルの実装、正規化や</a:t>
            </a:r>
            <a:r>
              <a:rPr lang="en-US" altLang="ja-JP" dirty="0">
                <a:latin typeface="+mn-ea"/>
              </a:rPr>
              <a:t>Dropout</a:t>
            </a:r>
            <a:r>
              <a:rPr lang="ja-JP" altLang="en-US" dirty="0">
                <a:latin typeface="+mn-ea"/>
              </a:rPr>
              <a:t>等を用いた精度向上なども試してみたい。</a:t>
            </a:r>
            <a:endParaRPr lang="en-US" altLang="ja-JP" dirty="0">
              <a:latin typeface="+mn-ea"/>
            </a:endParaRPr>
          </a:p>
        </p:txBody>
      </p:sp>
    </p:spTree>
    <p:extLst>
      <p:ext uri="{BB962C8B-B14F-4D97-AF65-F5344CB8AC3E}">
        <p14:creationId xmlns:p14="http://schemas.microsoft.com/office/powerpoint/2010/main" val="384526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a:t>
            </a:r>
            <a:r>
              <a:rPr kumimoji="1" lang="en-US" altLang="ja-JP" dirty="0"/>
              <a:t>One-hot</a:t>
            </a:r>
            <a:r>
              <a:rPr kumimoji="1" lang="ja-JP" altLang="en-US" dirty="0"/>
              <a:t>表現における問題</a:t>
            </a:r>
          </a:p>
        </p:txBody>
      </p:sp>
      <p:grpSp>
        <p:nvGrpSpPr>
          <p:cNvPr id="175" name="グループ化 174">
            <a:extLst>
              <a:ext uri="{FF2B5EF4-FFF2-40B4-BE49-F238E27FC236}">
                <a16:creationId xmlns:a16="http://schemas.microsoft.com/office/drawing/2014/main" id="{83DED899-B537-4633-A834-26EBEE77E002}"/>
              </a:ext>
            </a:extLst>
          </p:cNvPr>
          <p:cNvGrpSpPr/>
          <p:nvPr/>
        </p:nvGrpSpPr>
        <p:grpSpPr>
          <a:xfrm>
            <a:off x="2021154" y="2937844"/>
            <a:ext cx="2556856" cy="2487823"/>
            <a:chOff x="4114795" y="4227159"/>
            <a:chExt cx="2556856" cy="2487823"/>
          </a:xfrm>
        </p:grpSpPr>
        <p:grpSp>
          <p:nvGrpSpPr>
            <p:cNvPr id="123" name="グループ化 122">
              <a:extLst>
                <a:ext uri="{FF2B5EF4-FFF2-40B4-BE49-F238E27FC236}">
                  <a16:creationId xmlns:a16="http://schemas.microsoft.com/office/drawing/2014/main" id="{D4B60A37-74C8-4609-9336-2F52FD76C1FB}"/>
                </a:ext>
              </a:extLst>
            </p:cNvPr>
            <p:cNvGrpSpPr/>
            <p:nvPr/>
          </p:nvGrpSpPr>
          <p:grpSpPr>
            <a:xfrm>
              <a:off x="4568387" y="4227159"/>
              <a:ext cx="2103264" cy="2024984"/>
              <a:chOff x="4568387" y="4227159"/>
              <a:chExt cx="2103264" cy="2024984"/>
            </a:xfrm>
          </p:grpSpPr>
          <p:sp>
            <p:nvSpPr>
              <p:cNvPr id="111" name="直方体 110">
                <a:extLst>
                  <a:ext uri="{FF2B5EF4-FFF2-40B4-BE49-F238E27FC236}">
                    <a16:creationId xmlns:a16="http://schemas.microsoft.com/office/drawing/2014/main" id="{6284CB62-AE13-464C-A51E-B1E633DC93B2}"/>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直方体 111">
                <a:extLst>
                  <a:ext uri="{FF2B5EF4-FFF2-40B4-BE49-F238E27FC236}">
                    <a16:creationId xmlns:a16="http://schemas.microsoft.com/office/drawing/2014/main" id="{ABFE1BC8-DC96-483A-AB8F-C9D84F38EBDC}"/>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直方体 112">
                <a:extLst>
                  <a:ext uri="{FF2B5EF4-FFF2-40B4-BE49-F238E27FC236}">
                    <a16:creationId xmlns:a16="http://schemas.microsoft.com/office/drawing/2014/main" id="{72A46ACF-7ACC-40F4-A166-5E7C10A9750E}"/>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直方体 113">
                <a:extLst>
                  <a:ext uri="{FF2B5EF4-FFF2-40B4-BE49-F238E27FC236}">
                    <a16:creationId xmlns:a16="http://schemas.microsoft.com/office/drawing/2014/main" id="{BD089484-032B-4742-A7FF-8373AD2124A5}"/>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直方体 118">
                <a:extLst>
                  <a:ext uri="{FF2B5EF4-FFF2-40B4-BE49-F238E27FC236}">
                    <a16:creationId xmlns:a16="http://schemas.microsoft.com/office/drawing/2014/main" id="{69AA3043-6BF3-4116-A047-50DD58C3DA16}"/>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直方体 119">
                <a:extLst>
                  <a:ext uri="{FF2B5EF4-FFF2-40B4-BE49-F238E27FC236}">
                    <a16:creationId xmlns:a16="http://schemas.microsoft.com/office/drawing/2014/main" id="{E1A6CE0C-0F4E-4960-94AF-3CE6E1921C0D}"/>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直方体 120">
                <a:extLst>
                  <a:ext uri="{FF2B5EF4-FFF2-40B4-BE49-F238E27FC236}">
                    <a16:creationId xmlns:a16="http://schemas.microsoft.com/office/drawing/2014/main" id="{BC80EFD6-13A3-4B98-9F59-1E965958CB2A}"/>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直方体 121">
                <a:extLst>
                  <a:ext uri="{FF2B5EF4-FFF2-40B4-BE49-F238E27FC236}">
                    <a16:creationId xmlns:a16="http://schemas.microsoft.com/office/drawing/2014/main" id="{ADC92CE2-909E-42E2-B7D0-3A671F9FDBF3}"/>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直方体 52">
                <a:extLst>
                  <a:ext uri="{FF2B5EF4-FFF2-40B4-BE49-F238E27FC236}">
                    <a16:creationId xmlns:a16="http://schemas.microsoft.com/office/drawing/2014/main" id="{ACB7DFC5-7DA7-424F-ACCA-40026069484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方体 53">
                <a:extLst>
                  <a:ext uri="{FF2B5EF4-FFF2-40B4-BE49-F238E27FC236}">
                    <a16:creationId xmlns:a16="http://schemas.microsoft.com/office/drawing/2014/main" id="{D0BBB0E8-6B36-46A5-BAA8-9428796F482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直方体 54">
                <a:extLst>
                  <a:ext uri="{FF2B5EF4-FFF2-40B4-BE49-F238E27FC236}">
                    <a16:creationId xmlns:a16="http://schemas.microsoft.com/office/drawing/2014/main" id="{A24935AC-A8EE-48A0-AF26-55A1A0EEF68D}"/>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直方体 55">
                <a:extLst>
                  <a:ext uri="{FF2B5EF4-FFF2-40B4-BE49-F238E27FC236}">
                    <a16:creationId xmlns:a16="http://schemas.microsoft.com/office/drawing/2014/main" id="{7C13F877-D7D0-4D0E-83E1-976B0E0405D0}"/>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直方体 114">
                <a:extLst>
                  <a:ext uri="{FF2B5EF4-FFF2-40B4-BE49-F238E27FC236}">
                    <a16:creationId xmlns:a16="http://schemas.microsoft.com/office/drawing/2014/main" id="{D1EB4839-B64C-4A36-8D7B-DF90095CEAD5}"/>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直方体 115">
                <a:extLst>
                  <a:ext uri="{FF2B5EF4-FFF2-40B4-BE49-F238E27FC236}">
                    <a16:creationId xmlns:a16="http://schemas.microsoft.com/office/drawing/2014/main" id="{6DE08121-0DFE-44AE-AAD7-3186C16C432F}"/>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直方体 116">
                <a:extLst>
                  <a:ext uri="{FF2B5EF4-FFF2-40B4-BE49-F238E27FC236}">
                    <a16:creationId xmlns:a16="http://schemas.microsoft.com/office/drawing/2014/main" id="{0D4DE2D6-C7AE-450B-9559-D6464653B4AB}"/>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直方体 117">
                <a:extLst>
                  <a:ext uri="{FF2B5EF4-FFF2-40B4-BE49-F238E27FC236}">
                    <a16:creationId xmlns:a16="http://schemas.microsoft.com/office/drawing/2014/main" id="{7FA7DD09-4B1B-4B3E-8757-FEF9267B2AE1}"/>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290D9B6-F79F-49B0-A472-D6935EC6D5B3}"/>
                </a:ext>
              </a:extLst>
            </p:cNvPr>
            <p:cNvGrpSpPr/>
            <p:nvPr/>
          </p:nvGrpSpPr>
          <p:grpSpPr>
            <a:xfrm>
              <a:off x="4417431" y="4379559"/>
              <a:ext cx="2103264" cy="2024984"/>
              <a:chOff x="4568387" y="4227159"/>
              <a:chExt cx="2103264" cy="2024984"/>
            </a:xfrm>
          </p:grpSpPr>
          <p:sp>
            <p:nvSpPr>
              <p:cNvPr id="125" name="直方体 124">
                <a:extLst>
                  <a:ext uri="{FF2B5EF4-FFF2-40B4-BE49-F238E27FC236}">
                    <a16:creationId xmlns:a16="http://schemas.microsoft.com/office/drawing/2014/main" id="{8934E7E8-A729-4638-A9C2-5FB5AFA955A9}"/>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直方体 125">
                <a:extLst>
                  <a:ext uri="{FF2B5EF4-FFF2-40B4-BE49-F238E27FC236}">
                    <a16:creationId xmlns:a16="http://schemas.microsoft.com/office/drawing/2014/main" id="{96DEBA9E-973D-44D2-ADB7-89118CE4E084}"/>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直方体 126">
                <a:extLst>
                  <a:ext uri="{FF2B5EF4-FFF2-40B4-BE49-F238E27FC236}">
                    <a16:creationId xmlns:a16="http://schemas.microsoft.com/office/drawing/2014/main" id="{D208E977-5D8A-4A94-82E8-8656ADDA715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方体 127">
                <a:extLst>
                  <a:ext uri="{FF2B5EF4-FFF2-40B4-BE49-F238E27FC236}">
                    <a16:creationId xmlns:a16="http://schemas.microsoft.com/office/drawing/2014/main" id="{975F41C5-CE99-4C9D-8DC8-9B5CD29134EC}"/>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直方体 128">
                <a:extLst>
                  <a:ext uri="{FF2B5EF4-FFF2-40B4-BE49-F238E27FC236}">
                    <a16:creationId xmlns:a16="http://schemas.microsoft.com/office/drawing/2014/main" id="{B8A5493B-F69A-46BF-A750-4F49B3DB3DFC}"/>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直方体 129">
                <a:extLst>
                  <a:ext uri="{FF2B5EF4-FFF2-40B4-BE49-F238E27FC236}">
                    <a16:creationId xmlns:a16="http://schemas.microsoft.com/office/drawing/2014/main" id="{F2C091AC-BB0B-4ABD-A07B-7C0F6EE7233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直方体 130">
                <a:extLst>
                  <a:ext uri="{FF2B5EF4-FFF2-40B4-BE49-F238E27FC236}">
                    <a16:creationId xmlns:a16="http://schemas.microsoft.com/office/drawing/2014/main" id="{DC2121B3-E8F6-43B7-BDAD-C910927E4F28}"/>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直方体 131">
                <a:extLst>
                  <a:ext uri="{FF2B5EF4-FFF2-40B4-BE49-F238E27FC236}">
                    <a16:creationId xmlns:a16="http://schemas.microsoft.com/office/drawing/2014/main" id="{DCF4A5D0-D685-4151-8CCB-4ABCC9CE484F}"/>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直方体 132">
                <a:extLst>
                  <a:ext uri="{FF2B5EF4-FFF2-40B4-BE49-F238E27FC236}">
                    <a16:creationId xmlns:a16="http://schemas.microsoft.com/office/drawing/2014/main" id="{5FE9CDEB-42FD-4EED-B249-ACC09DE3674A}"/>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直方体 133">
                <a:extLst>
                  <a:ext uri="{FF2B5EF4-FFF2-40B4-BE49-F238E27FC236}">
                    <a16:creationId xmlns:a16="http://schemas.microsoft.com/office/drawing/2014/main" id="{2B38AE02-65CC-4144-9CD8-950D4D89388F}"/>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直方体 134">
                <a:extLst>
                  <a:ext uri="{FF2B5EF4-FFF2-40B4-BE49-F238E27FC236}">
                    <a16:creationId xmlns:a16="http://schemas.microsoft.com/office/drawing/2014/main" id="{EDCA801B-3413-4D86-AC19-11537AB429D1}"/>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直方体 135">
                <a:extLst>
                  <a:ext uri="{FF2B5EF4-FFF2-40B4-BE49-F238E27FC236}">
                    <a16:creationId xmlns:a16="http://schemas.microsoft.com/office/drawing/2014/main" id="{A16BE45C-3896-463C-86D7-F6A9F3A68F4A}"/>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方体 136">
                <a:extLst>
                  <a:ext uri="{FF2B5EF4-FFF2-40B4-BE49-F238E27FC236}">
                    <a16:creationId xmlns:a16="http://schemas.microsoft.com/office/drawing/2014/main" id="{21220BC3-6E12-4685-9C38-C2BF60474E7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直方体 137">
                <a:extLst>
                  <a:ext uri="{FF2B5EF4-FFF2-40B4-BE49-F238E27FC236}">
                    <a16:creationId xmlns:a16="http://schemas.microsoft.com/office/drawing/2014/main" id="{6E59423B-24B3-47C5-9B25-542B42B4F88B}"/>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直方体 138">
                <a:extLst>
                  <a:ext uri="{FF2B5EF4-FFF2-40B4-BE49-F238E27FC236}">
                    <a16:creationId xmlns:a16="http://schemas.microsoft.com/office/drawing/2014/main" id="{C77BB3B9-435D-4402-9D3E-97C1A4B0DAF6}"/>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直方体 139">
                <a:extLst>
                  <a:ext uri="{FF2B5EF4-FFF2-40B4-BE49-F238E27FC236}">
                    <a16:creationId xmlns:a16="http://schemas.microsoft.com/office/drawing/2014/main" id="{09871F2A-639A-49B8-8073-812679B67A93}"/>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5DCF2E15-438E-4A6E-B57D-E8F2D613B0E4}"/>
                </a:ext>
              </a:extLst>
            </p:cNvPr>
            <p:cNvGrpSpPr/>
            <p:nvPr/>
          </p:nvGrpSpPr>
          <p:grpSpPr>
            <a:xfrm>
              <a:off x="4260695" y="4537598"/>
              <a:ext cx="2103264" cy="2024984"/>
              <a:chOff x="4568387" y="4227159"/>
              <a:chExt cx="2103264" cy="2024984"/>
            </a:xfrm>
          </p:grpSpPr>
          <p:sp>
            <p:nvSpPr>
              <p:cNvPr id="142" name="直方体 141">
                <a:extLst>
                  <a:ext uri="{FF2B5EF4-FFF2-40B4-BE49-F238E27FC236}">
                    <a16:creationId xmlns:a16="http://schemas.microsoft.com/office/drawing/2014/main" id="{1894C625-D05B-40D8-B38E-07F05CB85D40}"/>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直方体 142">
                <a:extLst>
                  <a:ext uri="{FF2B5EF4-FFF2-40B4-BE49-F238E27FC236}">
                    <a16:creationId xmlns:a16="http://schemas.microsoft.com/office/drawing/2014/main" id="{91C8003C-8396-4233-BE18-BD15C3863212}"/>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直方体 143">
                <a:extLst>
                  <a:ext uri="{FF2B5EF4-FFF2-40B4-BE49-F238E27FC236}">
                    <a16:creationId xmlns:a16="http://schemas.microsoft.com/office/drawing/2014/main" id="{4357334A-A3A5-4123-B436-C58D260FA95B}"/>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直方体 144">
                <a:extLst>
                  <a:ext uri="{FF2B5EF4-FFF2-40B4-BE49-F238E27FC236}">
                    <a16:creationId xmlns:a16="http://schemas.microsoft.com/office/drawing/2014/main" id="{15E396C1-98E4-4B97-948B-9B7A999A6420}"/>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直方体 145">
                <a:extLst>
                  <a:ext uri="{FF2B5EF4-FFF2-40B4-BE49-F238E27FC236}">
                    <a16:creationId xmlns:a16="http://schemas.microsoft.com/office/drawing/2014/main" id="{77C5F33F-BD83-490D-9B34-7977A222CFAB}"/>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直方体 146">
                <a:extLst>
                  <a:ext uri="{FF2B5EF4-FFF2-40B4-BE49-F238E27FC236}">
                    <a16:creationId xmlns:a16="http://schemas.microsoft.com/office/drawing/2014/main" id="{528BCCD6-22E8-464A-93FA-75092E10E9AA}"/>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直方体 147">
                <a:extLst>
                  <a:ext uri="{FF2B5EF4-FFF2-40B4-BE49-F238E27FC236}">
                    <a16:creationId xmlns:a16="http://schemas.microsoft.com/office/drawing/2014/main" id="{84BBA5ED-7729-4571-AA16-0ADDB863FEA9}"/>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直方体 148">
                <a:extLst>
                  <a:ext uri="{FF2B5EF4-FFF2-40B4-BE49-F238E27FC236}">
                    <a16:creationId xmlns:a16="http://schemas.microsoft.com/office/drawing/2014/main" id="{1B26C842-3496-4FF0-BE97-67E205BD0745}"/>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直方体 149">
                <a:extLst>
                  <a:ext uri="{FF2B5EF4-FFF2-40B4-BE49-F238E27FC236}">
                    <a16:creationId xmlns:a16="http://schemas.microsoft.com/office/drawing/2014/main" id="{4507C001-263F-4247-AAA1-1BFC3AF94A3C}"/>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直方体 150">
                <a:extLst>
                  <a:ext uri="{FF2B5EF4-FFF2-40B4-BE49-F238E27FC236}">
                    <a16:creationId xmlns:a16="http://schemas.microsoft.com/office/drawing/2014/main" id="{C0FEE46E-D940-4D29-A4AC-A74A0FFFC282}"/>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直方体 151">
                <a:extLst>
                  <a:ext uri="{FF2B5EF4-FFF2-40B4-BE49-F238E27FC236}">
                    <a16:creationId xmlns:a16="http://schemas.microsoft.com/office/drawing/2014/main" id="{E23F5A8A-A8A3-44CE-A01F-A811638E5607}"/>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直方体 152">
                <a:extLst>
                  <a:ext uri="{FF2B5EF4-FFF2-40B4-BE49-F238E27FC236}">
                    <a16:creationId xmlns:a16="http://schemas.microsoft.com/office/drawing/2014/main" id="{6885A753-1C9B-4B1F-BD7F-7DE5950CF43E}"/>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直方体 153">
                <a:extLst>
                  <a:ext uri="{FF2B5EF4-FFF2-40B4-BE49-F238E27FC236}">
                    <a16:creationId xmlns:a16="http://schemas.microsoft.com/office/drawing/2014/main" id="{65C39DE0-4311-45BA-A0FF-E1D731D925B8}"/>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直方体 154">
                <a:extLst>
                  <a:ext uri="{FF2B5EF4-FFF2-40B4-BE49-F238E27FC236}">
                    <a16:creationId xmlns:a16="http://schemas.microsoft.com/office/drawing/2014/main" id="{090DF0F1-208F-4A02-820D-A8B21BC99B14}"/>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直方体 155">
                <a:extLst>
                  <a:ext uri="{FF2B5EF4-FFF2-40B4-BE49-F238E27FC236}">
                    <a16:creationId xmlns:a16="http://schemas.microsoft.com/office/drawing/2014/main" id="{9038CDE7-D814-49B7-8C14-2D257CE252E4}"/>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直方体 156">
                <a:extLst>
                  <a:ext uri="{FF2B5EF4-FFF2-40B4-BE49-F238E27FC236}">
                    <a16:creationId xmlns:a16="http://schemas.microsoft.com/office/drawing/2014/main" id="{342CF854-EBE5-4E18-8FBA-FC04DEE5515B}"/>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4114795" y="4689998"/>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6" name="左中かっこ 175">
            <a:extLst>
              <a:ext uri="{FF2B5EF4-FFF2-40B4-BE49-F238E27FC236}">
                <a16:creationId xmlns:a16="http://schemas.microsoft.com/office/drawing/2014/main" id="{865C8B7C-7940-49E9-B673-EA34D0EF62FE}"/>
              </a:ext>
            </a:extLst>
          </p:cNvPr>
          <p:cNvSpPr/>
          <p:nvPr/>
        </p:nvSpPr>
        <p:spPr>
          <a:xfrm>
            <a:off x="1718518" y="3558279"/>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004347" y="5432589"/>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8" name="テキスト ボックス 177">
            <a:extLst>
              <a:ext uri="{FF2B5EF4-FFF2-40B4-BE49-F238E27FC236}">
                <a16:creationId xmlns:a16="http://schemas.microsoft.com/office/drawing/2014/main" id="{5F5CB9FF-396D-42F3-AAA3-8C317707CF8F}"/>
              </a:ext>
            </a:extLst>
          </p:cNvPr>
          <p:cNvSpPr txBox="1"/>
          <p:nvPr/>
        </p:nvSpPr>
        <p:spPr>
          <a:xfrm rot="2431085">
            <a:off x="3100032" y="1596492"/>
            <a:ext cx="461665" cy="1471917"/>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508089" y="1258921"/>
            <a:ext cx="246617" cy="2406579"/>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3566072" y="4709422"/>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4565735" y="4413322"/>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109763" y="6459007"/>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88244" y="4543176"/>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1258511" y="2063273"/>
            <a:ext cx="1968769" cy="523220"/>
          </a:xfrm>
          <a:prstGeom prst="rect">
            <a:avLst/>
          </a:prstGeom>
          <a:noFill/>
        </p:spPr>
        <p:txBody>
          <a:bodyPr vert="horz" wrap="square" rtlCol="0">
            <a:spAutoFit/>
          </a:bodyPr>
          <a:lstStyle/>
          <a:p>
            <a:pPr algn="ctr"/>
            <a:r>
              <a:rPr lang="en-US" altLang="ja-JP" sz="1400" b="1" dirty="0" err="1">
                <a:solidFill>
                  <a:srgbClr val="FF0000"/>
                </a:solidFill>
              </a:rPr>
              <a:t>vocab_size</a:t>
            </a:r>
            <a:endParaRPr lang="en-US" altLang="ja-JP" sz="1400" b="1" dirty="0">
              <a:solidFill>
                <a:srgbClr val="FF0000"/>
              </a:solidFill>
            </a:endParaRPr>
          </a:p>
          <a:p>
            <a:pPr algn="ctr"/>
            <a:r>
              <a:rPr lang="ja-JP" altLang="en-US" sz="1400" b="1" dirty="0">
                <a:solidFill>
                  <a:srgbClr val="FF0000"/>
                </a:solidFill>
              </a:rPr>
              <a:t>（重複無しの単語数）</a:t>
            </a:r>
            <a:endParaRPr kumimoji="1" lang="ja-JP" altLang="en-US" sz="1400" b="1" dirty="0">
              <a:solidFill>
                <a:srgbClr val="FF0000"/>
              </a:solidFill>
            </a:endParaRP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5546717" y="2800865"/>
            <a:ext cx="5807083" cy="3377463"/>
          </a:xfrm>
          <a:prstGeom prst="rect">
            <a:avLst/>
          </a:prstGeom>
          <a:noFill/>
        </p:spPr>
        <p:txBody>
          <a:bodyPr wrap="square" rtlCol="0">
            <a:spAutoFit/>
          </a:bodyPr>
          <a:lstStyle/>
          <a:p>
            <a:pPr>
              <a:lnSpc>
                <a:spcPct val="150000"/>
              </a:lnSpc>
            </a:pPr>
            <a:r>
              <a:rPr kumimoji="1" lang="ja-JP" altLang="en-US" dirty="0"/>
              <a:t>■問題点</a:t>
            </a:r>
            <a:endParaRPr kumimoji="1" lang="en-US" altLang="ja-JP" dirty="0"/>
          </a:p>
          <a:p>
            <a:pPr marL="285750" indent="-285750">
              <a:lnSpc>
                <a:spcPct val="150000"/>
              </a:lnSpc>
              <a:buFont typeface="Arial" panose="020B0604020202020204" pitchFamily="34" charset="0"/>
              <a:buChar char="•"/>
            </a:pPr>
            <a:r>
              <a:rPr kumimoji="1" lang="en-US" altLang="ja-JP" dirty="0" err="1"/>
              <a:t>vocab_size</a:t>
            </a:r>
            <a:r>
              <a:rPr lang="ja-JP" altLang="en-US" dirty="0"/>
              <a:t>の次元</a:t>
            </a:r>
            <a:r>
              <a:rPr kumimoji="1" lang="ja-JP" altLang="en-US" dirty="0"/>
              <a:t>が単語の数分必要であり、コーパスが</a:t>
            </a:r>
            <a:r>
              <a:rPr lang="ja-JP" altLang="en-US" dirty="0"/>
              <a:t>長大になるとウン万～ウン百万にもなり得る。</a:t>
            </a:r>
            <a:endParaRPr lang="en-US" altLang="ja-JP" dirty="0"/>
          </a:p>
          <a:p>
            <a:pPr marL="742950" lvl="1" indent="-285750">
              <a:lnSpc>
                <a:spcPct val="150000"/>
              </a:lnSpc>
              <a:buFont typeface="Arial" panose="020B0604020202020204" pitchFamily="34" charset="0"/>
              <a:buChar char="•"/>
            </a:pPr>
            <a:r>
              <a:rPr kumimoji="1" lang="ja-JP" altLang="en-US" dirty="0"/>
              <a:t>次元数が膨大になることにより、膨大なメモリを消費し、</a:t>
            </a:r>
            <a:r>
              <a:rPr kumimoji="1" lang="en-US" altLang="ja-JP" dirty="0" err="1"/>
              <a:t>Numpy</a:t>
            </a:r>
            <a:r>
              <a:rPr kumimoji="1" lang="ja-JP" altLang="en-US" dirty="0"/>
              <a:t>の計算等で</a:t>
            </a:r>
            <a:r>
              <a:rPr kumimoji="1" lang="en-US" altLang="ja-JP" dirty="0" err="1"/>
              <a:t>MemmoryError</a:t>
            </a:r>
            <a:r>
              <a:rPr kumimoji="1" lang="ja-JP" altLang="en-US" dirty="0"/>
              <a:t>となる。</a:t>
            </a:r>
            <a:endParaRPr kumimoji="1" lang="en-US" altLang="ja-JP" dirty="0"/>
          </a:p>
          <a:p>
            <a:pPr marL="742950" lvl="1" indent="-285750">
              <a:lnSpc>
                <a:spcPct val="150000"/>
              </a:lnSpc>
              <a:buFont typeface="Arial" panose="020B0604020202020204" pitchFamily="34" charset="0"/>
              <a:buChar char="•"/>
            </a:pPr>
            <a:r>
              <a:rPr lang="ja-JP" altLang="en-US" dirty="0"/>
              <a:t>本タスクで使用するコーパスでは</a:t>
            </a:r>
            <a:r>
              <a:rPr lang="en-US" altLang="ja-JP" b="1" dirty="0">
                <a:solidFill>
                  <a:srgbClr val="FF0000"/>
                </a:solidFill>
              </a:rPr>
              <a:t>4TB</a:t>
            </a:r>
            <a:r>
              <a:rPr lang="ja-JP" altLang="en-US" dirty="0"/>
              <a:t>のメモリを要求された。</a:t>
            </a:r>
            <a:endParaRPr kumimoji="1" lang="en-US" altLang="ja-JP" dirty="0"/>
          </a:p>
        </p:txBody>
      </p:sp>
      <p:sp>
        <p:nvSpPr>
          <p:cNvPr id="186" name="吹き出し: 角を丸めた四角形 185">
            <a:extLst>
              <a:ext uri="{FF2B5EF4-FFF2-40B4-BE49-F238E27FC236}">
                <a16:creationId xmlns:a16="http://schemas.microsoft.com/office/drawing/2014/main" id="{1ADF5F37-9385-4CEA-A34C-2D4E2071926F}"/>
              </a:ext>
            </a:extLst>
          </p:cNvPr>
          <p:cNvSpPr/>
          <p:nvPr/>
        </p:nvSpPr>
        <p:spPr>
          <a:xfrm>
            <a:off x="4186983" y="1608462"/>
            <a:ext cx="4203001" cy="1022841"/>
          </a:xfrm>
          <a:prstGeom prst="wedgeRoundRectCallout">
            <a:avLst>
              <a:gd name="adj1" fmla="val -59289"/>
              <a:gd name="adj2" fmla="val 1886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dirty="0"/>
          </a:p>
        </p:txBody>
      </p:sp>
      <p:sp>
        <p:nvSpPr>
          <p:cNvPr id="187" name="テキスト ボックス 186">
            <a:extLst>
              <a:ext uri="{FF2B5EF4-FFF2-40B4-BE49-F238E27FC236}">
                <a16:creationId xmlns:a16="http://schemas.microsoft.com/office/drawing/2014/main" id="{3C63A942-BC60-4059-B1AD-C9020C52D375}"/>
              </a:ext>
            </a:extLst>
          </p:cNvPr>
          <p:cNvSpPr txBox="1"/>
          <p:nvPr/>
        </p:nvSpPr>
        <p:spPr>
          <a:xfrm>
            <a:off x="4186983" y="1598908"/>
            <a:ext cx="4203001" cy="993157"/>
          </a:xfrm>
          <a:prstGeom prst="rect">
            <a:avLst/>
          </a:prstGeom>
          <a:noFill/>
        </p:spPr>
        <p:txBody>
          <a:bodyPr wrap="square" rtlCol="0">
            <a:spAutoFit/>
          </a:bodyPr>
          <a:lstStyle/>
          <a:p>
            <a:pPr>
              <a:lnSpc>
                <a:spcPct val="130000"/>
              </a:lnSpc>
            </a:pPr>
            <a:r>
              <a:rPr kumimoji="1" lang="en-US" altLang="ja-JP" dirty="0"/>
              <a:t>00000000100000000</a:t>
            </a:r>
          </a:p>
          <a:p>
            <a:pPr>
              <a:lnSpc>
                <a:spcPct val="130000"/>
              </a:lnSpc>
            </a:pPr>
            <a:r>
              <a:rPr lang="ja-JP" altLang="en-US" sz="1400" dirty="0"/>
              <a:t>のように、単語の数分の</a:t>
            </a:r>
            <a:r>
              <a:rPr lang="en-US" altLang="ja-JP" sz="1400" dirty="0"/>
              <a:t>0</a:t>
            </a:r>
            <a:r>
              <a:rPr lang="ja-JP" altLang="en-US" sz="1400" dirty="0"/>
              <a:t>を用意し、該当する単語にのみ</a:t>
            </a:r>
            <a:r>
              <a:rPr lang="en-US" altLang="ja-JP" sz="1400" dirty="0"/>
              <a:t>1</a:t>
            </a:r>
            <a:r>
              <a:rPr lang="ja-JP" altLang="en-US" sz="1400" dirty="0"/>
              <a:t>を立てる疎行列で表現する</a:t>
            </a:r>
            <a:endParaRPr kumimoji="1" lang="ja-JP" altLang="en-US" sz="1400" dirty="0"/>
          </a:p>
        </p:txBody>
      </p:sp>
      <p:sp>
        <p:nvSpPr>
          <p:cNvPr id="188" name="テキスト ボックス 187">
            <a:extLst>
              <a:ext uri="{FF2B5EF4-FFF2-40B4-BE49-F238E27FC236}">
                <a16:creationId xmlns:a16="http://schemas.microsoft.com/office/drawing/2014/main" id="{3BA6AA62-9338-4635-B7E7-3BF1DA53D422}"/>
              </a:ext>
            </a:extLst>
          </p:cNvPr>
          <p:cNvSpPr txBox="1"/>
          <p:nvPr/>
        </p:nvSpPr>
        <p:spPr>
          <a:xfrm>
            <a:off x="252028" y="1745149"/>
            <a:ext cx="2477856" cy="468975"/>
          </a:xfrm>
          <a:prstGeom prst="rect">
            <a:avLst/>
          </a:prstGeom>
          <a:noFill/>
        </p:spPr>
        <p:txBody>
          <a:bodyPr wrap="square" rtlCol="0">
            <a:spAutoFit/>
          </a:bodyPr>
          <a:lstStyle/>
          <a:p>
            <a:pPr>
              <a:lnSpc>
                <a:spcPct val="150000"/>
              </a:lnSpc>
            </a:pPr>
            <a:r>
              <a:rPr lang="ja-JP" altLang="en-US" dirty="0"/>
              <a:t>（入力形状の例）</a:t>
            </a:r>
            <a:endParaRPr kumimoji="1" lang="en-US" altLang="ja-JP" dirty="0"/>
          </a:p>
        </p:txBody>
      </p:sp>
    </p:spTree>
    <p:extLst>
      <p:ext uri="{BB962C8B-B14F-4D97-AF65-F5344CB8AC3E}">
        <p14:creationId xmlns:p14="http://schemas.microsoft.com/office/powerpoint/2010/main" val="188584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 </a:t>
            </a:r>
            <a:r>
              <a:rPr kumimoji="1" lang="en-US" altLang="ja-JP" dirty="0"/>
              <a:t>One-hot</a:t>
            </a:r>
            <a:r>
              <a:rPr kumimoji="1" lang="ja-JP" altLang="en-US" dirty="0"/>
              <a:t>表現の問題解決</a:t>
            </a:r>
          </a:p>
        </p:txBody>
      </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2524344" y="3335671"/>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左中かっこ 175">
            <a:extLst>
              <a:ext uri="{FF2B5EF4-FFF2-40B4-BE49-F238E27FC236}">
                <a16:creationId xmlns:a16="http://schemas.microsoft.com/office/drawing/2014/main" id="{865C8B7C-7940-49E9-B673-EA34D0EF62FE}"/>
              </a:ext>
            </a:extLst>
          </p:cNvPr>
          <p:cNvSpPr/>
          <p:nvPr/>
        </p:nvSpPr>
        <p:spPr>
          <a:xfrm>
            <a:off x="2221708" y="3493267"/>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507537" y="5367577"/>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324070" y="3081716"/>
            <a:ext cx="246617" cy="26861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4069262" y="4644410"/>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5068925" y="4348310"/>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612953" y="6393995"/>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591434" y="4478164"/>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966384" y="2798446"/>
            <a:ext cx="2171950" cy="523220"/>
          </a:xfrm>
          <a:prstGeom prst="rect">
            <a:avLst/>
          </a:prstGeom>
          <a:noFill/>
        </p:spPr>
        <p:txBody>
          <a:bodyPr vert="horz" wrap="square" rtlCol="0">
            <a:spAutoFit/>
          </a:bodyPr>
          <a:lstStyle/>
          <a:p>
            <a:pPr algn="ctr"/>
            <a:r>
              <a:rPr kumimoji="1" lang="en-US" altLang="ja-JP" sz="1400" b="1" dirty="0" err="1">
                <a:solidFill>
                  <a:schemeClr val="accent1"/>
                </a:solidFill>
              </a:rPr>
              <a:t>word_vec</a:t>
            </a:r>
            <a:r>
              <a:rPr lang="en-US" altLang="ja-JP" sz="1400" b="1" dirty="0" err="1">
                <a:solidFill>
                  <a:schemeClr val="accent1"/>
                </a:solidFill>
              </a:rPr>
              <a:t>_size</a:t>
            </a:r>
            <a:endParaRPr kumimoji="1" lang="en-US" altLang="ja-JP" sz="1400" b="1" dirty="0">
              <a:solidFill>
                <a:schemeClr val="accent1"/>
              </a:solidFill>
            </a:endParaRPr>
          </a:p>
          <a:p>
            <a:pPr algn="ctr"/>
            <a:r>
              <a:rPr kumimoji="1" lang="ja-JP" altLang="en-US" sz="1400" b="1" dirty="0">
                <a:solidFill>
                  <a:schemeClr val="accent1"/>
                </a:solidFill>
              </a:rPr>
              <a:t>（１単語＝１ベクトル）</a:t>
            </a: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6366127" y="2398690"/>
            <a:ext cx="4663007" cy="3792961"/>
          </a:xfrm>
          <a:prstGeom prst="rect">
            <a:avLst/>
          </a:prstGeom>
          <a:noFill/>
        </p:spPr>
        <p:txBody>
          <a:bodyPr wrap="square" rtlCol="0">
            <a:spAutoFit/>
          </a:bodyPr>
          <a:lstStyle/>
          <a:p>
            <a:pPr>
              <a:lnSpc>
                <a:spcPct val="150000"/>
              </a:lnSpc>
            </a:pPr>
            <a:r>
              <a:rPr lang="ja-JP" altLang="en-US" dirty="0"/>
              <a:t>解くべきタスクのなかで単語間の関係を</a:t>
            </a:r>
            <a:r>
              <a:rPr kumimoji="1" lang="ja-JP" altLang="en-US" dirty="0"/>
              <a:t>学習し、各単語のベクトル表現を獲得する。これにより</a:t>
            </a:r>
            <a:r>
              <a:rPr lang="ja-JP" altLang="en-US" dirty="0"/>
              <a:t>次元を大幅に圧縮できる。</a:t>
            </a:r>
            <a:endParaRPr lang="en-US" altLang="ja-JP" dirty="0"/>
          </a:p>
          <a:p>
            <a:pPr>
              <a:lnSpc>
                <a:spcPct val="150000"/>
              </a:lnSpc>
            </a:pPr>
            <a:endParaRPr lang="en-US" altLang="ja-JP" dirty="0"/>
          </a:p>
          <a:p>
            <a:pPr>
              <a:lnSpc>
                <a:spcPct val="150000"/>
              </a:lnSpc>
            </a:pPr>
            <a:r>
              <a:rPr lang="en-US" altLang="ja-JP" dirty="0"/>
              <a:t>But</a:t>
            </a:r>
            <a:r>
              <a:rPr lang="ja-JP" altLang="en-US" dirty="0"/>
              <a:t>、ベクトル獲得の学習にコストが大きく、必ずしもよい結果がえられるわけではない。</a:t>
            </a:r>
            <a:endParaRPr lang="en-US" altLang="ja-JP" dirty="0"/>
          </a:p>
          <a:p>
            <a:pPr>
              <a:lnSpc>
                <a:spcPct val="150000"/>
              </a:lnSpc>
            </a:pPr>
            <a:endParaRPr kumimoji="1" lang="en-US" altLang="ja-JP" dirty="0"/>
          </a:p>
          <a:p>
            <a:pPr>
              <a:lnSpc>
                <a:spcPct val="150000"/>
              </a:lnSpc>
            </a:pPr>
            <a:r>
              <a:rPr lang="ja-JP" altLang="en-US" dirty="0"/>
              <a:t>学習済みベクトルを利用。</a:t>
            </a:r>
            <a:endParaRPr kumimoji="1" lang="en-US" altLang="ja-JP" dirty="0"/>
          </a:p>
        </p:txBody>
      </p:sp>
    </p:spTree>
    <p:extLst>
      <p:ext uri="{BB962C8B-B14F-4D97-AF65-F5344CB8AC3E}">
        <p14:creationId xmlns:p14="http://schemas.microsoft.com/office/powerpoint/2010/main" val="375212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作ったもの</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r>
              <a:rPr lang="ja-JP" altLang="en-US" dirty="0"/>
              <a:t>文章を生成する</a:t>
            </a:r>
            <a:r>
              <a:rPr lang="en-US" altLang="ja-JP" dirty="0"/>
              <a:t>LINE Bot</a:t>
            </a:r>
          </a:p>
          <a:p>
            <a:r>
              <a:rPr lang="ja-JP" altLang="en-US" dirty="0"/>
              <a:t>（対話モードは</a:t>
            </a:r>
            <a:r>
              <a:rPr lang="en-US" altLang="ja-JP" dirty="0"/>
              <a:t>To Be Continue</a:t>
            </a:r>
            <a:r>
              <a:rPr lang="ja-JP" altLang="en-US" dirty="0"/>
              <a:t>）</a:t>
            </a:r>
            <a:endParaRPr lang="en-US" altLang="ja-JP" dirty="0"/>
          </a:p>
        </p:txBody>
      </p:sp>
      <p:pic>
        <p:nvPicPr>
          <p:cNvPr id="5" name="図 4" descr="テキスト&#10;&#10;自動的に生成された説明">
            <a:extLst>
              <a:ext uri="{FF2B5EF4-FFF2-40B4-BE49-F238E27FC236}">
                <a16:creationId xmlns:a16="http://schemas.microsoft.com/office/drawing/2014/main" id="{CA6B45B5-05A6-4330-A35C-F81BCF9A8F24}"/>
              </a:ext>
            </a:extLst>
          </p:cNvPr>
          <p:cNvPicPr>
            <a:picLocks noChangeAspect="1"/>
          </p:cNvPicPr>
          <p:nvPr/>
        </p:nvPicPr>
        <p:blipFill rotWithShape="1">
          <a:blip r:embed="rId3">
            <a:extLst>
              <a:ext uri="{28A0092B-C50C-407E-A947-70E740481C1C}">
                <a14:useLocalDpi xmlns:a14="http://schemas.microsoft.com/office/drawing/2010/main" val="0"/>
              </a:ext>
            </a:extLst>
          </a:blip>
          <a:srcRect b="7531"/>
          <a:stretch/>
        </p:blipFill>
        <p:spPr>
          <a:xfrm>
            <a:off x="5673795" y="1313120"/>
            <a:ext cx="3283847" cy="5162109"/>
          </a:xfrm>
          <a:prstGeom prst="rect">
            <a:avLst/>
          </a:prstGeom>
        </p:spPr>
      </p:pic>
      <p:pic>
        <p:nvPicPr>
          <p:cNvPr id="7" name="図 6">
            <a:extLst>
              <a:ext uri="{FF2B5EF4-FFF2-40B4-BE49-F238E27FC236}">
                <a16:creationId xmlns:a16="http://schemas.microsoft.com/office/drawing/2014/main" id="{2DA8CC0E-C9A6-417A-AA61-0EDA134F0600}"/>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238230" y="4624759"/>
            <a:ext cx="2815547" cy="1850470"/>
          </a:xfrm>
          <a:prstGeom prst="rect">
            <a:avLst/>
          </a:prstGeom>
          <a:ln>
            <a:noFill/>
          </a:ln>
          <a:effectLst>
            <a:softEdge rad="112500"/>
          </a:effectLst>
        </p:spPr>
      </p:pic>
    </p:spTree>
    <p:extLst>
      <p:ext uri="{BB962C8B-B14F-4D97-AF65-F5344CB8AC3E}">
        <p14:creationId xmlns:p14="http://schemas.microsoft.com/office/powerpoint/2010/main" val="49943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7DBF8-A118-4551-AA51-1533D7B36E95}"/>
              </a:ext>
            </a:extLst>
          </p:cNvPr>
          <p:cNvSpPr>
            <a:spLocks noGrp="1"/>
          </p:cNvSpPr>
          <p:nvPr>
            <p:ph type="title"/>
          </p:nvPr>
        </p:nvSpPr>
        <p:spPr/>
        <p:txBody>
          <a:bodyPr/>
          <a:lstStyle/>
          <a:p>
            <a:r>
              <a:rPr kumimoji="1" lang="ja-JP" altLang="en-US" dirty="0"/>
              <a:t>アーキテクチャ</a:t>
            </a:r>
          </a:p>
        </p:txBody>
      </p:sp>
      <p:pic>
        <p:nvPicPr>
          <p:cNvPr id="1026" name="Picture 2" descr="Deploy your Ember project to Heroku from Github | by Philip Mutua | Medium">
            <a:extLst>
              <a:ext uri="{FF2B5EF4-FFF2-40B4-BE49-F238E27FC236}">
                <a16:creationId xmlns:a16="http://schemas.microsoft.com/office/drawing/2014/main" id="{AB101B0B-DAE7-4AB3-8BA1-164D06C6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627" y="4806517"/>
            <a:ext cx="3971109" cy="1676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41EC1-25CC-4B22-8B58-61272300CB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04"/>
          <a:stretch/>
        </p:blipFill>
        <p:spPr bwMode="auto">
          <a:xfrm>
            <a:off x="385097" y="1973362"/>
            <a:ext cx="5407914"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1BDFCEE3-839B-4E51-BAE0-0902513797B8}"/>
              </a:ext>
            </a:extLst>
          </p:cNvPr>
          <p:cNvSpPr/>
          <p:nvPr/>
        </p:nvSpPr>
        <p:spPr>
          <a:xfrm>
            <a:off x="6052994" y="2333846"/>
            <a:ext cx="4587675" cy="3862127"/>
          </a:xfrm>
          <a:prstGeom prst="roundRect">
            <a:avLst>
              <a:gd name="adj" fmla="val 2475"/>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プレート, カップ, 挿絵 が含まれている画像&#10;&#10;自動的に生成された説明">
            <a:extLst>
              <a:ext uri="{FF2B5EF4-FFF2-40B4-BE49-F238E27FC236}">
                <a16:creationId xmlns:a16="http://schemas.microsoft.com/office/drawing/2014/main" id="{F84ED88A-9AB4-4EF1-AFCE-5015387D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3973" y="3537986"/>
            <a:ext cx="1465713" cy="615180"/>
          </a:xfrm>
          <a:prstGeom prst="rect">
            <a:avLst/>
          </a:prstGeom>
        </p:spPr>
      </p:pic>
      <p:pic>
        <p:nvPicPr>
          <p:cNvPr id="1030" name="Picture 6">
            <a:extLst>
              <a:ext uri="{FF2B5EF4-FFF2-40B4-BE49-F238E27FC236}">
                <a16:creationId xmlns:a16="http://schemas.microsoft.com/office/drawing/2014/main" id="{E34C42D0-4D9A-4B47-B4DE-E0AFB91F68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8573" r="5098" b="27100"/>
          <a:stretch/>
        </p:blipFill>
        <p:spPr bwMode="auto">
          <a:xfrm>
            <a:off x="7270866" y="4312273"/>
            <a:ext cx="2194558" cy="768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Kerasに入門(4. Keras2のConvolution2DとConv2Dの違い？) - FPGA開発日記">
            <a:extLst>
              <a:ext uri="{FF2B5EF4-FFF2-40B4-BE49-F238E27FC236}">
                <a16:creationId xmlns:a16="http://schemas.microsoft.com/office/drawing/2014/main" id="{4F044B28-8F5E-4BF5-B1D5-D9C0F03C6F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16"/>
          <a:stretch/>
        </p:blipFill>
        <p:spPr bwMode="auto">
          <a:xfrm>
            <a:off x="7372991" y="2509522"/>
            <a:ext cx="1947675" cy="7990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621ED247-E8D3-4433-8B77-B59444637351}"/>
              </a:ext>
            </a:extLst>
          </p:cNvPr>
          <p:cNvCxnSpPr>
            <a:cxnSpLocks/>
          </p:cNvCxnSpPr>
          <p:nvPr/>
        </p:nvCxnSpPr>
        <p:spPr>
          <a:xfrm>
            <a:off x="6052994" y="5108985"/>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テキスト ボックス 8">
            <a:extLst>
              <a:ext uri="{FF2B5EF4-FFF2-40B4-BE49-F238E27FC236}">
                <a16:creationId xmlns:a16="http://schemas.microsoft.com/office/drawing/2014/main" id="{265DB843-C930-4502-8AA9-C63A4A395EF2}"/>
              </a:ext>
            </a:extLst>
          </p:cNvPr>
          <p:cNvSpPr txBox="1"/>
          <p:nvPr/>
        </p:nvSpPr>
        <p:spPr>
          <a:xfrm>
            <a:off x="10776998" y="5460282"/>
            <a:ext cx="970554" cy="369332"/>
          </a:xfrm>
          <a:prstGeom prst="rect">
            <a:avLst/>
          </a:prstGeom>
          <a:noFill/>
        </p:spPr>
        <p:txBody>
          <a:bodyPr wrap="square" rtlCol="0">
            <a:spAutoFit/>
          </a:bodyPr>
          <a:lstStyle/>
          <a:p>
            <a:pPr algn="ctr"/>
            <a:r>
              <a:rPr kumimoji="1" lang="en-US" altLang="ja-JP" dirty="0"/>
              <a:t>PaaS</a:t>
            </a:r>
            <a:endParaRPr kumimoji="1" lang="ja-JP" altLang="en-US" dirty="0"/>
          </a:p>
        </p:txBody>
      </p:sp>
      <p:cxnSp>
        <p:nvCxnSpPr>
          <p:cNvPr id="15" name="直線コネクタ 14">
            <a:extLst>
              <a:ext uri="{FF2B5EF4-FFF2-40B4-BE49-F238E27FC236}">
                <a16:creationId xmlns:a16="http://schemas.microsoft.com/office/drawing/2014/main" id="{241967C3-C6B4-4D9B-B287-2959551A0CEC}"/>
              </a:ext>
            </a:extLst>
          </p:cNvPr>
          <p:cNvCxnSpPr>
            <a:cxnSpLocks/>
          </p:cNvCxnSpPr>
          <p:nvPr/>
        </p:nvCxnSpPr>
        <p:spPr>
          <a:xfrm>
            <a:off x="6052994" y="4264467"/>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線コネクタ 15">
            <a:extLst>
              <a:ext uri="{FF2B5EF4-FFF2-40B4-BE49-F238E27FC236}">
                <a16:creationId xmlns:a16="http://schemas.microsoft.com/office/drawing/2014/main" id="{D7C07B4A-D831-488D-A666-A0EEB65B5188}"/>
              </a:ext>
            </a:extLst>
          </p:cNvPr>
          <p:cNvCxnSpPr>
            <a:cxnSpLocks/>
          </p:cNvCxnSpPr>
          <p:nvPr/>
        </p:nvCxnSpPr>
        <p:spPr>
          <a:xfrm>
            <a:off x="6052994" y="3429000"/>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テキスト ボックス 17">
            <a:extLst>
              <a:ext uri="{FF2B5EF4-FFF2-40B4-BE49-F238E27FC236}">
                <a16:creationId xmlns:a16="http://schemas.microsoft.com/office/drawing/2014/main" id="{8A0E557B-5368-4EE3-8AA0-4B1C954B3285}"/>
              </a:ext>
            </a:extLst>
          </p:cNvPr>
          <p:cNvSpPr txBox="1"/>
          <p:nvPr/>
        </p:nvSpPr>
        <p:spPr>
          <a:xfrm>
            <a:off x="10700472" y="4513482"/>
            <a:ext cx="1123607" cy="369332"/>
          </a:xfrm>
          <a:prstGeom prst="rect">
            <a:avLst/>
          </a:prstGeom>
          <a:noFill/>
        </p:spPr>
        <p:txBody>
          <a:bodyPr wrap="square" rtlCol="0">
            <a:spAutoFit/>
          </a:bodyPr>
          <a:lstStyle/>
          <a:p>
            <a:pPr algn="ctr"/>
            <a:r>
              <a:rPr kumimoji="1" lang="en-US" altLang="ja-JP" dirty="0"/>
              <a:t>Language</a:t>
            </a:r>
            <a:endParaRPr kumimoji="1" lang="ja-JP" altLang="en-US" dirty="0"/>
          </a:p>
        </p:txBody>
      </p:sp>
      <p:sp>
        <p:nvSpPr>
          <p:cNvPr id="19" name="テキスト ボックス 18">
            <a:extLst>
              <a:ext uri="{FF2B5EF4-FFF2-40B4-BE49-F238E27FC236}">
                <a16:creationId xmlns:a16="http://schemas.microsoft.com/office/drawing/2014/main" id="{FA4555E0-A91E-44A5-A6D4-839ECBE6EC1F}"/>
              </a:ext>
            </a:extLst>
          </p:cNvPr>
          <p:cNvSpPr txBox="1"/>
          <p:nvPr/>
        </p:nvSpPr>
        <p:spPr>
          <a:xfrm>
            <a:off x="10628602" y="3528094"/>
            <a:ext cx="1267347" cy="646331"/>
          </a:xfrm>
          <a:prstGeom prst="rect">
            <a:avLst/>
          </a:prstGeom>
          <a:noFill/>
        </p:spPr>
        <p:txBody>
          <a:bodyPr wrap="square" rtlCol="0">
            <a:spAutoFit/>
          </a:bodyPr>
          <a:lstStyle/>
          <a:p>
            <a:pPr algn="ctr"/>
            <a:r>
              <a:rPr kumimoji="1" lang="en-US" altLang="ja-JP" dirty="0"/>
              <a:t>Web Framework</a:t>
            </a:r>
            <a:endParaRPr kumimoji="1" lang="ja-JP" altLang="en-US" dirty="0"/>
          </a:p>
        </p:txBody>
      </p:sp>
      <p:sp>
        <p:nvSpPr>
          <p:cNvPr id="20" name="テキスト ボックス 19">
            <a:extLst>
              <a:ext uri="{FF2B5EF4-FFF2-40B4-BE49-F238E27FC236}">
                <a16:creationId xmlns:a16="http://schemas.microsoft.com/office/drawing/2014/main" id="{6CC3F22D-B63C-490F-A03F-95A93E393556}"/>
              </a:ext>
            </a:extLst>
          </p:cNvPr>
          <p:cNvSpPr txBox="1"/>
          <p:nvPr/>
        </p:nvSpPr>
        <p:spPr>
          <a:xfrm>
            <a:off x="10628602" y="2734637"/>
            <a:ext cx="1267347" cy="369332"/>
          </a:xfrm>
          <a:prstGeom prst="rect">
            <a:avLst/>
          </a:prstGeom>
          <a:noFill/>
        </p:spPr>
        <p:txBody>
          <a:bodyPr wrap="square" rtlCol="0">
            <a:spAutoFit/>
          </a:bodyPr>
          <a:lstStyle/>
          <a:p>
            <a:pPr algn="ctr"/>
            <a:r>
              <a:rPr kumimoji="1" lang="en-US" altLang="ja-JP" dirty="0"/>
              <a:t>Library</a:t>
            </a:r>
            <a:endParaRPr kumimoji="1" lang="ja-JP" altLang="en-US" dirty="0"/>
          </a:p>
        </p:txBody>
      </p:sp>
    </p:spTree>
    <p:extLst>
      <p:ext uri="{BB962C8B-B14F-4D97-AF65-F5344CB8AC3E}">
        <p14:creationId xmlns:p14="http://schemas.microsoft.com/office/powerpoint/2010/main" val="35734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AABBB-C81C-40BF-A3BB-43827DABE242}"/>
              </a:ext>
            </a:extLst>
          </p:cNvPr>
          <p:cNvSpPr>
            <a:spLocks noGrp="1"/>
          </p:cNvSpPr>
          <p:nvPr>
            <p:ph type="title"/>
          </p:nvPr>
        </p:nvSpPr>
        <p:spPr/>
        <p:txBody>
          <a:bodyPr vert="horz" lIns="91440" tIns="45720" rIns="91440" bIns="45720" rtlCol="0" anchor="ctr">
            <a:normAutofit/>
          </a:bodyPr>
          <a:lstStyle/>
          <a:p>
            <a:r>
              <a:rPr lang="ja-JP" altLang="en-US" dirty="0"/>
              <a:t>（参考）成果物一覧</a:t>
            </a:r>
          </a:p>
        </p:txBody>
      </p:sp>
      <p:graphicFrame>
        <p:nvGraphicFramePr>
          <p:cNvPr id="4" name="表 3">
            <a:extLst>
              <a:ext uri="{FF2B5EF4-FFF2-40B4-BE49-F238E27FC236}">
                <a16:creationId xmlns:a16="http://schemas.microsoft.com/office/drawing/2014/main" id="{FA5F111E-3FCE-4EF8-899E-733810186B7D}"/>
              </a:ext>
            </a:extLst>
          </p:cNvPr>
          <p:cNvGraphicFramePr>
            <a:graphicFrameLocks noGrp="1"/>
          </p:cNvGraphicFramePr>
          <p:nvPr>
            <p:extLst>
              <p:ext uri="{D42A27DB-BD31-4B8C-83A1-F6EECF244321}">
                <p14:modId xmlns:p14="http://schemas.microsoft.com/office/powerpoint/2010/main" val="1719146946"/>
              </p:ext>
            </p:extLst>
          </p:nvPr>
        </p:nvGraphicFramePr>
        <p:xfrm>
          <a:off x="990070" y="2017137"/>
          <a:ext cx="10718120" cy="4324437"/>
        </p:xfrm>
        <a:graphic>
          <a:graphicData uri="http://schemas.openxmlformats.org/drawingml/2006/table">
            <a:tbl>
              <a:tblPr/>
              <a:tblGrid>
                <a:gridCol w="4684530">
                  <a:extLst>
                    <a:ext uri="{9D8B030D-6E8A-4147-A177-3AD203B41FA5}">
                      <a16:colId xmlns:a16="http://schemas.microsoft.com/office/drawing/2014/main" val="316105648"/>
                    </a:ext>
                  </a:extLst>
                </a:gridCol>
                <a:gridCol w="6033590">
                  <a:extLst>
                    <a:ext uri="{9D8B030D-6E8A-4147-A177-3AD203B41FA5}">
                      <a16:colId xmlns:a16="http://schemas.microsoft.com/office/drawing/2014/main" val="1873451296"/>
                    </a:ext>
                  </a:extLst>
                </a:gridCol>
              </a:tblGrid>
              <a:tr h="188019">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主要なファイル／フォルダ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説明</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27202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btsjcorpus_ver2020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コーパス（前処理前）を格納するフォルダ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390731"/>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文字単位の文章生成を行う一連の処理の動作確認用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735637"/>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a:t>
                      </a:r>
                      <a:r>
                        <a:rPr lang="en-US" sz="900" b="0" i="0" u="none" strike="noStrike">
                          <a:solidFill>
                            <a:srgbClr val="000000"/>
                          </a:solidFill>
                          <a:effectLst/>
                          <a:latin typeface="游ゴシック" panose="020B0400000000000000" pitchFamily="50" charset="-128"/>
                          <a:ea typeface="游ゴシック" panose="020B0400000000000000" pitchFamily="50" charset="-128"/>
                        </a:rPr>
                        <a:t>by_word(one-hot).ipynb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424613"/>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_by_word2vec.ipynb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98516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corpus.vec.pt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で学習した学習済みモデル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97365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dialog(1file).txt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ファイルのみを抜粋したファイル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8694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dialog(full).txt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全コーパスファイルを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ファイルに結合したもの</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96532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dialog_generate_by_char.py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文字単位で文章を生成する処理ロジック</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82444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dialog_generate_by_word2vec.py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6520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dialog_generate_by_word_onehot.py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377182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dialog_mini.txt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コーパスの全サイズの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1/5</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程度を抜粋したファイル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5038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3407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26248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1721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7366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23483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04601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filelist.csv</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本ファイル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3619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main.py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エントリポイントとなる実装（</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LINE</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と </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Message API</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サーバとの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IF</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24893"/>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Procfile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でアプリのエントリポイントと動作モードを指定する際に使用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35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requirements.txt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で必要なライブラリを一括インストールする際に使用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24451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runtime.txt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でラインタイムの指定をする際に使用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11279"/>
                  </a:ext>
                </a:extLst>
              </a:tr>
            </a:tbl>
          </a:graphicData>
        </a:graphic>
      </p:graphicFrame>
    </p:spTree>
    <p:extLst>
      <p:ext uri="{BB962C8B-B14F-4D97-AF65-F5344CB8AC3E}">
        <p14:creationId xmlns:p14="http://schemas.microsoft.com/office/powerpoint/2010/main" val="1285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ワーク</a:t>
            </a:r>
            <a:r>
              <a:rPr kumimoji="1" lang="ja-JP" altLang="en-US" dirty="0"/>
              <a:t>フロー</a:t>
            </a:r>
          </a:p>
        </p:txBody>
      </p:sp>
      <p:graphicFrame>
        <p:nvGraphicFramePr>
          <p:cNvPr id="6" name="コンテンツ プレースホルダー 5">
            <a:extLst>
              <a:ext uri="{FF2B5EF4-FFF2-40B4-BE49-F238E27FC236}">
                <a16:creationId xmlns:a16="http://schemas.microsoft.com/office/drawing/2014/main" id="{D9CE0AF0-5D92-4B4E-A1C6-07BD8C070BC6}"/>
              </a:ext>
            </a:extLst>
          </p:cNvPr>
          <p:cNvGraphicFramePr>
            <a:graphicFrameLocks noGrp="1"/>
          </p:cNvGraphicFramePr>
          <p:nvPr>
            <p:ph idx="1"/>
            <p:extLst>
              <p:ext uri="{D42A27DB-BD31-4B8C-83A1-F6EECF244321}">
                <p14:modId xmlns:p14="http://schemas.microsoft.com/office/powerpoint/2010/main" val="1186196386"/>
              </p:ext>
            </p:extLst>
          </p:nvPr>
        </p:nvGraphicFramePr>
        <p:xfrm>
          <a:off x="1523670" y="2285999"/>
          <a:ext cx="8566630" cy="4448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60D42605-17D2-4269-8CF9-270A909BB3B2}"/>
              </a:ext>
            </a:extLst>
          </p:cNvPr>
          <p:cNvSpPr txBox="1"/>
          <p:nvPr/>
        </p:nvSpPr>
        <p:spPr>
          <a:xfrm>
            <a:off x="981739" y="1765005"/>
            <a:ext cx="10228521" cy="369332"/>
          </a:xfrm>
          <a:prstGeom prst="rect">
            <a:avLst/>
          </a:prstGeom>
          <a:noFill/>
        </p:spPr>
        <p:txBody>
          <a:bodyPr wrap="square" rtlCol="0">
            <a:spAutoFit/>
          </a:bodyPr>
          <a:lstStyle/>
          <a:p>
            <a:r>
              <a:rPr kumimoji="1" lang="ja-JP" altLang="en-US" dirty="0"/>
              <a:t>主に以下のような作業を経て動作する</a:t>
            </a:r>
            <a:r>
              <a:rPr kumimoji="1" lang="en-US" altLang="ja-JP" dirty="0"/>
              <a:t>LINE Bot</a:t>
            </a:r>
            <a:r>
              <a:rPr kumimoji="1" lang="ja-JP" altLang="en-US" dirty="0"/>
              <a:t>を開発しました。</a:t>
            </a:r>
          </a:p>
        </p:txBody>
      </p:sp>
    </p:spTree>
    <p:extLst>
      <p:ext uri="{BB962C8B-B14F-4D97-AF65-F5344CB8AC3E}">
        <p14:creationId xmlns:p14="http://schemas.microsoft.com/office/powerpoint/2010/main" val="189840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①</a:t>
            </a:r>
            <a:r>
              <a:rPr kumimoji="1" lang="ja-JP" altLang="en-US" dirty="0"/>
              <a:t>文字単位の生成</a:t>
            </a:r>
            <a:r>
              <a:rPr lang="ja-JP" altLang="en-US" dirty="0"/>
              <a:t>（コーパスサイズ小</a:t>
            </a:r>
            <a:r>
              <a:rPr lang="en-US" altLang="ja-JP" dirty="0" err="1"/>
              <a:t>ver</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a:xfrm>
            <a:off x="1024128" y="1952178"/>
            <a:ext cx="9720073" cy="4023360"/>
          </a:xfrm>
        </p:spPr>
        <p:txBody>
          <a:bodyPr>
            <a:noAutofit/>
          </a:bodyPr>
          <a:lstStyle/>
          <a:p>
            <a:pPr marL="0" indent="0">
              <a:lnSpc>
                <a:spcPct val="80000"/>
              </a:lnSpc>
              <a:buNone/>
            </a:pPr>
            <a:r>
              <a:rPr lang="ja-JP" altLang="en-US" sz="1200" dirty="0">
                <a:latin typeface="+mn-ea"/>
              </a:rPr>
              <a:t>■結果</a:t>
            </a:r>
            <a:endParaRPr kumimoji="1" lang="en-US" altLang="ja-JP" sz="1200" dirty="0">
              <a:latin typeface="+mn-ea"/>
            </a:endParaRPr>
          </a:p>
          <a:p>
            <a:pPr marL="0" indent="0">
              <a:lnSpc>
                <a:spcPct val="80000"/>
              </a:lnSpc>
              <a:buNone/>
            </a:pPr>
            <a:r>
              <a:rPr kumimoji="1" lang="ja-JP" altLang="en-US" sz="1200" dirty="0">
                <a:latin typeface="+mn-ea"/>
              </a:rPr>
              <a:t>意味不明な文章しか生成されず</a:t>
            </a:r>
            <a:endParaRPr kumimoji="1" lang="en-US" altLang="ja-JP" sz="1200" dirty="0">
              <a:latin typeface="+mn-ea"/>
            </a:endParaRPr>
          </a:p>
          <a:p>
            <a:pPr marL="0" indent="0">
              <a:lnSpc>
                <a:spcPct val="80000"/>
              </a:lnSpc>
              <a:buNone/>
            </a:pPr>
            <a:endParaRPr kumimoji="1" lang="en-US" altLang="ja-JP" sz="1200" dirty="0">
              <a:latin typeface="+mn-ea"/>
            </a:endParaRPr>
          </a:p>
          <a:p>
            <a:pPr marL="0" indent="0">
              <a:lnSpc>
                <a:spcPct val="80000"/>
              </a:lnSpc>
              <a:buNone/>
            </a:pPr>
            <a:r>
              <a:rPr kumimoji="1" lang="ja-JP" altLang="en-US" sz="1200" dirty="0">
                <a:latin typeface="+mn-ea"/>
              </a:rPr>
              <a:t>■考察</a:t>
            </a:r>
            <a:endParaRPr kumimoji="1" lang="en-US" altLang="ja-JP" sz="1200" dirty="0">
              <a:latin typeface="+mn-ea"/>
            </a:endParaRPr>
          </a:p>
          <a:p>
            <a:pPr marL="0" indent="0">
              <a:lnSpc>
                <a:spcPct val="80000"/>
              </a:lnSpc>
              <a:buNone/>
            </a:pPr>
            <a:r>
              <a:rPr lang="ja-JP" altLang="en-US" sz="1200" dirty="0">
                <a:latin typeface="+mn-ea"/>
              </a:rPr>
              <a:t>以下の２点により文章が意味をなさなかったと推察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コーパスサイズが小さかった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文字単位での学習であった</a:t>
            </a:r>
            <a:endParaRPr lang="en-US" altLang="ja-JP" sz="1200" dirty="0">
              <a:latin typeface="+mn-ea"/>
            </a:endParaRPr>
          </a:p>
          <a:p>
            <a:pPr marL="514350" indent="-514350">
              <a:lnSpc>
                <a:spcPct val="80000"/>
              </a:lnSpc>
              <a:buFont typeface="+mj-lt"/>
              <a:buAutoNum type="arabicPeriod"/>
            </a:pPr>
            <a:endParaRPr kumimoji="1" lang="en-US" altLang="ja-JP" sz="1200" dirty="0">
              <a:latin typeface="+mn-ea"/>
            </a:endParaRPr>
          </a:p>
          <a:p>
            <a:pPr marL="0" indent="0">
              <a:lnSpc>
                <a:spcPct val="80000"/>
              </a:lnSpc>
              <a:buNone/>
            </a:pPr>
            <a:r>
              <a:rPr lang="ja-JP" altLang="en-US" sz="1200" dirty="0">
                <a:latin typeface="+mn-ea"/>
              </a:rPr>
              <a:t>■苦労した点</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ライブラリ（</a:t>
            </a:r>
            <a:r>
              <a:rPr kumimoji="1" lang="en-US" altLang="ja-JP" sz="1200" dirty="0" err="1">
                <a:latin typeface="+mn-ea"/>
              </a:rPr>
              <a:t>OpenPyXL</a:t>
            </a:r>
            <a:r>
              <a:rPr kumimoji="1" lang="ja-JP" altLang="en-US" sz="1200" dirty="0">
                <a:latin typeface="+mn-ea"/>
              </a:rPr>
              <a:t>、</a:t>
            </a:r>
            <a:r>
              <a:rPr kumimoji="1" lang="en-US" altLang="ja-JP" sz="1200" dirty="0" err="1">
                <a:latin typeface="+mn-ea"/>
              </a:rPr>
              <a:t>Tensorflow</a:t>
            </a:r>
            <a:r>
              <a:rPr kumimoji="1" lang="ja-JP" altLang="en-US" sz="1200" dirty="0">
                <a:latin typeface="+mn-ea"/>
              </a:rPr>
              <a:t>、</a:t>
            </a:r>
            <a:r>
              <a:rPr kumimoji="1" lang="en-US" altLang="ja-JP" sz="1200" dirty="0" err="1">
                <a:latin typeface="+mn-ea"/>
              </a:rPr>
              <a:t>Keras</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en-US" altLang="ja-JP" sz="1200" dirty="0">
                <a:latin typeface="+mn-ea"/>
              </a:rPr>
              <a:t>PaaS</a:t>
            </a:r>
            <a:r>
              <a:rPr lang="ja-JP" altLang="en-US" sz="1200" dirty="0">
                <a:latin typeface="+mn-ea"/>
              </a:rPr>
              <a:t>やフレームワークの習熟（</a:t>
            </a:r>
            <a:r>
              <a:rPr kumimoji="1" lang="en-US" altLang="ja-JP" sz="1200" dirty="0">
                <a:latin typeface="+mn-ea"/>
              </a:rPr>
              <a:t>Heroku</a:t>
            </a:r>
            <a:r>
              <a:rPr lang="ja-JP" altLang="en-US" sz="1200" dirty="0">
                <a:latin typeface="+mn-ea"/>
              </a:rPr>
              <a:t>、</a:t>
            </a:r>
            <a:r>
              <a:rPr lang="en-US" altLang="ja-JP" sz="1200" dirty="0">
                <a:latin typeface="+mn-ea"/>
              </a:rPr>
              <a:t>Flask</a:t>
            </a:r>
            <a:r>
              <a:rPr lang="ja-JP" altLang="en-US" sz="1200" dirty="0">
                <a:latin typeface="+mn-ea"/>
              </a:rPr>
              <a:t>、</a:t>
            </a:r>
            <a:r>
              <a:rPr lang="en-US" altLang="ja-JP" sz="1200" dirty="0">
                <a:latin typeface="+mn-ea"/>
              </a:rPr>
              <a:t>Line-Bot-API</a:t>
            </a:r>
            <a:r>
              <a:rPr lang="ja-JP" altLang="en-US" sz="1200" dirty="0">
                <a:latin typeface="+mn-ea"/>
              </a:rPr>
              <a:t>）</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モデルの保存や読み込みで出力された大量のエラーの解消</a:t>
            </a:r>
            <a:endParaRPr lang="en-US" altLang="ja-JP" sz="1200" dirty="0">
              <a:latin typeface="+mn-ea"/>
            </a:endParaRPr>
          </a:p>
          <a:p>
            <a:pPr marL="179388" indent="-179388">
              <a:lnSpc>
                <a:spcPct val="80000"/>
              </a:lnSpc>
              <a:buFont typeface="Wingdings" panose="05000000000000000000" pitchFamily="2" charset="2"/>
              <a:buChar char="Ø"/>
            </a:pPr>
            <a:r>
              <a:rPr kumimoji="1" lang="ja-JP" altLang="en-US" sz="1200" dirty="0">
                <a:latin typeface="+mn-ea"/>
              </a:rPr>
              <a:t>前処理</a:t>
            </a:r>
            <a:endParaRPr kumimoji="1" lang="en-US" altLang="ja-JP" sz="120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en-US" altLang="ja-JP" sz="1050" dirty="0" err="1">
                <a:latin typeface="+mn-ea"/>
              </a:rPr>
              <a:t>OpenPyXL</a:t>
            </a:r>
            <a:r>
              <a:rPr lang="ja-JP" altLang="en-US" sz="1050" dirty="0">
                <a:latin typeface="+mn-ea"/>
              </a:rPr>
              <a:t>で</a:t>
            </a:r>
            <a:r>
              <a:rPr lang="en-US" altLang="ja-JP" sz="1050" dirty="0">
                <a:latin typeface="+mn-ea"/>
              </a:rPr>
              <a:t>Excel</a:t>
            </a:r>
            <a:r>
              <a:rPr lang="ja-JP" altLang="en-US" sz="1050" dirty="0">
                <a:latin typeface="+mn-ea"/>
              </a:rPr>
              <a:t>ファイルを読み込みテキストファイルに出力</a:t>
            </a:r>
            <a:endParaRPr lang="en-US" altLang="ja-JP" sz="105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ja-JP" altLang="en-US" sz="1050" dirty="0">
                <a:latin typeface="+mn-ea"/>
              </a:rPr>
              <a:t>統合されたテキストファイルを正規表現で前処理（不要文字の除去等）</a:t>
            </a:r>
            <a:endParaRPr lang="en-US" altLang="ja-JP" sz="1050" dirty="0">
              <a:latin typeface="+mn-ea"/>
            </a:endParaRPr>
          </a:p>
        </p:txBody>
      </p:sp>
      <p:pic>
        <p:nvPicPr>
          <p:cNvPr id="4" name="図 3">
            <a:extLst>
              <a:ext uri="{FF2B5EF4-FFF2-40B4-BE49-F238E27FC236}">
                <a16:creationId xmlns:a16="http://schemas.microsoft.com/office/drawing/2014/main" id="{1687A8A3-A1F7-4565-85C0-88913D8FD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73" y="5211267"/>
            <a:ext cx="1934548" cy="1440000"/>
          </a:xfrm>
          <a:prstGeom prst="rect">
            <a:avLst/>
          </a:prstGeom>
        </p:spPr>
      </p:pic>
      <p:pic>
        <p:nvPicPr>
          <p:cNvPr id="2050" name="Picture 2">
            <a:extLst>
              <a:ext uri="{FF2B5EF4-FFF2-40B4-BE49-F238E27FC236}">
                <a16:creationId xmlns:a16="http://schemas.microsoft.com/office/drawing/2014/main" id="{B50068BF-1D0B-4392-B5FB-B0EEF7C2F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53" b="23714"/>
          <a:stretch/>
        </p:blipFill>
        <p:spPr bwMode="auto">
          <a:xfrm>
            <a:off x="7642295" y="1771651"/>
            <a:ext cx="2873305" cy="325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②単語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文字単位の生成よりは少しだけ改善されたように見える（主観だが</a:t>
            </a:r>
            <a:r>
              <a:rPr lang="en-US" altLang="ja-JP" sz="1200" dirty="0">
                <a:latin typeface="+mn-ea"/>
              </a:rPr>
              <a:t>…</a:t>
            </a:r>
            <a:r>
              <a:rPr lang="ja-JP" altLang="en-US" sz="1200" dirty="0">
                <a:latin typeface="+mn-ea"/>
              </a:rPr>
              <a:t>）</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直感的には、単語の纏まりは崩さない方がより意味の通じる文章になると予想していたが、</a:t>
            </a:r>
            <a:br>
              <a:rPr lang="en-US" altLang="ja-JP" sz="1200" dirty="0">
                <a:latin typeface="+mn-ea"/>
              </a:rPr>
            </a:br>
            <a:r>
              <a:rPr lang="ja-JP" altLang="en-US" sz="1200" dirty="0">
                <a:latin typeface="+mn-ea"/>
              </a:rPr>
              <a:t>実際、そのとおりであった。</a:t>
            </a:r>
            <a:endParaRPr lang="en-US" altLang="ja-JP" sz="1200" dirty="0">
              <a:latin typeface="+mn-ea"/>
            </a:endParaRPr>
          </a:p>
          <a:p>
            <a:pPr marL="0" indent="0">
              <a:lnSpc>
                <a:spcPct val="80000"/>
              </a:lnSpc>
              <a:buNone/>
            </a:pPr>
            <a:r>
              <a:rPr lang="ja-JP" altLang="en-US" sz="1200" dirty="0">
                <a:latin typeface="+mn-ea"/>
              </a:rPr>
              <a:t>コーパスサイズを大きくしたことも精度向上に貢献したと考えられる。</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形態素解析ライブラリ（</a:t>
            </a:r>
            <a:r>
              <a:rPr lang="en-US" altLang="ja-JP" sz="1200" dirty="0" err="1">
                <a:latin typeface="+mn-ea"/>
              </a:rPr>
              <a:t>MeCab</a:t>
            </a:r>
            <a:r>
              <a:rPr lang="ja-JP" altLang="en-US" sz="1200" dirty="0">
                <a:latin typeface="+mn-ea"/>
              </a:rPr>
              <a:t>）の習熟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分かち書きした単語のリストをモデルの</a:t>
            </a:r>
            <a:r>
              <a:rPr lang="en-US" altLang="ja-JP" sz="1200" dirty="0">
                <a:latin typeface="+mn-ea"/>
              </a:rPr>
              <a:t>Input</a:t>
            </a:r>
            <a:r>
              <a:rPr lang="ja-JP" altLang="en-US" sz="1200" dirty="0">
                <a:latin typeface="+mn-ea"/>
              </a:rPr>
              <a:t>とする前処理</a:t>
            </a:r>
            <a:endParaRPr lang="en-US" altLang="ja-JP" sz="1200" dirty="0">
              <a:latin typeface="+mn-ea"/>
            </a:endParaRPr>
          </a:p>
        </p:txBody>
      </p:sp>
      <p:pic>
        <p:nvPicPr>
          <p:cNvPr id="15" name="図 14">
            <a:extLst>
              <a:ext uri="{FF2B5EF4-FFF2-40B4-BE49-F238E27FC236}">
                <a16:creationId xmlns:a16="http://schemas.microsoft.com/office/drawing/2014/main" id="{D8322494-DE7F-455B-AB0D-B76D7ABA5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187" y="5159829"/>
            <a:ext cx="1934547" cy="1440000"/>
          </a:xfrm>
          <a:prstGeom prst="rect">
            <a:avLst/>
          </a:prstGeom>
        </p:spPr>
      </p:pic>
      <p:pic>
        <p:nvPicPr>
          <p:cNvPr id="4098" name="Picture 2">
            <a:extLst>
              <a:ext uri="{FF2B5EF4-FFF2-40B4-BE49-F238E27FC236}">
                <a16:creationId xmlns:a16="http://schemas.microsoft.com/office/drawing/2014/main" id="{3F4BC0D9-FCA0-4CDD-AB9C-62C55A75B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323" y="1787472"/>
            <a:ext cx="2856273" cy="317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5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③単語</a:t>
            </a:r>
            <a:r>
              <a:rPr kumimoji="1" lang="ja-JP" altLang="en-US" dirty="0"/>
              <a:t>単位の生成（コーパスサイズ大</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自分の</a:t>
            </a:r>
            <a:r>
              <a:rPr lang="en-US" altLang="ja-JP" sz="1200" dirty="0">
                <a:latin typeface="+mn-ea"/>
              </a:rPr>
              <a:t>PC</a:t>
            </a:r>
            <a:r>
              <a:rPr lang="ja-JP" altLang="en-US" sz="1200" dirty="0">
                <a:latin typeface="+mn-ea"/>
              </a:rPr>
              <a:t>で処理するには時間が掛かり過ぎたため、途中で文章の生成を打ち切ったため評価できず。</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あまりにも処理に時間を要したため</a:t>
            </a:r>
            <a:r>
              <a:rPr lang="en-US" altLang="ja-JP" sz="1200" dirty="0">
                <a:latin typeface="+mn-ea"/>
              </a:rPr>
              <a:t>1epoch</a:t>
            </a:r>
            <a:r>
              <a:rPr lang="ja-JP" altLang="en-US" sz="1200" dirty="0">
                <a:latin typeface="+mn-ea"/>
              </a:rPr>
              <a:t>の途中で打ち切ったが、数十</a:t>
            </a:r>
            <a:r>
              <a:rPr lang="en-US" altLang="ja-JP" sz="1200" dirty="0">
                <a:latin typeface="+mn-ea"/>
              </a:rPr>
              <a:t>epoch</a:t>
            </a:r>
            <a:r>
              <a:rPr lang="ja-JP" altLang="en-US" sz="1200" dirty="0">
                <a:latin typeface="+mn-ea"/>
              </a:rPr>
              <a:t>回せば精度は最も高くなると推測。</a:t>
            </a:r>
            <a:endParaRPr lang="en-US" altLang="ja-JP" sz="1200" dirty="0">
              <a:latin typeface="+mn-ea"/>
            </a:endParaRPr>
          </a:p>
          <a:p>
            <a:pPr marL="0" indent="0">
              <a:lnSpc>
                <a:spcPct val="80000"/>
              </a:lnSpc>
              <a:buNone/>
            </a:pPr>
            <a:r>
              <a:rPr lang="ja-JP" altLang="en-US" sz="1200" dirty="0">
                <a:latin typeface="+mn-ea"/>
              </a:rPr>
              <a:t>以下に記載のとおり、</a:t>
            </a:r>
            <a:r>
              <a:rPr lang="ja-JP" altLang="en-US" sz="1200" u="sng" dirty="0">
                <a:solidFill>
                  <a:srgbClr val="FF0000"/>
                </a:solidFill>
                <a:latin typeface="+mn-ea"/>
              </a:rPr>
              <a:t>処理を軽量化する複数の試みを実施したが、それでも現実的な時間で処理するには厳しいものがあった。</a:t>
            </a:r>
            <a:r>
              <a:rPr lang="en-US" altLang="ja-JP" sz="1200" u="sng" dirty="0">
                <a:solidFill>
                  <a:srgbClr val="FF0000"/>
                </a:solidFill>
                <a:latin typeface="+mn-ea"/>
              </a:rPr>
              <a:t>Python</a:t>
            </a:r>
            <a:r>
              <a:rPr lang="ja-JP" altLang="en-US" sz="1200" u="sng" dirty="0">
                <a:solidFill>
                  <a:srgbClr val="FF0000"/>
                </a:solidFill>
                <a:latin typeface="+mn-ea"/>
              </a:rPr>
              <a:t>の処理実装も、より適切に記述すべき箇所があると思われるため、引き続き学習を継続し、最適化する。</a:t>
            </a:r>
            <a:endParaRPr lang="en-US" altLang="ja-JP" sz="1200" u="sng" dirty="0">
              <a:solidFill>
                <a:srgbClr val="FF0000"/>
              </a:solidFill>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0" indent="0">
              <a:lnSpc>
                <a:spcPct val="80000"/>
              </a:lnSpc>
              <a:buNone/>
            </a:pPr>
            <a:r>
              <a:rPr lang="ja-JP" altLang="en-US" sz="1200" dirty="0">
                <a:latin typeface="+mn-ea"/>
              </a:rPr>
              <a:t>膨大なメモリを消費し、</a:t>
            </a:r>
            <a:r>
              <a:rPr lang="en-US" altLang="ja-JP" sz="1200" dirty="0" err="1">
                <a:latin typeface="+mn-ea"/>
              </a:rPr>
              <a:t>MemmoryError</a:t>
            </a:r>
            <a:r>
              <a:rPr lang="ja-JP" altLang="en-US" sz="1200" dirty="0">
                <a:latin typeface="+mn-ea"/>
              </a:rPr>
              <a:t>となった為、以下の処理見直しを行った。</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入力文章を</a:t>
            </a:r>
            <a:r>
              <a:rPr lang="en-US" altLang="ja-JP" sz="1200" dirty="0">
                <a:latin typeface="+mn-ea"/>
              </a:rPr>
              <a:t>One-hot</a:t>
            </a:r>
            <a:r>
              <a:rPr lang="ja-JP" altLang="en-US" sz="1200" dirty="0">
                <a:latin typeface="+mn-ea"/>
              </a:rPr>
              <a:t>表現から</a:t>
            </a:r>
            <a:r>
              <a:rPr lang="en-US" altLang="ja-JP" sz="1200" dirty="0">
                <a:latin typeface="+mn-ea"/>
              </a:rPr>
              <a:t>Word2Vec</a:t>
            </a:r>
            <a:r>
              <a:rPr lang="ja-JP" altLang="en-US" sz="1200" dirty="0">
                <a:latin typeface="+mn-ea"/>
              </a:rPr>
              <a:t>を用いたベクトル表現に変更</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モデルに</a:t>
            </a:r>
            <a:r>
              <a:rPr lang="en-US" altLang="ja-JP" sz="1200" dirty="0">
                <a:latin typeface="+mn-ea"/>
              </a:rPr>
              <a:t>Embedding</a:t>
            </a:r>
            <a:r>
              <a:rPr lang="ja-JP" altLang="en-US" sz="1200" dirty="0">
                <a:latin typeface="+mn-ea"/>
              </a:rPr>
              <a:t>層を追加</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model.fit</a:t>
            </a:r>
            <a:r>
              <a:rPr lang="en-US" altLang="ja-JP" sz="1200" dirty="0">
                <a:latin typeface="+mn-ea"/>
              </a:rPr>
              <a:t>()</a:t>
            </a:r>
            <a:r>
              <a:rPr lang="ja-JP" altLang="en-US" sz="1200" dirty="0">
                <a:latin typeface="+mn-ea"/>
              </a:rPr>
              <a:t>から</a:t>
            </a:r>
            <a:r>
              <a:rPr lang="en-US" altLang="ja-JP" sz="1200" dirty="0" err="1">
                <a:latin typeface="+mn-ea"/>
              </a:rPr>
              <a:t>model.fit_generator</a:t>
            </a:r>
            <a:r>
              <a:rPr lang="en-US" altLang="ja-JP" sz="1200" dirty="0">
                <a:latin typeface="+mn-ea"/>
              </a:rPr>
              <a:t>()</a:t>
            </a:r>
            <a:r>
              <a:rPr lang="ja-JP" altLang="en-US" sz="1200" dirty="0">
                <a:latin typeface="+mn-ea"/>
              </a:rPr>
              <a:t>に変更し、訓練データをバッチサイズで分割してトレーニング</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EarlyStopping</a:t>
            </a:r>
            <a:r>
              <a:rPr lang="ja-JP" altLang="en-US" sz="1200" dirty="0">
                <a:latin typeface="+mn-ea"/>
              </a:rPr>
              <a:t>の追加</a:t>
            </a:r>
            <a:endParaRPr lang="en-US" altLang="ja-JP" sz="1200" dirty="0">
              <a:latin typeface="+mn-ea"/>
            </a:endParaRPr>
          </a:p>
        </p:txBody>
      </p:sp>
      <p:pic>
        <p:nvPicPr>
          <p:cNvPr id="3074" name="Picture 2" descr="ボツ動画 ボツオカート - YouTube">
            <a:extLst>
              <a:ext uri="{FF2B5EF4-FFF2-40B4-BE49-F238E27FC236}">
                <a16:creationId xmlns:a16="http://schemas.microsoft.com/office/drawing/2014/main" id="{0FEA94F1-52CE-4BD9-AD78-A6FCC54E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733" y="285750"/>
            <a:ext cx="1611376" cy="120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7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④単語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なぜか最悪の結果となってしまった。</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処理が重かったため、</a:t>
            </a:r>
            <a:r>
              <a:rPr lang="en-US" altLang="ja-JP" sz="1200" dirty="0">
                <a:latin typeface="+mn-ea"/>
              </a:rPr>
              <a:t>Epoch</a:t>
            </a:r>
            <a:r>
              <a:rPr lang="ja-JP" altLang="en-US" sz="1200" dirty="0">
                <a:latin typeface="+mn-ea"/>
              </a:rPr>
              <a:t>を半分にしたがそれが悪影響した可能性がある。</a:t>
            </a:r>
            <a:endParaRPr lang="en-US" altLang="ja-JP" sz="1200" dirty="0">
              <a:latin typeface="+mn-ea"/>
            </a:endParaRPr>
          </a:p>
          <a:p>
            <a:pPr marL="0" indent="0">
              <a:lnSpc>
                <a:spcPct val="80000"/>
              </a:lnSpc>
              <a:buNone/>
            </a:pPr>
            <a:r>
              <a:rPr lang="ja-JP" altLang="en-US" sz="1200" dirty="0">
                <a:latin typeface="+mn-ea"/>
              </a:rPr>
              <a:t>また、実装に誤りがないか再点検する必要がある（今回は時間切れ）。</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Memmory</a:t>
            </a:r>
            <a:r>
              <a:rPr lang="ja-JP" altLang="en-US" sz="1200" dirty="0">
                <a:latin typeface="+mn-ea"/>
              </a:rPr>
              <a:t>に載るギリギリのサイズの見極め</a:t>
            </a:r>
            <a:endParaRPr lang="en-US" altLang="ja-JP" sz="1200" dirty="0">
              <a:latin typeface="+mn-ea"/>
            </a:endParaRPr>
          </a:p>
        </p:txBody>
      </p:sp>
      <p:pic>
        <p:nvPicPr>
          <p:cNvPr id="4" name="図 3" descr="グラフ&#10;&#10;自動的に生成された説明">
            <a:extLst>
              <a:ext uri="{FF2B5EF4-FFF2-40B4-BE49-F238E27FC236}">
                <a16:creationId xmlns:a16="http://schemas.microsoft.com/office/drawing/2014/main" id="{D576E2FB-39A8-425A-83F4-152A2CA2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415" y="5246227"/>
            <a:ext cx="2035100" cy="1440000"/>
          </a:xfrm>
          <a:prstGeom prst="rect">
            <a:avLst/>
          </a:prstGeom>
        </p:spPr>
      </p:pic>
      <p:pic>
        <p:nvPicPr>
          <p:cNvPr id="6" name="図 5" descr="テキスト&#10;&#10;自動的に生成された説明">
            <a:extLst>
              <a:ext uri="{FF2B5EF4-FFF2-40B4-BE49-F238E27FC236}">
                <a16:creationId xmlns:a16="http://schemas.microsoft.com/office/drawing/2014/main" id="{311A31EE-17D3-4F7A-A8BF-CF8D14C6B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060" y="1872587"/>
            <a:ext cx="3343811" cy="3231603"/>
          </a:xfrm>
          <a:prstGeom prst="rect">
            <a:avLst/>
          </a:prstGeom>
        </p:spPr>
      </p:pic>
    </p:spTree>
    <p:extLst>
      <p:ext uri="{BB962C8B-B14F-4D97-AF65-F5344CB8AC3E}">
        <p14:creationId xmlns:p14="http://schemas.microsoft.com/office/powerpoint/2010/main" val="1027419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13673</TotalTime>
  <Words>1545</Words>
  <Application>Microsoft Office PowerPoint</Application>
  <PresentationFormat>ワイド画面</PresentationFormat>
  <Paragraphs>167</Paragraphs>
  <Slides>13</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noto_sansregular</vt:lpstr>
      <vt:lpstr>メイリオ</vt:lpstr>
      <vt:lpstr>游ゴシック</vt:lpstr>
      <vt:lpstr>Arial</vt:lpstr>
      <vt:lpstr>Tw Cen MT</vt:lpstr>
      <vt:lpstr>Tw Cen MT Condensed</vt:lpstr>
      <vt:lpstr>Wingdings</vt:lpstr>
      <vt:lpstr>Wingdings 3</vt:lpstr>
      <vt:lpstr>インテグラル</vt:lpstr>
      <vt:lpstr>プロダクト課題</vt:lpstr>
      <vt:lpstr>作ったもの</vt:lpstr>
      <vt:lpstr>アーキテクチャ</vt:lpstr>
      <vt:lpstr>（参考）成果物一覧</vt:lpstr>
      <vt:lpstr>ワークフロー</vt:lpstr>
      <vt:lpstr>①文字単位の生成（コーパスサイズ小ver）</vt:lpstr>
      <vt:lpstr>②単語単位の生成（コーパスサイズ中ver）</vt:lpstr>
      <vt:lpstr>③単語単位の生成（コーパスサイズ大ver）</vt:lpstr>
      <vt:lpstr>④単語単位の生成（コーパスサイズ中ver）</vt:lpstr>
      <vt:lpstr>総論</vt:lpstr>
      <vt:lpstr>今後に向けて</vt:lpstr>
      <vt:lpstr>（参考）One-hot表現における問題</vt:lpstr>
      <vt:lpstr>（参考） One-hot表現の問題解決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プロダクト課題</dc:title>
  <dc:creator>Okazaki Masahiro</dc:creator>
  <cp:lastModifiedBy>Okazaki Masahiro</cp:lastModifiedBy>
  <cp:revision>16</cp:revision>
  <dcterms:created xsi:type="dcterms:W3CDTF">2020-11-29T08:45:00Z</dcterms:created>
  <dcterms:modified xsi:type="dcterms:W3CDTF">2020-12-08T22:52:04Z</dcterms:modified>
</cp:coreProperties>
</file>